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6" r:id="rId4"/>
    <p:sldId id="357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622"/>
    <a:srgbClr val="2B323B"/>
    <a:srgbClr val="EB1E42"/>
    <a:srgbClr val="FFDB55"/>
    <a:srgbClr val="05ACC7"/>
    <a:srgbClr val="C13018"/>
    <a:srgbClr val="F36F13"/>
    <a:srgbClr val="A2B969"/>
    <a:srgbClr val="063951"/>
    <a:srgbClr val="F16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57" autoAdjust="0"/>
  </p:normalViewPr>
  <p:slideViewPr>
    <p:cSldViewPr snapToGrid="0" showGuides="1">
      <p:cViewPr>
        <p:scale>
          <a:sx n="66" d="100"/>
          <a:sy n="66" d="100"/>
        </p:scale>
        <p:origin x="1536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FDB8627-0308-4FA9-825A-B42398DD010C}"/>
              </a:ext>
            </a:extLst>
          </p:cNvPr>
          <p:cNvSpPr/>
          <p:nvPr/>
        </p:nvSpPr>
        <p:spPr>
          <a:xfrm>
            <a:off x="4234648" y="1065321"/>
            <a:ext cx="3710867" cy="1309272"/>
          </a:xfrm>
          <a:custGeom>
            <a:avLst/>
            <a:gdLst>
              <a:gd name="connsiteX0" fmla="*/ 2176688 w 3710867"/>
              <a:gd name="connsiteY0" fmla="*/ 1240801 h 1309272"/>
              <a:gd name="connsiteX1" fmla="*/ 2271082 w 3710867"/>
              <a:gd name="connsiteY1" fmla="*/ 1245345 h 1309272"/>
              <a:gd name="connsiteX2" fmla="*/ 2205983 w 3710867"/>
              <a:gd name="connsiteY2" fmla="*/ 1241374 h 1309272"/>
              <a:gd name="connsiteX3" fmla="*/ 1534180 w 3710867"/>
              <a:gd name="connsiteY3" fmla="*/ 1240801 h 1309272"/>
              <a:gd name="connsiteX4" fmla="*/ 1504884 w 3710867"/>
              <a:gd name="connsiteY4" fmla="*/ 1241374 h 1309272"/>
              <a:gd name="connsiteX5" fmla="*/ 1439784 w 3710867"/>
              <a:gd name="connsiteY5" fmla="*/ 1245345 h 1309272"/>
              <a:gd name="connsiteX6" fmla="*/ 1855433 w 3710867"/>
              <a:gd name="connsiteY6" fmla="*/ 0 h 1309272"/>
              <a:gd name="connsiteX7" fmla="*/ 3710866 w 3710867"/>
              <a:gd name="connsiteY7" fmla="*/ 217503 h 1309272"/>
              <a:gd name="connsiteX8" fmla="*/ 3709552 w 3710867"/>
              <a:gd name="connsiteY8" fmla="*/ 220554 h 1309272"/>
              <a:gd name="connsiteX9" fmla="*/ 3710867 w 3710867"/>
              <a:gd name="connsiteY9" fmla="*/ 220554 h 1309272"/>
              <a:gd name="connsiteX10" fmla="*/ 3471471 w 3710867"/>
              <a:gd name="connsiteY10" fmla="*/ 855877 h 1309272"/>
              <a:gd name="connsiteX11" fmla="*/ 3410900 w 3710867"/>
              <a:gd name="connsiteY11" fmla="*/ 1016624 h 1309272"/>
              <a:gd name="connsiteX12" fmla="*/ 3407009 w 3710867"/>
              <a:gd name="connsiteY12" fmla="*/ 1020453 h 1309272"/>
              <a:gd name="connsiteX13" fmla="*/ 2629822 w 3710867"/>
              <a:gd name="connsiteY13" fmla="*/ 1259660 h 1309272"/>
              <a:gd name="connsiteX14" fmla="*/ 2578532 w 3710867"/>
              <a:gd name="connsiteY14" fmla="*/ 1265911 h 1309272"/>
              <a:gd name="connsiteX15" fmla="*/ 2524030 w 3710867"/>
              <a:gd name="connsiteY15" fmla="*/ 1260777 h 1309272"/>
              <a:gd name="connsiteX16" fmla="*/ 2473863 w 3710867"/>
              <a:gd name="connsiteY16" fmla="*/ 1257717 h 1309272"/>
              <a:gd name="connsiteX17" fmla="*/ 2569433 w 3710867"/>
              <a:gd name="connsiteY17" fmla="*/ 1265760 h 1309272"/>
              <a:gd name="connsiteX18" fmla="*/ 2487808 w 3710867"/>
              <a:gd name="connsiteY18" fmla="*/ 1276969 h 1309272"/>
              <a:gd name="connsiteX19" fmla="*/ 1855434 w 3710867"/>
              <a:gd name="connsiteY19" fmla="*/ 1309272 h 1309272"/>
              <a:gd name="connsiteX20" fmla="*/ 1223061 w 3710867"/>
              <a:gd name="connsiteY20" fmla="*/ 1276969 h 1309272"/>
              <a:gd name="connsiteX21" fmla="*/ 1141435 w 3710867"/>
              <a:gd name="connsiteY21" fmla="*/ 1265760 h 1309272"/>
              <a:gd name="connsiteX22" fmla="*/ 1237007 w 3710867"/>
              <a:gd name="connsiteY22" fmla="*/ 1257716 h 1309272"/>
              <a:gd name="connsiteX23" fmla="*/ 1186836 w 3710867"/>
              <a:gd name="connsiteY23" fmla="*/ 1260777 h 1309272"/>
              <a:gd name="connsiteX24" fmla="*/ 1132336 w 3710867"/>
              <a:gd name="connsiteY24" fmla="*/ 1265911 h 1309272"/>
              <a:gd name="connsiteX25" fmla="*/ 1081046 w 3710867"/>
              <a:gd name="connsiteY25" fmla="*/ 1259660 h 1309272"/>
              <a:gd name="connsiteX26" fmla="*/ 303859 w 3710867"/>
              <a:gd name="connsiteY26" fmla="*/ 1020453 h 1309272"/>
              <a:gd name="connsiteX27" fmla="*/ 299968 w 3710867"/>
              <a:gd name="connsiteY27" fmla="*/ 1016624 h 1309272"/>
              <a:gd name="connsiteX28" fmla="*/ 239397 w 3710867"/>
              <a:gd name="connsiteY28" fmla="*/ 855877 h 1309272"/>
              <a:gd name="connsiteX29" fmla="*/ 1 w 3710867"/>
              <a:gd name="connsiteY29" fmla="*/ 220554 h 1309272"/>
              <a:gd name="connsiteX30" fmla="*/ 1314 w 3710867"/>
              <a:gd name="connsiteY30" fmla="*/ 220554 h 1309272"/>
              <a:gd name="connsiteX31" fmla="*/ 0 w 3710867"/>
              <a:gd name="connsiteY31" fmla="*/ 217503 h 1309272"/>
              <a:gd name="connsiteX32" fmla="*/ 1855433 w 3710867"/>
              <a:gd name="connsiteY32" fmla="*/ 0 h 130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10867" h="1309272">
                <a:moveTo>
                  <a:pt x="2176688" y="1240801"/>
                </a:moveTo>
                <a:lnTo>
                  <a:pt x="2271082" y="1245345"/>
                </a:lnTo>
                <a:lnTo>
                  <a:pt x="2205983" y="1241374"/>
                </a:lnTo>
                <a:close/>
                <a:moveTo>
                  <a:pt x="1534180" y="1240801"/>
                </a:moveTo>
                <a:lnTo>
                  <a:pt x="1504884" y="1241374"/>
                </a:lnTo>
                <a:lnTo>
                  <a:pt x="1439784" y="1245345"/>
                </a:lnTo>
                <a:close/>
                <a:moveTo>
                  <a:pt x="1855433" y="0"/>
                </a:moveTo>
                <a:cubicBezTo>
                  <a:pt x="2880160" y="0"/>
                  <a:pt x="3710866" y="97379"/>
                  <a:pt x="3710866" y="217503"/>
                </a:cubicBezTo>
                <a:lnTo>
                  <a:pt x="3709552" y="220554"/>
                </a:lnTo>
                <a:lnTo>
                  <a:pt x="3710867" y="220554"/>
                </a:lnTo>
                <a:lnTo>
                  <a:pt x="3471471" y="855877"/>
                </a:lnTo>
                <a:lnTo>
                  <a:pt x="3410900" y="1016624"/>
                </a:lnTo>
                <a:lnTo>
                  <a:pt x="3407009" y="1020453"/>
                </a:lnTo>
                <a:cubicBezTo>
                  <a:pt x="3280428" y="1123423"/>
                  <a:pt x="2998137" y="1209036"/>
                  <a:pt x="2629822" y="1259660"/>
                </a:cubicBezTo>
                <a:lnTo>
                  <a:pt x="2578532" y="1265911"/>
                </a:lnTo>
                <a:lnTo>
                  <a:pt x="2524030" y="1260777"/>
                </a:lnTo>
                <a:lnTo>
                  <a:pt x="2473863" y="1257717"/>
                </a:lnTo>
                <a:lnTo>
                  <a:pt x="2569433" y="1265760"/>
                </a:lnTo>
                <a:lnTo>
                  <a:pt x="2487808" y="1276969"/>
                </a:lnTo>
                <a:cubicBezTo>
                  <a:pt x="2293441" y="1297770"/>
                  <a:pt x="2079747" y="1309272"/>
                  <a:pt x="1855434" y="1309272"/>
                </a:cubicBezTo>
                <a:cubicBezTo>
                  <a:pt x="1631122" y="1309272"/>
                  <a:pt x="1417427" y="1297770"/>
                  <a:pt x="1223061" y="1276969"/>
                </a:cubicBezTo>
                <a:lnTo>
                  <a:pt x="1141435" y="1265760"/>
                </a:lnTo>
                <a:lnTo>
                  <a:pt x="1237007" y="1257716"/>
                </a:lnTo>
                <a:lnTo>
                  <a:pt x="1186836" y="1260777"/>
                </a:lnTo>
                <a:lnTo>
                  <a:pt x="1132336" y="1265911"/>
                </a:lnTo>
                <a:lnTo>
                  <a:pt x="1081046" y="1259660"/>
                </a:lnTo>
                <a:cubicBezTo>
                  <a:pt x="712731" y="1209036"/>
                  <a:pt x="430440" y="1123423"/>
                  <a:pt x="303859" y="1020453"/>
                </a:cubicBezTo>
                <a:lnTo>
                  <a:pt x="299968" y="1016624"/>
                </a:lnTo>
                <a:lnTo>
                  <a:pt x="239397" y="855877"/>
                </a:lnTo>
                <a:lnTo>
                  <a:pt x="1" y="220554"/>
                </a:lnTo>
                <a:lnTo>
                  <a:pt x="1314" y="220554"/>
                </a:lnTo>
                <a:lnTo>
                  <a:pt x="0" y="217503"/>
                </a:lnTo>
                <a:cubicBezTo>
                  <a:pt x="0" y="97379"/>
                  <a:pt x="830706" y="0"/>
                  <a:pt x="1855433" y="0"/>
                </a:cubicBezTo>
                <a:close/>
              </a:path>
            </a:pathLst>
          </a:custGeom>
          <a:gradFill flip="none" rotWithShape="1">
            <a:gsLst>
              <a:gs pos="46000">
                <a:schemeClr val="accent6"/>
              </a:gs>
              <a:gs pos="78000">
                <a:schemeClr val="accent6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3D89967F-A7F5-4DE5-B7F4-2E9C7D2C1605}"/>
              </a:ext>
            </a:extLst>
          </p:cNvPr>
          <p:cNvSpPr/>
          <p:nvPr/>
        </p:nvSpPr>
        <p:spPr>
          <a:xfrm>
            <a:off x="5630078" y="4772782"/>
            <a:ext cx="920008" cy="1306987"/>
          </a:xfrm>
          <a:custGeom>
            <a:avLst/>
            <a:gdLst>
              <a:gd name="connsiteX0" fmla="*/ 460003 w 920008"/>
              <a:gd name="connsiteY0" fmla="*/ 0 h 1306987"/>
              <a:gd name="connsiteX1" fmla="*/ 717332 w 920008"/>
              <a:gd name="connsiteY1" fmla="*/ 37146 h 1306987"/>
              <a:gd name="connsiteX2" fmla="*/ 738965 w 920008"/>
              <a:gd name="connsiteY2" fmla="*/ 45582 h 1306987"/>
              <a:gd name="connsiteX3" fmla="*/ 738967 w 920008"/>
              <a:gd name="connsiteY3" fmla="*/ 45581 h 1306987"/>
              <a:gd name="connsiteX4" fmla="*/ 785447 w 920008"/>
              <a:gd name="connsiteY4" fmla="*/ 63704 h 1306987"/>
              <a:gd name="connsiteX5" fmla="*/ 910899 w 920008"/>
              <a:gd name="connsiteY5" fmla="*/ 173667 h 1306987"/>
              <a:gd name="connsiteX6" fmla="*/ 920008 w 920008"/>
              <a:gd name="connsiteY6" fmla="*/ 216365 h 1306987"/>
              <a:gd name="connsiteX7" fmla="*/ 892517 w 920008"/>
              <a:gd name="connsiteY7" fmla="*/ 289322 h 1306987"/>
              <a:gd name="connsiteX8" fmla="*/ 884081 w 920008"/>
              <a:gd name="connsiteY8" fmla="*/ 302164 h 1306987"/>
              <a:gd name="connsiteX9" fmla="*/ 596866 w 920008"/>
              <a:gd name="connsiteY9" fmla="*/ 425227 h 1306987"/>
              <a:gd name="connsiteX10" fmla="*/ 460004 w 920008"/>
              <a:gd name="connsiteY10" fmla="*/ 435005 h 1306987"/>
              <a:gd name="connsiteX11" fmla="*/ 460004 w 920008"/>
              <a:gd name="connsiteY11" fmla="*/ 435005 h 1306987"/>
              <a:gd name="connsiteX12" fmla="*/ 884082 w 920008"/>
              <a:gd name="connsiteY12" fmla="*/ 302164 h 1306987"/>
              <a:gd name="connsiteX13" fmla="*/ 892517 w 920008"/>
              <a:gd name="connsiteY13" fmla="*/ 289324 h 1306987"/>
              <a:gd name="connsiteX14" fmla="*/ 892518 w 920008"/>
              <a:gd name="connsiteY14" fmla="*/ 289322 h 1306987"/>
              <a:gd name="connsiteX15" fmla="*/ 588316 w 920008"/>
              <a:gd name="connsiteY15" fmla="*/ 1096630 h 1306987"/>
              <a:gd name="connsiteX16" fmla="*/ 526592 w 920008"/>
              <a:gd name="connsiteY16" fmla="*/ 1260437 h 1306987"/>
              <a:gd name="connsiteX17" fmla="*/ 526591 w 920008"/>
              <a:gd name="connsiteY17" fmla="*/ 1260437 h 1306987"/>
              <a:gd name="connsiteX18" fmla="*/ 524924 w 920008"/>
              <a:gd name="connsiteY18" fmla="*/ 1264861 h 1306987"/>
              <a:gd name="connsiteX19" fmla="*/ 510671 w 920008"/>
              <a:gd name="connsiteY19" fmla="*/ 1285999 h 1306987"/>
              <a:gd name="connsiteX20" fmla="*/ 460002 w 920008"/>
              <a:gd name="connsiteY20" fmla="*/ 1306987 h 1306987"/>
              <a:gd name="connsiteX21" fmla="*/ 409333 w 920008"/>
              <a:gd name="connsiteY21" fmla="*/ 1285999 h 1306987"/>
              <a:gd name="connsiteX22" fmla="*/ 395090 w 920008"/>
              <a:gd name="connsiteY22" fmla="*/ 1264874 h 1306987"/>
              <a:gd name="connsiteX23" fmla="*/ 393409 w 920008"/>
              <a:gd name="connsiteY23" fmla="*/ 1260413 h 1306987"/>
              <a:gd name="connsiteX24" fmla="*/ 27497 w 920008"/>
              <a:gd name="connsiteY24" fmla="*/ 289333 h 1306987"/>
              <a:gd name="connsiteX25" fmla="*/ 27494 w 920008"/>
              <a:gd name="connsiteY25" fmla="*/ 289329 h 1306987"/>
              <a:gd name="connsiteX26" fmla="*/ 0 w 920008"/>
              <a:gd name="connsiteY26" fmla="*/ 216362 h 1306987"/>
              <a:gd name="connsiteX27" fmla="*/ 9107 w 920008"/>
              <a:gd name="connsiteY27" fmla="*/ 173667 h 1306987"/>
              <a:gd name="connsiteX28" fmla="*/ 134559 w 920008"/>
              <a:gd name="connsiteY28" fmla="*/ 63704 h 1306987"/>
              <a:gd name="connsiteX29" fmla="*/ 181040 w 920008"/>
              <a:gd name="connsiteY29" fmla="*/ 45581 h 1306987"/>
              <a:gd name="connsiteX30" fmla="*/ 181042 w 920008"/>
              <a:gd name="connsiteY30" fmla="*/ 45582 h 1306987"/>
              <a:gd name="connsiteX31" fmla="*/ 202675 w 920008"/>
              <a:gd name="connsiteY31" fmla="*/ 37146 h 1306987"/>
              <a:gd name="connsiteX32" fmla="*/ 460003 w 920008"/>
              <a:gd name="connsiteY32" fmla="*/ 0 h 1306987"/>
              <a:gd name="connsiteX0" fmla="*/ 460003 w 920008"/>
              <a:gd name="connsiteY0" fmla="*/ 0 h 1306987"/>
              <a:gd name="connsiteX1" fmla="*/ 717332 w 920008"/>
              <a:gd name="connsiteY1" fmla="*/ 37146 h 1306987"/>
              <a:gd name="connsiteX2" fmla="*/ 738965 w 920008"/>
              <a:gd name="connsiteY2" fmla="*/ 45582 h 1306987"/>
              <a:gd name="connsiteX3" fmla="*/ 738967 w 920008"/>
              <a:gd name="connsiteY3" fmla="*/ 45581 h 1306987"/>
              <a:gd name="connsiteX4" fmla="*/ 785447 w 920008"/>
              <a:gd name="connsiteY4" fmla="*/ 63704 h 1306987"/>
              <a:gd name="connsiteX5" fmla="*/ 910899 w 920008"/>
              <a:gd name="connsiteY5" fmla="*/ 173667 h 1306987"/>
              <a:gd name="connsiteX6" fmla="*/ 920008 w 920008"/>
              <a:gd name="connsiteY6" fmla="*/ 216365 h 1306987"/>
              <a:gd name="connsiteX7" fmla="*/ 892517 w 920008"/>
              <a:gd name="connsiteY7" fmla="*/ 289322 h 1306987"/>
              <a:gd name="connsiteX8" fmla="*/ 884081 w 920008"/>
              <a:gd name="connsiteY8" fmla="*/ 302164 h 1306987"/>
              <a:gd name="connsiteX9" fmla="*/ 596866 w 920008"/>
              <a:gd name="connsiteY9" fmla="*/ 425227 h 1306987"/>
              <a:gd name="connsiteX10" fmla="*/ 460004 w 920008"/>
              <a:gd name="connsiteY10" fmla="*/ 435005 h 1306987"/>
              <a:gd name="connsiteX11" fmla="*/ 884082 w 920008"/>
              <a:gd name="connsiteY11" fmla="*/ 302164 h 1306987"/>
              <a:gd name="connsiteX12" fmla="*/ 892517 w 920008"/>
              <a:gd name="connsiteY12" fmla="*/ 289324 h 1306987"/>
              <a:gd name="connsiteX13" fmla="*/ 892518 w 920008"/>
              <a:gd name="connsiteY13" fmla="*/ 289322 h 1306987"/>
              <a:gd name="connsiteX14" fmla="*/ 588316 w 920008"/>
              <a:gd name="connsiteY14" fmla="*/ 1096630 h 1306987"/>
              <a:gd name="connsiteX15" fmla="*/ 526592 w 920008"/>
              <a:gd name="connsiteY15" fmla="*/ 1260437 h 1306987"/>
              <a:gd name="connsiteX16" fmla="*/ 526591 w 920008"/>
              <a:gd name="connsiteY16" fmla="*/ 1260437 h 1306987"/>
              <a:gd name="connsiteX17" fmla="*/ 524924 w 920008"/>
              <a:gd name="connsiteY17" fmla="*/ 1264861 h 1306987"/>
              <a:gd name="connsiteX18" fmla="*/ 510671 w 920008"/>
              <a:gd name="connsiteY18" fmla="*/ 1285999 h 1306987"/>
              <a:gd name="connsiteX19" fmla="*/ 460002 w 920008"/>
              <a:gd name="connsiteY19" fmla="*/ 1306987 h 1306987"/>
              <a:gd name="connsiteX20" fmla="*/ 409333 w 920008"/>
              <a:gd name="connsiteY20" fmla="*/ 1285999 h 1306987"/>
              <a:gd name="connsiteX21" fmla="*/ 395090 w 920008"/>
              <a:gd name="connsiteY21" fmla="*/ 1264874 h 1306987"/>
              <a:gd name="connsiteX22" fmla="*/ 393409 w 920008"/>
              <a:gd name="connsiteY22" fmla="*/ 1260413 h 1306987"/>
              <a:gd name="connsiteX23" fmla="*/ 27497 w 920008"/>
              <a:gd name="connsiteY23" fmla="*/ 289333 h 1306987"/>
              <a:gd name="connsiteX24" fmla="*/ 27494 w 920008"/>
              <a:gd name="connsiteY24" fmla="*/ 289329 h 1306987"/>
              <a:gd name="connsiteX25" fmla="*/ 0 w 920008"/>
              <a:gd name="connsiteY25" fmla="*/ 216362 h 1306987"/>
              <a:gd name="connsiteX26" fmla="*/ 9107 w 920008"/>
              <a:gd name="connsiteY26" fmla="*/ 173667 h 1306987"/>
              <a:gd name="connsiteX27" fmla="*/ 134559 w 920008"/>
              <a:gd name="connsiteY27" fmla="*/ 63704 h 1306987"/>
              <a:gd name="connsiteX28" fmla="*/ 181040 w 920008"/>
              <a:gd name="connsiteY28" fmla="*/ 45581 h 1306987"/>
              <a:gd name="connsiteX29" fmla="*/ 181042 w 920008"/>
              <a:gd name="connsiteY29" fmla="*/ 45582 h 1306987"/>
              <a:gd name="connsiteX30" fmla="*/ 202675 w 920008"/>
              <a:gd name="connsiteY30" fmla="*/ 37146 h 1306987"/>
              <a:gd name="connsiteX31" fmla="*/ 460003 w 920008"/>
              <a:gd name="connsiteY31" fmla="*/ 0 h 1306987"/>
              <a:gd name="connsiteX0" fmla="*/ 884082 w 920008"/>
              <a:gd name="connsiteY0" fmla="*/ 302164 h 1306987"/>
              <a:gd name="connsiteX1" fmla="*/ 892517 w 920008"/>
              <a:gd name="connsiteY1" fmla="*/ 289324 h 1306987"/>
              <a:gd name="connsiteX2" fmla="*/ 892518 w 920008"/>
              <a:gd name="connsiteY2" fmla="*/ 289322 h 1306987"/>
              <a:gd name="connsiteX3" fmla="*/ 588316 w 920008"/>
              <a:gd name="connsiteY3" fmla="*/ 1096630 h 1306987"/>
              <a:gd name="connsiteX4" fmla="*/ 526592 w 920008"/>
              <a:gd name="connsiteY4" fmla="*/ 1260437 h 1306987"/>
              <a:gd name="connsiteX5" fmla="*/ 526591 w 920008"/>
              <a:gd name="connsiteY5" fmla="*/ 1260437 h 1306987"/>
              <a:gd name="connsiteX6" fmla="*/ 524924 w 920008"/>
              <a:gd name="connsiteY6" fmla="*/ 1264861 h 1306987"/>
              <a:gd name="connsiteX7" fmla="*/ 510671 w 920008"/>
              <a:gd name="connsiteY7" fmla="*/ 1285999 h 1306987"/>
              <a:gd name="connsiteX8" fmla="*/ 460002 w 920008"/>
              <a:gd name="connsiteY8" fmla="*/ 1306987 h 1306987"/>
              <a:gd name="connsiteX9" fmla="*/ 409333 w 920008"/>
              <a:gd name="connsiteY9" fmla="*/ 1285999 h 1306987"/>
              <a:gd name="connsiteX10" fmla="*/ 395090 w 920008"/>
              <a:gd name="connsiteY10" fmla="*/ 1264874 h 1306987"/>
              <a:gd name="connsiteX11" fmla="*/ 393409 w 920008"/>
              <a:gd name="connsiteY11" fmla="*/ 1260413 h 1306987"/>
              <a:gd name="connsiteX12" fmla="*/ 27497 w 920008"/>
              <a:gd name="connsiteY12" fmla="*/ 289333 h 1306987"/>
              <a:gd name="connsiteX13" fmla="*/ 27494 w 920008"/>
              <a:gd name="connsiteY13" fmla="*/ 289329 h 1306987"/>
              <a:gd name="connsiteX14" fmla="*/ 0 w 920008"/>
              <a:gd name="connsiteY14" fmla="*/ 216362 h 1306987"/>
              <a:gd name="connsiteX15" fmla="*/ 9107 w 920008"/>
              <a:gd name="connsiteY15" fmla="*/ 173667 h 1306987"/>
              <a:gd name="connsiteX16" fmla="*/ 134559 w 920008"/>
              <a:gd name="connsiteY16" fmla="*/ 63704 h 1306987"/>
              <a:gd name="connsiteX17" fmla="*/ 181040 w 920008"/>
              <a:gd name="connsiteY17" fmla="*/ 45581 h 1306987"/>
              <a:gd name="connsiteX18" fmla="*/ 181042 w 920008"/>
              <a:gd name="connsiteY18" fmla="*/ 45582 h 1306987"/>
              <a:gd name="connsiteX19" fmla="*/ 202675 w 920008"/>
              <a:gd name="connsiteY19" fmla="*/ 37146 h 1306987"/>
              <a:gd name="connsiteX20" fmla="*/ 460003 w 920008"/>
              <a:gd name="connsiteY20" fmla="*/ 0 h 1306987"/>
              <a:gd name="connsiteX21" fmla="*/ 717332 w 920008"/>
              <a:gd name="connsiteY21" fmla="*/ 37146 h 1306987"/>
              <a:gd name="connsiteX22" fmla="*/ 738965 w 920008"/>
              <a:gd name="connsiteY22" fmla="*/ 45582 h 1306987"/>
              <a:gd name="connsiteX23" fmla="*/ 738967 w 920008"/>
              <a:gd name="connsiteY23" fmla="*/ 45581 h 1306987"/>
              <a:gd name="connsiteX24" fmla="*/ 785447 w 920008"/>
              <a:gd name="connsiteY24" fmla="*/ 63704 h 1306987"/>
              <a:gd name="connsiteX25" fmla="*/ 910899 w 920008"/>
              <a:gd name="connsiteY25" fmla="*/ 173667 h 1306987"/>
              <a:gd name="connsiteX26" fmla="*/ 920008 w 920008"/>
              <a:gd name="connsiteY26" fmla="*/ 216365 h 1306987"/>
              <a:gd name="connsiteX27" fmla="*/ 892517 w 920008"/>
              <a:gd name="connsiteY27" fmla="*/ 289322 h 1306987"/>
              <a:gd name="connsiteX28" fmla="*/ 884081 w 920008"/>
              <a:gd name="connsiteY28" fmla="*/ 302164 h 1306987"/>
              <a:gd name="connsiteX29" fmla="*/ 596866 w 920008"/>
              <a:gd name="connsiteY29" fmla="*/ 425227 h 1306987"/>
              <a:gd name="connsiteX30" fmla="*/ 551444 w 920008"/>
              <a:gd name="connsiteY30" fmla="*/ 526445 h 1306987"/>
              <a:gd name="connsiteX0" fmla="*/ 884082 w 920008"/>
              <a:gd name="connsiteY0" fmla="*/ 302164 h 1306987"/>
              <a:gd name="connsiteX1" fmla="*/ 892517 w 920008"/>
              <a:gd name="connsiteY1" fmla="*/ 289324 h 1306987"/>
              <a:gd name="connsiteX2" fmla="*/ 892518 w 920008"/>
              <a:gd name="connsiteY2" fmla="*/ 289322 h 1306987"/>
              <a:gd name="connsiteX3" fmla="*/ 588316 w 920008"/>
              <a:gd name="connsiteY3" fmla="*/ 1096630 h 1306987"/>
              <a:gd name="connsiteX4" fmla="*/ 526592 w 920008"/>
              <a:gd name="connsiteY4" fmla="*/ 1260437 h 1306987"/>
              <a:gd name="connsiteX5" fmla="*/ 526591 w 920008"/>
              <a:gd name="connsiteY5" fmla="*/ 1260437 h 1306987"/>
              <a:gd name="connsiteX6" fmla="*/ 524924 w 920008"/>
              <a:gd name="connsiteY6" fmla="*/ 1264861 h 1306987"/>
              <a:gd name="connsiteX7" fmla="*/ 510671 w 920008"/>
              <a:gd name="connsiteY7" fmla="*/ 1285999 h 1306987"/>
              <a:gd name="connsiteX8" fmla="*/ 460002 w 920008"/>
              <a:gd name="connsiteY8" fmla="*/ 1306987 h 1306987"/>
              <a:gd name="connsiteX9" fmla="*/ 409333 w 920008"/>
              <a:gd name="connsiteY9" fmla="*/ 1285999 h 1306987"/>
              <a:gd name="connsiteX10" fmla="*/ 395090 w 920008"/>
              <a:gd name="connsiteY10" fmla="*/ 1264874 h 1306987"/>
              <a:gd name="connsiteX11" fmla="*/ 393409 w 920008"/>
              <a:gd name="connsiteY11" fmla="*/ 1260413 h 1306987"/>
              <a:gd name="connsiteX12" fmla="*/ 27497 w 920008"/>
              <a:gd name="connsiteY12" fmla="*/ 289333 h 1306987"/>
              <a:gd name="connsiteX13" fmla="*/ 27494 w 920008"/>
              <a:gd name="connsiteY13" fmla="*/ 289329 h 1306987"/>
              <a:gd name="connsiteX14" fmla="*/ 0 w 920008"/>
              <a:gd name="connsiteY14" fmla="*/ 216362 h 1306987"/>
              <a:gd name="connsiteX15" fmla="*/ 9107 w 920008"/>
              <a:gd name="connsiteY15" fmla="*/ 173667 h 1306987"/>
              <a:gd name="connsiteX16" fmla="*/ 134559 w 920008"/>
              <a:gd name="connsiteY16" fmla="*/ 63704 h 1306987"/>
              <a:gd name="connsiteX17" fmla="*/ 181040 w 920008"/>
              <a:gd name="connsiteY17" fmla="*/ 45581 h 1306987"/>
              <a:gd name="connsiteX18" fmla="*/ 181042 w 920008"/>
              <a:gd name="connsiteY18" fmla="*/ 45582 h 1306987"/>
              <a:gd name="connsiteX19" fmla="*/ 202675 w 920008"/>
              <a:gd name="connsiteY19" fmla="*/ 37146 h 1306987"/>
              <a:gd name="connsiteX20" fmla="*/ 460003 w 920008"/>
              <a:gd name="connsiteY20" fmla="*/ 0 h 1306987"/>
              <a:gd name="connsiteX21" fmla="*/ 717332 w 920008"/>
              <a:gd name="connsiteY21" fmla="*/ 37146 h 1306987"/>
              <a:gd name="connsiteX22" fmla="*/ 738965 w 920008"/>
              <a:gd name="connsiteY22" fmla="*/ 45582 h 1306987"/>
              <a:gd name="connsiteX23" fmla="*/ 738967 w 920008"/>
              <a:gd name="connsiteY23" fmla="*/ 45581 h 1306987"/>
              <a:gd name="connsiteX24" fmla="*/ 785447 w 920008"/>
              <a:gd name="connsiteY24" fmla="*/ 63704 h 1306987"/>
              <a:gd name="connsiteX25" fmla="*/ 910899 w 920008"/>
              <a:gd name="connsiteY25" fmla="*/ 173667 h 1306987"/>
              <a:gd name="connsiteX26" fmla="*/ 920008 w 920008"/>
              <a:gd name="connsiteY26" fmla="*/ 216365 h 1306987"/>
              <a:gd name="connsiteX27" fmla="*/ 892517 w 920008"/>
              <a:gd name="connsiteY27" fmla="*/ 289322 h 1306987"/>
              <a:gd name="connsiteX28" fmla="*/ 884081 w 920008"/>
              <a:gd name="connsiteY28" fmla="*/ 302164 h 1306987"/>
              <a:gd name="connsiteX29" fmla="*/ 551444 w 920008"/>
              <a:gd name="connsiteY29" fmla="*/ 526445 h 1306987"/>
              <a:gd name="connsiteX0" fmla="*/ 884082 w 920008"/>
              <a:gd name="connsiteY0" fmla="*/ 302164 h 1306987"/>
              <a:gd name="connsiteX1" fmla="*/ 892517 w 920008"/>
              <a:gd name="connsiteY1" fmla="*/ 289324 h 1306987"/>
              <a:gd name="connsiteX2" fmla="*/ 892518 w 920008"/>
              <a:gd name="connsiteY2" fmla="*/ 289322 h 1306987"/>
              <a:gd name="connsiteX3" fmla="*/ 588316 w 920008"/>
              <a:gd name="connsiteY3" fmla="*/ 1096630 h 1306987"/>
              <a:gd name="connsiteX4" fmla="*/ 526592 w 920008"/>
              <a:gd name="connsiteY4" fmla="*/ 1260437 h 1306987"/>
              <a:gd name="connsiteX5" fmla="*/ 526591 w 920008"/>
              <a:gd name="connsiteY5" fmla="*/ 1260437 h 1306987"/>
              <a:gd name="connsiteX6" fmla="*/ 524924 w 920008"/>
              <a:gd name="connsiteY6" fmla="*/ 1264861 h 1306987"/>
              <a:gd name="connsiteX7" fmla="*/ 510671 w 920008"/>
              <a:gd name="connsiteY7" fmla="*/ 1285999 h 1306987"/>
              <a:gd name="connsiteX8" fmla="*/ 460002 w 920008"/>
              <a:gd name="connsiteY8" fmla="*/ 1306987 h 1306987"/>
              <a:gd name="connsiteX9" fmla="*/ 409333 w 920008"/>
              <a:gd name="connsiteY9" fmla="*/ 1285999 h 1306987"/>
              <a:gd name="connsiteX10" fmla="*/ 395090 w 920008"/>
              <a:gd name="connsiteY10" fmla="*/ 1264874 h 1306987"/>
              <a:gd name="connsiteX11" fmla="*/ 393409 w 920008"/>
              <a:gd name="connsiteY11" fmla="*/ 1260413 h 1306987"/>
              <a:gd name="connsiteX12" fmla="*/ 27497 w 920008"/>
              <a:gd name="connsiteY12" fmla="*/ 289333 h 1306987"/>
              <a:gd name="connsiteX13" fmla="*/ 27494 w 920008"/>
              <a:gd name="connsiteY13" fmla="*/ 289329 h 1306987"/>
              <a:gd name="connsiteX14" fmla="*/ 0 w 920008"/>
              <a:gd name="connsiteY14" fmla="*/ 216362 h 1306987"/>
              <a:gd name="connsiteX15" fmla="*/ 9107 w 920008"/>
              <a:gd name="connsiteY15" fmla="*/ 173667 h 1306987"/>
              <a:gd name="connsiteX16" fmla="*/ 134559 w 920008"/>
              <a:gd name="connsiteY16" fmla="*/ 63704 h 1306987"/>
              <a:gd name="connsiteX17" fmla="*/ 181040 w 920008"/>
              <a:gd name="connsiteY17" fmla="*/ 45581 h 1306987"/>
              <a:gd name="connsiteX18" fmla="*/ 181042 w 920008"/>
              <a:gd name="connsiteY18" fmla="*/ 45582 h 1306987"/>
              <a:gd name="connsiteX19" fmla="*/ 202675 w 920008"/>
              <a:gd name="connsiteY19" fmla="*/ 37146 h 1306987"/>
              <a:gd name="connsiteX20" fmla="*/ 460003 w 920008"/>
              <a:gd name="connsiteY20" fmla="*/ 0 h 1306987"/>
              <a:gd name="connsiteX21" fmla="*/ 717332 w 920008"/>
              <a:gd name="connsiteY21" fmla="*/ 37146 h 1306987"/>
              <a:gd name="connsiteX22" fmla="*/ 738965 w 920008"/>
              <a:gd name="connsiteY22" fmla="*/ 45582 h 1306987"/>
              <a:gd name="connsiteX23" fmla="*/ 738967 w 920008"/>
              <a:gd name="connsiteY23" fmla="*/ 45581 h 1306987"/>
              <a:gd name="connsiteX24" fmla="*/ 785447 w 920008"/>
              <a:gd name="connsiteY24" fmla="*/ 63704 h 1306987"/>
              <a:gd name="connsiteX25" fmla="*/ 910899 w 920008"/>
              <a:gd name="connsiteY25" fmla="*/ 173667 h 1306987"/>
              <a:gd name="connsiteX26" fmla="*/ 920008 w 920008"/>
              <a:gd name="connsiteY26" fmla="*/ 216365 h 1306987"/>
              <a:gd name="connsiteX27" fmla="*/ 892517 w 920008"/>
              <a:gd name="connsiteY27" fmla="*/ 289322 h 1306987"/>
              <a:gd name="connsiteX28" fmla="*/ 884081 w 920008"/>
              <a:gd name="connsiteY28" fmla="*/ 302164 h 130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20008" h="1306987">
                <a:moveTo>
                  <a:pt x="884082" y="302164"/>
                </a:moveTo>
                <a:lnTo>
                  <a:pt x="892517" y="289324"/>
                </a:lnTo>
                <a:cubicBezTo>
                  <a:pt x="892517" y="289323"/>
                  <a:pt x="892518" y="289323"/>
                  <a:pt x="892518" y="289322"/>
                </a:cubicBezTo>
                <a:lnTo>
                  <a:pt x="588316" y="1096630"/>
                </a:lnTo>
                <a:lnTo>
                  <a:pt x="526592" y="1260437"/>
                </a:lnTo>
                <a:lnTo>
                  <a:pt x="526591" y="1260437"/>
                </a:lnTo>
                <a:lnTo>
                  <a:pt x="524924" y="1264861"/>
                </a:lnTo>
                <a:lnTo>
                  <a:pt x="510671" y="1285999"/>
                </a:lnTo>
                <a:cubicBezTo>
                  <a:pt x="497704" y="1298967"/>
                  <a:pt x="479790" y="1306987"/>
                  <a:pt x="460002" y="1306987"/>
                </a:cubicBezTo>
                <a:cubicBezTo>
                  <a:pt x="440215" y="1306987"/>
                  <a:pt x="422300" y="1298967"/>
                  <a:pt x="409333" y="1285999"/>
                </a:cubicBezTo>
                <a:lnTo>
                  <a:pt x="395090" y="1264874"/>
                </a:lnTo>
                <a:lnTo>
                  <a:pt x="393409" y="1260413"/>
                </a:lnTo>
                <a:lnTo>
                  <a:pt x="27497" y="289333"/>
                </a:lnTo>
                <a:cubicBezTo>
                  <a:pt x="27496" y="289332"/>
                  <a:pt x="27495" y="289330"/>
                  <a:pt x="27494" y="289329"/>
                </a:cubicBezTo>
                <a:lnTo>
                  <a:pt x="0" y="216362"/>
                </a:lnTo>
                <a:lnTo>
                  <a:pt x="9107" y="173667"/>
                </a:lnTo>
                <a:cubicBezTo>
                  <a:pt x="27500" y="131191"/>
                  <a:pt x="72093" y="93224"/>
                  <a:pt x="134559" y="63704"/>
                </a:cubicBezTo>
                <a:lnTo>
                  <a:pt x="181040" y="45581"/>
                </a:lnTo>
                <a:cubicBezTo>
                  <a:pt x="181041" y="45581"/>
                  <a:pt x="181041" y="45582"/>
                  <a:pt x="181042" y="45582"/>
                </a:cubicBezTo>
                <a:lnTo>
                  <a:pt x="202675" y="37146"/>
                </a:lnTo>
                <a:cubicBezTo>
                  <a:pt x="276131" y="13694"/>
                  <a:pt x="364683" y="0"/>
                  <a:pt x="460003" y="0"/>
                </a:cubicBezTo>
                <a:cubicBezTo>
                  <a:pt x="555323" y="0"/>
                  <a:pt x="643876" y="13694"/>
                  <a:pt x="717332" y="37146"/>
                </a:cubicBezTo>
                <a:lnTo>
                  <a:pt x="738965" y="45582"/>
                </a:lnTo>
                <a:cubicBezTo>
                  <a:pt x="738966" y="45582"/>
                  <a:pt x="738966" y="45581"/>
                  <a:pt x="738967" y="45581"/>
                </a:cubicBezTo>
                <a:lnTo>
                  <a:pt x="785447" y="63704"/>
                </a:lnTo>
                <a:cubicBezTo>
                  <a:pt x="847913" y="93224"/>
                  <a:pt x="892507" y="131191"/>
                  <a:pt x="910899" y="173667"/>
                </a:cubicBezTo>
                <a:lnTo>
                  <a:pt x="920008" y="216365"/>
                </a:lnTo>
                <a:lnTo>
                  <a:pt x="892517" y="289322"/>
                </a:lnTo>
                <a:lnTo>
                  <a:pt x="884081" y="302164"/>
                </a:lnTo>
              </a:path>
            </a:pathLst>
          </a:custGeom>
          <a:gradFill flip="none" rotWithShape="1">
            <a:gsLst>
              <a:gs pos="0">
                <a:schemeClr val="tx2">
                  <a:lumMod val="75000"/>
                  <a:lumOff val="25000"/>
                </a:schemeClr>
              </a:gs>
              <a:gs pos="78000">
                <a:schemeClr val="tx2">
                  <a:lumMod val="90000"/>
                  <a:lumOff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774282E3-CD44-4AF2-AFD5-1BD682DFC5F6}"/>
              </a:ext>
            </a:extLst>
          </p:cNvPr>
          <p:cNvSpPr/>
          <p:nvPr/>
        </p:nvSpPr>
        <p:spPr>
          <a:xfrm>
            <a:off x="5154762" y="3534373"/>
            <a:ext cx="1870640" cy="1309885"/>
          </a:xfrm>
          <a:custGeom>
            <a:avLst/>
            <a:gdLst>
              <a:gd name="connsiteX0" fmla="*/ 935318 w 1870640"/>
              <a:gd name="connsiteY0" fmla="*/ 874879 h 1309885"/>
              <a:gd name="connsiteX1" fmla="*/ 1524558 w 1870640"/>
              <a:gd name="connsiteY1" fmla="*/ 1048547 h 1309885"/>
              <a:gd name="connsiteX2" fmla="*/ 1534693 w 1870640"/>
              <a:gd name="connsiteY2" fmla="*/ 1084905 h 1309885"/>
              <a:gd name="connsiteX3" fmla="*/ 1508160 w 1870640"/>
              <a:gd name="connsiteY3" fmla="*/ 1155319 h 1309885"/>
              <a:gd name="connsiteX4" fmla="*/ 1489511 w 1870640"/>
              <a:gd name="connsiteY4" fmla="*/ 1177044 h 1309885"/>
              <a:gd name="connsiteX5" fmla="*/ 1271600 w 1870640"/>
              <a:gd name="connsiteY5" fmla="*/ 1272739 h 1309885"/>
              <a:gd name="connsiteX6" fmla="*/ 1214283 w 1870640"/>
              <a:gd name="connsiteY6" fmla="*/ 1283990 h 1309885"/>
              <a:gd name="connsiteX7" fmla="*/ 1169434 w 1870640"/>
              <a:gd name="connsiteY7" fmla="*/ 1292793 h 1309885"/>
              <a:gd name="connsiteX8" fmla="*/ 935319 w 1870640"/>
              <a:gd name="connsiteY8" fmla="*/ 1309885 h 1309885"/>
              <a:gd name="connsiteX9" fmla="*/ 701204 w 1870640"/>
              <a:gd name="connsiteY9" fmla="*/ 1292793 h 1309885"/>
              <a:gd name="connsiteX10" fmla="*/ 656356 w 1870640"/>
              <a:gd name="connsiteY10" fmla="*/ 1283990 h 1309885"/>
              <a:gd name="connsiteX11" fmla="*/ 677991 w 1870640"/>
              <a:gd name="connsiteY11" fmla="*/ 1275554 h 1309885"/>
              <a:gd name="connsiteX12" fmla="*/ 677990 w 1870640"/>
              <a:gd name="connsiteY12" fmla="*/ 1275554 h 1309885"/>
              <a:gd name="connsiteX13" fmla="*/ 656355 w 1870640"/>
              <a:gd name="connsiteY13" fmla="*/ 1283990 h 1309885"/>
              <a:gd name="connsiteX14" fmla="*/ 599036 w 1870640"/>
              <a:gd name="connsiteY14" fmla="*/ 1272739 h 1309885"/>
              <a:gd name="connsiteX15" fmla="*/ 381125 w 1870640"/>
              <a:gd name="connsiteY15" fmla="*/ 1177044 h 1309885"/>
              <a:gd name="connsiteX16" fmla="*/ 362479 w 1870640"/>
              <a:gd name="connsiteY16" fmla="*/ 1155323 h 1309885"/>
              <a:gd name="connsiteX17" fmla="*/ 335944 w 1870640"/>
              <a:gd name="connsiteY17" fmla="*/ 1084902 h 1309885"/>
              <a:gd name="connsiteX18" fmla="*/ 346078 w 1870640"/>
              <a:gd name="connsiteY18" fmla="*/ 1048547 h 1309885"/>
              <a:gd name="connsiteX19" fmla="*/ 935318 w 1870640"/>
              <a:gd name="connsiteY19" fmla="*/ 874879 h 1309885"/>
              <a:gd name="connsiteX20" fmla="*/ 935320 w 1870640"/>
              <a:gd name="connsiteY20" fmla="*/ 0 h 1309885"/>
              <a:gd name="connsiteX21" fmla="*/ 1461691 w 1870640"/>
              <a:gd name="connsiteY21" fmla="*/ 37146 h 1309885"/>
              <a:gd name="connsiteX22" fmla="*/ 1486139 w 1870640"/>
              <a:gd name="connsiteY22" fmla="*/ 41806 h 1309885"/>
              <a:gd name="connsiteX23" fmla="*/ 1601022 w 1870640"/>
              <a:gd name="connsiteY23" fmla="*/ 63705 h 1309885"/>
              <a:gd name="connsiteX24" fmla="*/ 1857638 w 1870640"/>
              <a:gd name="connsiteY24" fmla="*/ 173668 h 1309885"/>
              <a:gd name="connsiteX25" fmla="*/ 1870640 w 1870640"/>
              <a:gd name="connsiteY25" fmla="*/ 193351 h 1309885"/>
              <a:gd name="connsiteX26" fmla="*/ 1838564 w 1870640"/>
              <a:gd name="connsiteY26" fmla="*/ 278476 h 1309885"/>
              <a:gd name="connsiteX27" fmla="*/ 1838562 w 1870640"/>
              <a:gd name="connsiteY27" fmla="*/ 278478 h 1309885"/>
              <a:gd name="connsiteX28" fmla="*/ 1534693 w 1870640"/>
              <a:gd name="connsiteY28" fmla="*/ 1084904 h 1309885"/>
              <a:gd name="connsiteX29" fmla="*/ 1524558 w 1870640"/>
              <a:gd name="connsiteY29" fmla="*/ 1048546 h 1309885"/>
              <a:gd name="connsiteX30" fmla="*/ 935318 w 1870640"/>
              <a:gd name="connsiteY30" fmla="*/ 874878 h 1309885"/>
              <a:gd name="connsiteX31" fmla="*/ 346078 w 1870640"/>
              <a:gd name="connsiteY31" fmla="*/ 1048546 h 1309885"/>
              <a:gd name="connsiteX32" fmla="*/ 335944 w 1870640"/>
              <a:gd name="connsiteY32" fmla="*/ 1084901 h 1309885"/>
              <a:gd name="connsiteX33" fmla="*/ 32075 w 1870640"/>
              <a:gd name="connsiteY33" fmla="*/ 278475 h 1309885"/>
              <a:gd name="connsiteX34" fmla="*/ 32076 w 1870640"/>
              <a:gd name="connsiteY34" fmla="*/ 278476 h 1309885"/>
              <a:gd name="connsiteX35" fmla="*/ 0 w 1870640"/>
              <a:gd name="connsiteY35" fmla="*/ 193351 h 1309885"/>
              <a:gd name="connsiteX36" fmla="*/ 13002 w 1870640"/>
              <a:gd name="connsiteY36" fmla="*/ 173668 h 1309885"/>
              <a:gd name="connsiteX37" fmla="*/ 269618 w 1870640"/>
              <a:gd name="connsiteY37" fmla="*/ 63705 h 1309885"/>
              <a:gd name="connsiteX38" fmla="*/ 384501 w 1870640"/>
              <a:gd name="connsiteY38" fmla="*/ 41806 h 1309885"/>
              <a:gd name="connsiteX39" fmla="*/ 408949 w 1870640"/>
              <a:gd name="connsiteY39" fmla="*/ 37146 h 1309885"/>
              <a:gd name="connsiteX40" fmla="*/ 935320 w 1870640"/>
              <a:gd name="connsiteY40" fmla="*/ 0 h 130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70640" h="1309885">
                <a:moveTo>
                  <a:pt x="935318" y="874879"/>
                </a:moveTo>
                <a:cubicBezTo>
                  <a:pt x="1225973" y="874879"/>
                  <a:pt x="1468474" y="949435"/>
                  <a:pt x="1524558" y="1048547"/>
                </a:cubicBezTo>
                <a:lnTo>
                  <a:pt x="1534693" y="1084905"/>
                </a:lnTo>
                <a:lnTo>
                  <a:pt x="1508160" y="1155319"/>
                </a:lnTo>
                <a:lnTo>
                  <a:pt x="1489511" y="1177044"/>
                </a:lnTo>
                <a:cubicBezTo>
                  <a:pt x="1443858" y="1216076"/>
                  <a:pt x="1367593" y="1249287"/>
                  <a:pt x="1271600" y="1272739"/>
                </a:cubicBezTo>
                <a:lnTo>
                  <a:pt x="1214283" y="1283990"/>
                </a:lnTo>
                <a:lnTo>
                  <a:pt x="1169434" y="1292793"/>
                </a:lnTo>
                <a:cubicBezTo>
                  <a:pt x="1097477" y="1303799"/>
                  <a:pt x="1018363" y="1309885"/>
                  <a:pt x="935319" y="1309885"/>
                </a:cubicBezTo>
                <a:cubicBezTo>
                  <a:pt x="852275" y="1309885"/>
                  <a:pt x="773162" y="1303799"/>
                  <a:pt x="701204" y="1292793"/>
                </a:cubicBezTo>
                <a:lnTo>
                  <a:pt x="656356" y="1283990"/>
                </a:lnTo>
                <a:lnTo>
                  <a:pt x="677991" y="1275554"/>
                </a:lnTo>
                <a:cubicBezTo>
                  <a:pt x="681597" y="1274148"/>
                  <a:pt x="681596" y="1274148"/>
                  <a:pt x="677990" y="1275554"/>
                </a:cubicBezTo>
                <a:lnTo>
                  <a:pt x="656355" y="1283990"/>
                </a:lnTo>
                <a:lnTo>
                  <a:pt x="599036" y="1272739"/>
                </a:lnTo>
                <a:cubicBezTo>
                  <a:pt x="503043" y="1249287"/>
                  <a:pt x="426778" y="1216076"/>
                  <a:pt x="381125" y="1177044"/>
                </a:cubicBezTo>
                <a:lnTo>
                  <a:pt x="362479" y="1155323"/>
                </a:lnTo>
                <a:lnTo>
                  <a:pt x="335944" y="1084902"/>
                </a:lnTo>
                <a:lnTo>
                  <a:pt x="346078" y="1048547"/>
                </a:lnTo>
                <a:cubicBezTo>
                  <a:pt x="402162" y="949435"/>
                  <a:pt x="644663" y="874879"/>
                  <a:pt x="935318" y="874879"/>
                </a:cubicBezTo>
                <a:close/>
                <a:moveTo>
                  <a:pt x="935320" y="0"/>
                </a:moveTo>
                <a:cubicBezTo>
                  <a:pt x="1130300" y="0"/>
                  <a:pt x="1311436" y="13694"/>
                  <a:pt x="1461691" y="37146"/>
                </a:cubicBezTo>
                <a:lnTo>
                  <a:pt x="1486139" y="41806"/>
                </a:lnTo>
                <a:lnTo>
                  <a:pt x="1601022" y="63705"/>
                </a:lnTo>
                <a:cubicBezTo>
                  <a:pt x="1728798" y="93225"/>
                  <a:pt x="1820016" y="131191"/>
                  <a:pt x="1857638" y="173668"/>
                </a:cubicBezTo>
                <a:lnTo>
                  <a:pt x="1870640" y="193351"/>
                </a:lnTo>
                <a:lnTo>
                  <a:pt x="1838564" y="278476"/>
                </a:lnTo>
                <a:lnTo>
                  <a:pt x="1838562" y="278478"/>
                </a:lnTo>
                <a:lnTo>
                  <a:pt x="1534693" y="1084904"/>
                </a:lnTo>
                <a:lnTo>
                  <a:pt x="1524558" y="1048546"/>
                </a:lnTo>
                <a:cubicBezTo>
                  <a:pt x="1468474" y="949434"/>
                  <a:pt x="1225973" y="874878"/>
                  <a:pt x="935318" y="874878"/>
                </a:cubicBezTo>
                <a:cubicBezTo>
                  <a:pt x="644663" y="874878"/>
                  <a:pt x="402162" y="949434"/>
                  <a:pt x="346078" y="1048546"/>
                </a:cubicBezTo>
                <a:lnTo>
                  <a:pt x="335944" y="1084901"/>
                </a:lnTo>
                <a:lnTo>
                  <a:pt x="32075" y="278475"/>
                </a:lnTo>
                <a:lnTo>
                  <a:pt x="32076" y="278476"/>
                </a:lnTo>
                <a:lnTo>
                  <a:pt x="0" y="193351"/>
                </a:lnTo>
                <a:lnTo>
                  <a:pt x="13002" y="173668"/>
                </a:lnTo>
                <a:cubicBezTo>
                  <a:pt x="50624" y="131191"/>
                  <a:pt x="141842" y="93225"/>
                  <a:pt x="269618" y="63705"/>
                </a:cubicBezTo>
                <a:lnTo>
                  <a:pt x="384501" y="41806"/>
                </a:lnTo>
                <a:lnTo>
                  <a:pt x="408949" y="37146"/>
                </a:lnTo>
                <a:cubicBezTo>
                  <a:pt x="559205" y="13694"/>
                  <a:pt x="740340" y="0"/>
                  <a:pt x="93532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78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90510E4A-161E-49E1-916F-4E430AC8B28E}"/>
              </a:ext>
            </a:extLst>
          </p:cNvPr>
          <p:cNvSpPr/>
          <p:nvPr/>
        </p:nvSpPr>
        <p:spPr>
          <a:xfrm>
            <a:off x="4692634" y="2299847"/>
            <a:ext cx="2794895" cy="1308512"/>
          </a:xfrm>
          <a:custGeom>
            <a:avLst/>
            <a:gdLst>
              <a:gd name="connsiteX0" fmla="*/ 1397448 w 2794895"/>
              <a:gd name="connsiteY0" fmla="*/ 1234526 h 1308512"/>
              <a:gd name="connsiteX1" fmla="*/ 1923819 w 2794895"/>
              <a:gd name="connsiteY1" fmla="*/ 1271672 h 1308512"/>
              <a:gd name="connsiteX2" fmla="*/ 1948267 w 2794895"/>
              <a:gd name="connsiteY2" fmla="*/ 1276332 h 1308512"/>
              <a:gd name="connsiteX3" fmla="*/ 1812119 w 2794895"/>
              <a:gd name="connsiteY3" fmla="*/ 1291420 h 1308512"/>
              <a:gd name="connsiteX4" fmla="*/ 1397448 w 2794895"/>
              <a:gd name="connsiteY4" fmla="*/ 1308512 h 1308512"/>
              <a:gd name="connsiteX5" fmla="*/ 982777 w 2794895"/>
              <a:gd name="connsiteY5" fmla="*/ 1291420 h 1308512"/>
              <a:gd name="connsiteX6" fmla="*/ 846630 w 2794895"/>
              <a:gd name="connsiteY6" fmla="*/ 1276332 h 1308512"/>
              <a:gd name="connsiteX7" fmla="*/ 871077 w 2794895"/>
              <a:gd name="connsiteY7" fmla="*/ 1271672 h 1308512"/>
              <a:gd name="connsiteX8" fmla="*/ 1397448 w 2794895"/>
              <a:gd name="connsiteY8" fmla="*/ 1234526 h 1308512"/>
              <a:gd name="connsiteX9" fmla="*/ 674350 w 2794895"/>
              <a:gd name="connsiteY9" fmla="*/ 31386 h 1308512"/>
              <a:gd name="connsiteX10" fmla="*/ 765075 w 2794895"/>
              <a:gd name="connsiteY10" fmla="*/ 42444 h 1308512"/>
              <a:gd name="connsiteX11" fmla="*/ 1397448 w 2794895"/>
              <a:gd name="connsiteY11" fmla="*/ 74747 h 1308512"/>
              <a:gd name="connsiteX12" fmla="*/ 2029821 w 2794895"/>
              <a:gd name="connsiteY12" fmla="*/ 42444 h 1308512"/>
              <a:gd name="connsiteX13" fmla="*/ 2120546 w 2794895"/>
              <a:gd name="connsiteY13" fmla="*/ 31386 h 1308512"/>
              <a:gd name="connsiteX14" fmla="*/ 2181694 w 2794895"/>
              <a:gd name="connsiteY14" fmla="*/ 37147 h 1308512"/>
              <a:gd name="connsiteX15" fmla="*/ 2792877 w 2794895"/>
              <a:gd name="connsiteY15" fmla="*/ 195266 h 1308512"/>
              <a:gd name="connsiteX16" fmla="*/ 2794895 w 2794895"/>
              <a:gd name="connsiteY16" fmla="*/ 201461 h 1308512"/>
              <a:gd name="connsiteX17" fmla="*/ 2772772 w 2794895"/>
              <a:gd name="connsiteY17" fmla="*/ 260171 h 1308512"/>
              <a:gd name="connsiteX18" fmla="*/ 2772771 w 2794895"/>
              <a:gd name="connsiteY18" fmla="*/ 260173 h 1308512"/>
              <a:gd name="connsiteX19" fmla="*/ 2461554 w 2794895"/>
              <a:gd name="connsiteY19" fmla="*/ 1086096 h 1308512"/>
              <a:gd name="connsiteX20" fmla="*/ 2445281 w 2794895"/>
              <a:gd name="connsiteY20" fmla="*/ 1129283 h 1308512"/>
              <a:gd name="connsiteX21" fmla="*/ 2441125 w 2794895"/>
              <a:gd name="connsiteY21" fmla="*/ 1134843 h 1308512"/>
              <a:gd name="connsiteX22" fmla="*/ 1993079 w 2794895"/>
              <a:gd name="connsiteY22" fmla="*/ 1271365 h 1308512"/>
              <a:gd name="connsiteX23" fmla="*/ 1948267 w 2794895"/>
              <a:gd name="connsiteY23" fmla="*/ 1276331 h 1308512"/>
              <a:gd name="connsiteX24" fmla="*/ 1923819 w 2794895"/>
              <a:gd name="connsiteY24" fmla="*/ 1271671 h 1308512"/>
              <a:gd name="connsiteX25" fmla="*/ 1397448 w 2794895"/>
              <a:gd name="connsiteY25" fmla="*/ 1234525 h 1308512"/>
              <a:gd name="connsiteX26" fmla="*/ 871077 w 2794895"/>
              <a:gd name="connsiteY26" fmla="*/ 1271671 h 1308512"/>
              <a:gd name="connsiteX27" fmla="*/ 846629 w 2794895"/>
              <a:gd name="connsiteY27" fmla="*/ 1276331 h 1308512"/>
              <a:gd name="connsiteX28" fmla="*/ 801817 w 2794895"/>
              <a:gd name="connsiteY28" fmla="*/ 1271365 h 1308512"/>
              <a:gd name="connsiteX29" fmla="*/ 353771 w 2794895"/>
              <a:gd name="connsiteY29" fmla="*/ 1134843 h 1308512"/>
              <a:gd name="connsiteX30" fmla="*/ 349615 w 2794895"/>
              <a:gd name="connsiteY30" fmla="*/ 1129283 h 1308512"/>
              <a:gd name="connsiteX31" fmla="*/ 333342 w 2794895"/>
              <a:gd name="connsiteY31" fmla="*/ 1086096 h 1308512"/>
              <a:gd name="connsiteX32" fmla="*/ 22127 w 2794895"/>
              <a:gd name="connsiteY32" fmla="*/ 260176 h 1308512"/>
              <a:gd name="connsiteX33" fmla="*/ 22125 w 2794895"/>
              <a:gd name="connsiteY33" fmla="*/ 260174 h 1308512"/>
              <a:gd name="connsiteX34" fmla="*/ 0 w 2794895"/>
              <a:gd name="connsiteY34" fmla="*/ 201458 h 1308512"/>
              <a:gd name="connsiteX35" fmla="*/ 2017 w 2794895"/>
              <a:gd name="connsiteY35" fmla="*/ 195266 h 1308512"/>
              <a:gd name="connsiteX36" fmla="*/ 613200 w 2794895"/>
              <a:gd name="connsiteY36" fmla="*/ 37147 h 1308512"/>
              <a:gd name="connsiteX37" fmla="*/ 1397447 w 2794895"/>
              <a:gd name="connsiteY37" fmla="*/ 0 h 1308512"/>
              <a:gd name="connsiteX38" fmla="*/ 2066044 w 2794895"/>
              <a:gd name="connsiteY38" fmla="*/ 26251 h 1308512"/>
              <a:gd name="connsiteX39" fmla="*/ 2120546 w 2794895"/>
              <a:gd name="connsiteY39" fmla="*/ 31385 h 1308512"/>
              <a:gd name="connsiteX40" fmla="*/ 2029821 w 2794895"/>
              <a:gd name="connsiteY40" fmla="*/ 42443 h 1308512"/>
              <a:gd name="connsiteX41" fmla="*/ 1397448 w 2794895"/>
              <a:gd name="connsiteY41" fmla="*/ 74746 h 1308512"/>
              <a:gd name="connsiteX42" fmla="*/ 765075 w 2794895"/>
              <a:gd name="connsiteY42" fmla="*/ 42443 h 1308512"/>
              <a:gd name="connsiteX43" fmla="*/ 674350 w 2794895"/>
              <a:gd name="connsiteY43" fmla="*/ 31385 h 1308512"/>
              <a:gd name="connsiteX44" fmla="*/ 728850 w 2794895"/>
              <a:gd name="connsiteY44" fmla="*/ 26251 h 1308512"/>
              <a:gd name="connsiteX45" fmla="*/ 1397447 w 2794895"/>
              <a:gd name="connsiteY45" fmla="*/ 0 h 130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794895" h="1308512">
                <a:moveTo>
                  <a:pt x="1397448" y="1234526"/>
                </a:moveTo>
                <a:cubicBezTo>
                  <a:pt x="1592428" y="1234526"/>
                  <a:pt x="1773564" y="1248220"/>
                  <a:pt x="1923819" y="1271672"/>
                </a:cubicBezTo>
                <a:lnTo>
                  <a:pt x="1948267" y="1276332"/>
                </a:lnTo>
                <a:lnTo>
                  <a:pt x="1812119" y="1291420"/>
                </a:lnTo>
                <a:cubicBezTo>
                  <a:pt x="1684666" y="1302426"/>
                  <a:pt x="1544539" y="1308512"/>
                  <a:pt x="1397448" y="1308512"/>
                </a:cubicBezTo>
                <a:cubicBezTo>
                  <a:pt x="1250358" y="1308512"/>
                  <a:pt x="1110230" y="1302426"/>
                  <a:pt x="982777" y="1291420"/>
                </a:cubicBezTo>
                <a:lnTo>
                  <a:pt x="846630" y="1276332"/>
                </a:lnTo>
                <a:lnTo>
                  <a:pt x="871077" y="1271672"/>
                </a:lnTo>
                <a:cubicBezTo>
                  <a:pt x="1021333" y="1248220"/>
                  <a:pt x="1202469" y="1234526"/>
                  <a:pt x="1397448" y="1234526"/>
                </a:cubicBezTo>
                <a:close/>
                <a:moveTo>
                  <a:pt x="674350" y="31386"/>
                </a:moveTo>
                <a:lnTo>
                  <a:pt x="765075" y="42444"/>
                </a:lnTo>
                <a:cubicBezTo>
                  <a:pt x="959441" y="63245"/>
                  <a:pt x="1173136" y="74747"/>
                  <a:pt x="1397448" y="74747"/>
                </a:cubicBezTo>
                <a:cubicBezTo>
                  <a:pt x="1621761" y="74747"/>
                  <a:pt x="1835455" y="63245"/>
                  <a:pt x="2029821" y="42444"/>
                </a:cubicBezTo>
                <a:lnTo>
                  <a:pt x="2120546" y="31386"/>
                </a:lnTo>
                <a:lnTo>
                  <a:pt x="2181694" y="37147"/>
                </a:lnTo>
                <a:cubicBezTo>
                  <a:pt x="2517496" y="72325"/>
                  <a:pt x="2749779" y="129459"/>
                  <a:pt x="2792877" y="195266"/>
                </a:cubicBezTo>
                <a:lnTo>
                  <a:pt x="2794895" y="201461"/>
                </a:lnTo>
                <a:lnTo>
                  <a:pt x="2772772" y="260171"/>
                </a:lnTo>
                <a:lnTo>
                  <a:pt x="2772771" y="260173"/>
                </a:lnTo>
                <a:lnTo>
                  <a:pt x="2461554" y="1086096"/>
                </a:lnTo>
                <a:lnTo>
                  <a:pt x="2445281" y="1129283"/>
                </a:lnTo>
                <a:lnTo>
                  <a:pt x="2441125" y="1134843"/>
                </a:lnTo>
                <a:cubicBezTo>
                  <a:pt x="2384362" y="1191478"/>
                  <a:pt x="2219781" y="1240095"/>
                  <a:pt x="1993079" y="1271365"/>
                </a:cubicBezTo>
                <a:lnTo>
                  <a:pt x="1948267" y="1276331"/>
                </a:lnTo>
                <a:lnTo>
                  <a:pt x="1923819" y="1271671"/>
                </a:lnTo>
                <a:cubicBezTo>
                  <a:pt x="1773564" y="1248219"/>
                  <a:pt x="1592428" y="1234525"/>
                  <a:pt x="1397448" y="1234525"/>
                </a:cubicBezTo>
                <a:cubicBezTo>
                  <a:pt x="1202468" y="1234525"/>
                  <a:pt x="1021333" y="1248219"/>
                  <a:pt x="871077" y="1271671"/>
                </a:cubicBezTo>
                <a:lnTo>
                  <a:pt x="846629" y="1276331"/>
                </a:lnTo>
                <a:lnTo>
                  <a:pt x="801817" y="1271365"/>
                </a:lnTo>
                <a:cubicBezTo>
                  <a:pt x="575115" y="1240095"/>
                  <a:pt x="410534" y="1191478"/>
                  <a:pt x="353771" y="1134843"/>
                </a:cubicBezTo>
                <a:lnTo>
                  <a:pt x="349615" y="1129283"/>
                </a:lnTo>
                <a:lnTo>
                  <a:pt x="333342" y="1086096"/>
                </a:lnTo>
                <a:lnTo>
                  <a:pt x="22127" y="260176"/>
                </a:lnTo>
                <a:lnTo>
                  <a:pt x="22125" y="260174"/>
                </a:lnTo>
                <a:lnTo>
                  <a:pt x="0" y="201458"/>
                </a:lnTo>
                <a:lnTo>
                  <a:pt x="2017" y="195266"/>
                </a:lnTo>
                <a:cubicBezTo>
                  <a:pt x="45115" y="129459"/>
                  <a:pt x="277398" y="72325"/>
                  <a:pt x="613200" y="37147"/>
                </a:cubicBezTo>
                <a:close/>
                <a:moveTo>
                  <a:pt x="1397447" y="0"/>
                </a:moveTo>
                <a:cubicBezTo>
                  <a:pt x="1639533" y="0"/>
                  <a:pt x="1867295" y="9510"/>
                  <a:pt x="2066044" y="26251"/>
                </a:cubicBezTo>
                <a:lnTo>
                  <a:pt x="2120546" y="31385"/>
                </a:lnTo>
                <a:lnTo>
                  <a:pt x="2029821" y="42443"/>
                </a:lnTo>
                <a:cubicBezTo>
                  <a:pt x="1835455" y="63244"/>
                  <a:pt x="1621761" y="74746"/>
                  <a:pt x="1397448" y="74746"/>
                </a:cubicBezTo>
                <a:cubicBezTo>
                  <a:pt x="1173136" y="74746"/>
                  <a:pt x="959441" y="63244"/>
                  <a:pt x="765075" y="42443"/>
                </a:cubicBezTo>
                <a:lnTo>
                  <a:pt x="674350" y="31385"/>
                </a:lnTo>
                <a:lnTo>
                  <a:pt x="728850" y="26251"/>
                </a:lnTo>
                <a:cubicBezTo>
                  <a:pt x="927599" y="9510"/>
                  <a:pt x="1155362" y="0"/>
                  <a:pt x="139744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78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ED12C-CC1F-4702-B96B-54ACFF51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Funnel w/ 4 Stages for PowerPoint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BAB91C-4BA5-41A3-AE8F-6831786994FD}"/>
              </a:ext>
            </a:extLst>
          </p:cNvPr>
          <p:cNvGrpSpPr/>
          <p:nvPr/>
        </p:nvGrpSpPr>
        <p:grpSpPr>
          <a:xfrm>
            <a:off x="8921977" y="5051162"/>
            <a:ext cx="2937088" cy="1028573"/>
            <a:chOff x="8921977" y="5051162"/>
            <a:chExt cx="2937088" cy="102857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24C258-9A20-45E6-BAB0-F30BC4506982}"/>
                </a:ext>
              </a:extLst>
            </p:cNvPr>
            <p:cNvSpPr txBox="1"/>
            <p:nvPr/>
          </p:nvSpPr>
          <p:spPr>
            <a:xfrm>
              <a:off x="8921977" y="50511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0B2811-CA4D-443F-9499-A7055640A371}"/>
                </a:ext>
              </a:extLst>
            </p:cNvPr>
            <p:cNvSpPr txBox="1"/>
            <p:nvPr/>
          </p:nvSpPr>
          <p:spPr>
            <a:xfrm>
              <a:off x="8929772" y="5433404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1CA3C5-76B1-4ED3-85EA-D62E4598DB6C}"/>
              </a:ext>
            </a:extLst>
          </p:cNvPr>
          <p:cNvGrpSpPr/>
          <p:nvPr/>
        </p:nvGrpSpPr>
        <p:grpSpPr>
          <a:xfrm>
            <a:off x="332936" y="5051162"/>
            <a:ext cx="2937088" cy="1028573"/>
            <a:chOff x="332936" y="5051162"/>
            <a:chExt cx="2937088" cy="102857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8663B4-D80C-4BF0-8BEB-988EEE090C98}"/>
                </a:ext>
              </a:extLst>
            </p:cNvPr>
            <p:cNvSpPr txBox="1"/>
            <p:nvPr/>
          </p:nvSpPr>
          <p:spPr>
            <a:xfrm>
              <a:off x="332936" y="50511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821B85-3850-479A-A253-4C2FF63549F8}"/>
                </a:ext>
              </a:extLst>
            </p:cNvPr>
            <p:cNvSpPr txBox="1"/>
            <p:nvPr/>
          </p:nvSpPr>
          <p:spPr>
            <a:xfrm>
              <a:off x="340731" y="5433404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154A78B-1310-46C1-8A47-F51CCD42670A}"/>
              </a:ext>
            </a:extLst>
          </p:cNvPr>
          <p:cNvSpPr/>
          <p:nvPr/>
        </p:nvSpPr>
        <p:spPr>
          <a:xfrm>
            <a:off x="4534616" y="2081946"/>
            <a:ext cx="832368" cy="419359"/>
          </a:xfrm>
          <a:custGeom>
            <a:avLst/>
            <a:gdLst>
              <a:gd name="connsiteX0" fmla="*/ 0 w 832368"/>
              <a:gd name="connsiteY0" fmla="*/ 0 h 419359"/>
              <a:gd name="connsiteX1" fmla="*/ 3891 w 832368"/>
              <a:gd name="connsiteY1" fmla="*/ 3829 h 419359"/>
              <a:gd name="connsiteX2" fmla="*/ 781078 w 832368"/>
              <a:gd name="connsiteY2" fmla="*/ 243036 h 419359"/>
              <a:gd name="connsiteX3" fmla="*/ 832368 w 832368"/>
              <a:gd name="connsiteY3" fmla="*/ 249287 h 419359"/>
              <a:gd name="connsiteX4" fmla="*/ 771218 w 832368"/>
              <a:gd name="connsiteY4" fmla="*/ 255048 h 419359"/>
              <a:gd name="connsiteX5" fmla="*/ 160035 w 832368"/>
              <a:gd name="connsiteY5" fmla="*/ 413167 h 419359"/>
              <a:gd name="connsiteX6" fmla="*/ 158018 w 832368"/>
              <a:gd name="connsiteY6" fmla="*/ 419359 h 419359"/>
              <a:gd name="connsiteX7" fmla="*/ 0 w 832368"/>
              <a:gd name="connsiteY7" fmla="*/ 0 h 41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368" h="419359">
                <a:moveTo>
                  <a:pt x="0" y="0"/>
                </a:moveTo>
                <a:lnTo>
                  <a:pt x="3891" y="3829"/>
                </a:lnTo>
                <a:cubicBezTo>
                  <a:pt x="130472" y="106799"/>
                  <a:pt x="412763" y="192412"/>
                  <a:pt x="781078" y="243036"/>
                </a:cubicBezTo>
                <a:lnTo>
                  <a:pt x="832368" y="249287"/>
                </a:lnTo>
                <a:lnTo>
                  <a:pt x="771218" y="255048"/>
                </a:lnTo>
                <a:cubicBezTo>
                  <a:pt x="435416" y="290226"/>
                  <a:pt x="203133" y="347360"/>
                  <a:pt x="160035" y="413167"/>
                </a:cubicBezTo>
                <a:lnTo>
                  <a:pt x="158018" y="41935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4B78E7E-442B-41A0-88ED-045CC2550D67}"/>
              </a:ext>
            </a:extLst>
          </p:cNvPr>
          <p:cNvSpPr/>
          <p:nvPr/>
        </p:nvSpPr>
        <p:spPr>
          <a:xfrm>
            <a:off x="6813180" y="2081945"/>
            <a:ext cx="832368" cy="419362"/>
          </a:xfrm>
          <a:custGeom>
            <a:avLst/>
            <a:gdLst>
              <a:gd name="connsiteX0" fmla="*/ 832368 w 832368"/>
              <a:gd name="connsiteY0" fmla="*/ 0 h 419362"/>
              <a:gd name="connsiteX1" fmla="*/ 674349 w 832368"/>
              <a:gd name="connsiteY1" fmla="*/ 419362 h 419362"/>
              <a:gd name="connsiteX2" fmla="*/ 672331 w 832368"/>
              <a:gd name="connsiteY2" fmla="*/ 413167 h 419362"/>
              <a:gd name="connsiteX3" fmla="*/ 61148 w 832368"/>
              <a:gd name="connsiteY3" fmla="*/ 255048 h 419362"/>
              <a:gd name="connsiteX4" fmla="*/ 0 w 832368"/>
              <a:gd name="connsiteY4" fmla="*/ 249287 h 419362"/>
              <a:gd name="connsiteX5" fmla="*/ 51290 w 832368"/>
              <a:gd name="connsiteY5" fmla="*/ 243036 h 419362"/>
              <a:gd name="connsiteX6" fmla="*/ 828477 w 832368"/>
              <a:gd name="connsiteY6" fmla="*/ 3829 h 419362"/>
              <a:gd name="connsiteX7" fmla="*/ 832368 w 832368"/>
              <a:gd name="connsiteY7" fmla="*/ 0 h 41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368" h="419362">
                <a:moveTo>
                  <a:pt x="832368" y="0"/>
                </a:moveTo>
                <a:lnTo>
                  <a:pt x="674349" y="419362"/>
                </a:lnTo>
                <a:lnTo>
                  <a:pt x="672331" y="413167"/>
                </a:lnTo>
                <a:cubicBezTo>
                  <a:pt x="629233" y="347360"/>
                  <a:pt x="396950" y="290226"/>
                  <a:pt x="61148" y="255048"/>
                </a:cubicBezTo>
                <a:lnTo>
                  <a:pt x="0" y="249287"/>
                </a:lnTo>
                <a:lnTo>
                  <a:pt x="51290" y="243036"/>
                </a:lnTo>
                <a:cubicBezTo>
                  <a:pt x="419605" y="192412"/>
                  <a:pt x="701896" y="106799"/>
                  <a:pt x="828477" y="3829"/>
                </a:cubicBezTo>
                <a:lnTo>
                  <a:pt x="832368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41F1576-2DF5-4F8E-BD3C-220F9F15B034}"/>
              </a:ext>
            </a:extLst>
          </p:cNvPr>
          <p:cNvSpPr/>
          <p:nvPr/>
        </p:nvSpPr>
        <p:spPr>
          <a:xfrm>
            <a:off x="5042249" y="3429132"/>
            <a:ext cx="497014" cy="298593"/>
          </a:xfrm>
          <a:custGeom>
            <a:avLst/>
            <a:gdLst>
              <a:gd name="connsiteX0" fmla="*/ 0 w 497014"/>
              <a:gd name="connsiteY0" fmla="*/ 0 h 298593"/>
              <a:gd name="connsiteX1" fmla="*/ 4156 w 497014"/>
              <a:gd name="connsiteY1" fmla="*/ 5560 h 298593"/>
              <a:gd name="connsiteX2" fmla="*/ 452202 w 497014"/>
              <a:gd name="connsiteY2" fmla="*/ 142082 h 298593"/>
              <a:gd name="connsiteX3" fmla="*/ 497014 w 497014"/>
              <a:gd name="connsiteY3" fmla="*/ 147048 h 298593"/>
              <a:gd name="connsiteX4" fmla="*/ 382131 w 497014"/>
              <a:gd name="connsiteY4" fmla="*/ 168947 h 298593"/>
              <a:gd name="connsiteX5" fmla="*/ 125515 w 497014"/>
              <a:gd name="connsiteY5" fmla="*/ 278910 h 298593"/>
              <a:gd name="connsiteX6" fmla="*/ 112513 w 497014"/>
              <a:gd name="connsiteY6" fmla="*/ 298593 h 298593"/>
              <a:gd name="connsiteX7" fmla="*/ 0 w 497014"/>
              <a:gd name="connsiteY7" fmla="*/ 0 h 29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014" h="298593">
                <a:moveTo>
                  <a:pt x="0" y="0"/>
                </a:moveTo>
                <a:lnTo>
                  <a:pt x="4156" y="5560"/>
                </a:lnTo>
                <a:cubicBezTo>
                  <a:pt x="60919" y="62195"/>
                  <a:pt x="225500" y="110812"/>
                  <a:pt x="452202" y="142082"/>
                </a:cubicBezTo>
                <a:lnTo>
                  <a:pt x="497014" y="147048"/>
                </a:lnTo>
                <a:lnTo>
                  <a:pt x="382131" y="168947"/>
                </a:lnTo>
                <a:cubicBezTo>
                  <a:pt x="254355" y="198467"/>
                  <a:pt x="163137" y="236433"/>
                  <a:pt x="125515" y="278910"/>
                </a:cubicBezTo>
                <a:lnTo>
                  <a:pt x="112513" y="2985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E26BC4D-45C9-474B-B9EC-3CFD7104BD08}"/>
              </a:ext>
            </a:extLst>
          </p:cNvPr>
          <p:cNvSpPr/>
          <p:nvPr/>
        </p:nvSpPr>
        <p:spPr>
          <a:xfrm>
            <a:off x="6640901" y="3429132"/>
            <a:ext cx="497014" cy="298593"/>
          </a:xfrm>
          <a:custGeom>
            <a:avLst/>
            <a:gdLst>
              <a:gd name="connsiteX0" fmla="*/ 497014 w 497014"/>
              <a:gd name="connsiteY0" fmla="*/ 0 h 298593"/>
              <a:gd name="connsiteX1" fmla="*/ 384501 w 497014"/>
              <a:gd name="connsiteY1" fmla="*/ 298593 h 298593"/>
              <a:gd name="connsiteX2" fmla="*/ 371499 w 497014"/>
              <a:gd name="connsiteY2" fmla="*/ 278910 h 298593"/>
              <a:gd name="connsiteX3" fmla="*/ 114883 w 497014"/>
              <a:gd name="connsiteY3" fmla="*/ 168947 h 298593"/>
              <a:gd name="connsiteX4" fmla="*/ 0 w 497014"/>
              <a:gd name="connsiteY4" fmla="*/ 147048 h 298593"/>
              <a:gd name="connsiteX5" fmla="*/ 44812 w 497014"/>
              <a:gd name="connsiteY5" fmla="*/ 142082 h 298593"/>
              <a:gd name="connsiteX6" fmla="*/ 492858 w 497014"/>
              <a:gd name="connsiteY6" fmla="*/ 5560 h 298593"/>
              <a:gd name="connsiteX7" fmla="*/ 497014 w 497014"/>
              <a:gd name="connsiteY7" fmla="*/ 0 h 29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014" h="298593">
                <a:moveTo>
                  <a:pt x="497014" y="0"/>
                </a:moveTo>
                <a:lnTo>
                  <a:pt x="384501" y="298593"/>
                </a:lnTo>
                <a:lnTo>
                  <a:pt x="371499" y="278910"/>
                </a:lnTo>
                <a:cubicBezTo>
                  <a:pt x="333877" y="236433"/>
                  <a:pt x="242659" y="198467"/>
                  <a:pt x="114883" y="168947"/>
                </a:cubicBezTo>
                <a:lnTo>
                  <a:pt x="0" y="147048"/>
                </a:lnTo>
                <a:lnTo>
                  <a:pt x="44812" y="142082"/>
                </a:lnTo>
                <a:cubicBezTo>
                  <a:pt x="271514" y="110812"/>
                  <a:pt x="436095" y="62195"/>
                  <a:pt x="492858" y="5560"/>
                </a:cubicBezTo>
                <a:lnTo>
                  <a:pt x="497014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4F9E70C-A1E8-4B2C-896D-022828D1FEDD}"/>
              </a:ext>
            </a:extLst>
          </p:cNvPr>
          <p:cNvSpPr/>
          <p:nvPr/>
        </p:nvSpPr>
        <p:spPr>
          <a:xfrm>
            <a:off x="6369045" y="4689693"/>
            <a:ext cx="293878" cy="299455"/>
          </a:xfrm>
          <a:custGeom>
            <a:avLst/>
            <a:gdLst>
              <a:gd name="connsiteX0" fmla="*/ 293878 w 293878"/>
              <a:gd name="connsiteY0" fmla="*/ 0 h 299455"/>
              <a:gd name="connsiteX1" fmla="*/ 181041 w 293878"/>
              <a:gd name="connsiteY1" fmla="*/ 299455 h 299455"/>
              <a:gd name="connsiteX2" fmla="*/ 171932 w 293878"/>
              <a:gd name="connsiteY2" fmla="*/ 256757 h 299455"/>
              <a:gd name="connsiteX3" fmla="*/ 46480 w 293878"/>
              <a:gd name="connsiteY3" fmla="*/ 146794 h 299455"/>
              <a:gd name="connsiteX4" fmla="*/ 0 w 293878"/>
              <a:gd name="connsiteY4" fmla="*/ 128671 h 299455"/>
              <a:gd name="connsiteX5" fmla="*/ 57318 w 293878"/>
              <a:gd name="connsiteY5" fmla="*/ 117420 h 299455"/>
              <a:gd name="connsiteX6" fmla="*/ 275229 w 293878"/>
              <a:gd name="connsiteY6" fmla="*/ 21725 h 299455"/>
              <a:gd name="connsiteX7" fmla="*/ 293878 w 293878"/>
              <a:gd name="connsiteY7" fmla="*/ 0 h 2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878" h="299455">
                <a:moveTo>
                  <a:pt x="293878" y="0"/>
                </a:moveTo>
                <a:lnTo>
                  <a:pt x="181041" y="299455"/>
                </a:lnTo>
                <a:lnTo>
                  <a:pt x="171932" y="256757"/>
                </a:lnTo>
                <a:cubicBezTo>
                  <a:pt x="153540" y="214281"/>
                  <a:pt x="108946" y="176314"/>
                  <a:pt x="46480" y="146794"/>
                </a:cubicBezTo>
                <a:lnTo>
                  <a:pt x="0" y="128671"/>
                </a:lnTo>
                <a:lnTo>
                  <a:pt x="57318" y="117420"/>
                </a:lnTo>
                <a:cubicBezTo>
                  <a:pt x="153311" y="93968"/>
                  <a:pt x="229576" y="60757"/>
                  <a:pt x="275229" y="21725"/>
                </a:cubicBezTo>
                <a:lnTo>
                  <a:pt x="293878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07BFB8F-1E68-4A66-A15B-691F24B2E1DB}"/>
              </a:ext>
            </a:extLst>
          </p:cNvPr>
          <p:cNvSpPr/>
          <p:nvPr/>
        </p:nvSpPr>
        <p:spPr>
          <a:xfrm>
            <a:off x="5517242" y="4689696"/>
            <a:ext cx="293876" cy="299448"/>
          </a:xfrm>
          <a:custGeom>
            <a:avLst/>
            <a:gdLst>
              <a:gd name="connsiteX0" fmla="*/ 0 w 293876"/>
              <a:gd name="connsiteY0" fmla="*/ 0 h 299448"/>
              <a:gd name="connsiteX1" fmla="*/ 18646 w 293876"/>
              <a:gd name="connsiteY1" fmla="*/ 21721 h 299448"/>
              <a:gd name="connsiteX2" fmla="*/ 236557 w 293876"/>
              <a:gd name="connsiteY2" fmla="*/ 117416 h 299448"/>
              <a:gd name="connsiteX3" fmla="*/ 293876 w 293876"/>
              <a:gd name="connsiteY3" fmla="*/ 128667 h 299448"/>
              <a:gd name="connsiteX4" fmla="*/ 247395 w 293876"/>
              <a:gd name="connsiteY4" fmla="*/ 146790 h 299448"/>
              <a:gd name="connsiteX5" fmla="*/ 121943 w 293876"/>
              <a:gd name="connsiteY5" fmla="*/ 256753 h 299448"/>
              <a:gd name="connsiteX6" fmla="*/ 112836 w 293876"/>
              <a:gd name="connsiteY6" fmla="*/ 299448 h 299448"/>
              <a:gd name="connsiteX7" fmla="*/ 0 w 293876"/>
              <a:gd name="connsiteY7" fmla="*/ 0 h 29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876" h="299448">
                <a:moveTo>
                  <a:pt x="0" y="0"/>
                </a:moveTo>
                <a:lnTo>
                  <a:pt x="18646" y="21721"/>
                </a:lnTo>
                <a:cubicBezTo>
                  <a:pt x="64299" y="60753"/>
                  <a:pt x="140564" y="93964"/>
                  <a:pt x="236557" y="117416"/>
                </a:cubicBezTo>
                <a:lnTo>
                  <a:pt x="293876" y="128667"/>
                </a:lnTo>
                <a:lnTo>
                  <a:pt x="247395" y="146790"/>
                </a:lnTo>
                <a:cubicBezTo>
                  <a:pt x="184929" y="176310"/>
                  <a:pt x="140336" y="214277"/>
                  <a:pt x="121943" y="256753"/>
                </a:cubicBezTo>
                <a:lnTo>
                  <a:pt x="112836" y="29944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13C146-8103-4B55-B6CE-3ED13CA7E3F1}"/>
              </a:ext>
            </a:extLst>
          </p:cNvPr>
          <p:cNvGrpSpPr/>
          <p:nvPr/>
        </p:nvGrpSpPr>
        <p:grpSpPr>
          <a:xfrm>
            <a:off x="5630078" y="4772782"/>
            <a:ext cx="920008" cy="1306987"/>
            <a:chOff x="5630078" y="4772782"/>
            <a:chExt cx="920008" cy="1306987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4EDDB28-C89F-4A7B-A588-346081952E24}"/>
                </a:ext>
              </a:extLst>
            </p:cNvPr>
            <p:cNvSpPr/>
            <p:nvPr/>
          </p:nvSpPr>
          <p:spPr>
            <a:xfrm>
              <a:off x="5630078" y="4772782"/>
              <a:ext cx="920008" cy="435005"/>
            </a:xfrm>
            <a:custGeom>
              <a:avLst/>
              <a:gdLst>
                <a:gd name="connsiteX0" fmla="*/ 460003 w 920008"/>
                <a:gd name="connsiteY0" fmla="*/ 0 h 435005"/>
                <a:gd name="connsiteX1" fmla="*/ 717332 w 920008"/>
                <a:gd name="connsiteY1" fmla="*/ 37146 h 435005"/>
                <a:gd name="connsiteX2" fmla="*/ 738965 w 920008"/>
                <a:gd name="connsiteY2" fmla="*/ 45582 h 435005"/>
                <a:gd name="connsiteX3" fmla="*/ 738967 w 920008"/>
                <a:gd name="connsiteY3" fmla="*/ 45581 h 435005"/>
                <a:gd name="connsiteX4" fmla="*/ 785447 w 920008"/>
                <a:gd name="connsiteY4" fmla="*/ 63704 h 435005"/>
                <a:gd name="connsiteX5" fmla="*/ 910899 w 920008"/>
                <a:gd name="connsiteY5" fmla="*/ 173667 h 435005"/>
                <a:gd name="connsiteX6" fmla="*/ 920008 w 920008"/>
                <a:gd name="connsiteY6" fmla="*/ 216365 h 435005"/>
                <a:gd name="connsiteX7" fmla="*/ 892517 w 920008"/>
                <a:gd name="connsiteY7" fmla="*/ 289322 h 435005"/>
                <a:gd name="connsiteX8" fmla="*/ 884081 w 920008"/>
                <a:gd name="connsiteY8" fmla="*/ 302164 h 435005"/>
                <a:gd name="connsiteX9" fmla="*/ 460003 w 920008"/>
                <a:gd name="connsiteY9" fmla="*/ 435005 h 435005"/>
                <a:gd name="connsiteX10" fmla="*/ 35925 w 920008"/>
                <a:gd name="connsiteY10" fmla="*/ 302164 h 435005"/>
                <a:gd name="connsiteX11" fmla="*/ 27494 w 920008"/>
                <a:gd name="connsiteY11" fmla="*/ 289329 h 435005"/>
                <a:gd name="connsiteX12" fmla="*/ 0 w 920008"/>
                <a:gd name="connsiteY12" fmla="*/ 216362 h 435005"/>
                <a:gd name="connsiteX13" fmla="*/ 9107 w 920008"/>
                <a:gd name="connsiteY13" fmla="*/ 173667 h 435005"/>
                <a:gd name="connsiteX14" fmla="*/ 134559 w 920008"/>
                <a:gd name="connsiteY14" fmla="*/ 63704 h 435005"/>
                <a:gd name="connsiteX15" fmla="*/ 181040 w 920008"/>
                <a:gd name="connsiteY15" fmla="*/ 45581 h 435005"/>
                <a:gd name="connsiteX16" fmla="*/ 181042 w 920008"/>
                <a:gd name="connsiteY16" fmla="*/ 45582 h 435005"/>
                <a:gd name="connsiteX17" fmla="*/ 202675 w 920008"/>
                <a:gd name="connsiteY17" fmla="*/ 37146 h 435005"/>
                <a:gd name="connsiteX18" fmla="*/ 460003 w 920008"/>
                <a:gd name="connsiteY18" fmla="*/ 0 h 43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20008" h="435005">
                  <a:moveTo>
                    <a:pt x="460003" y="0"/>
                  </a:moveTo>
                  <a:cubicBezTo>
                    <a:pt x="555323" y="0"/>
                    <a:pt x="643876" y="13694"/>
                    <a:pt x="717332" y="37146"/>
                  </a:cubicBezTo>
                  <a:lnTo>
                    <a:pt x="738965" y="45582"/>
                  </a:lnTo>
                  <a:lnTo>
                    <a:pt x="738967" y="45581"/>
                  </a:lnTo>
                  <a:lnTo>
                    <a:pt x="785447" y="63704"/>
                  </a:lnTo>
                  <a:cubicBezTo>
                    <a:pt x="847913" y="93224"/>
                    <a:pt x="892507" y="131191"/>
                    <a:pt x="910899" y="173667"/>
                  </a:cubicBezTo>
                  <a:lnTo>
                    <a:pt x="920008" y="216365"/>
                  </a:lnTo>
                  <a:lnTo>
                    <a:pt x="892517" y="289322"/>
                  </a:lnTo>
                  <a:lnTo>
                    <a:pt x="884081" y="302164"/>
                  </a:lnTo>
                  <a:cubicBezTo>
                    <a:pt x="814212" y="380230"/>
                    <a:pt x="650643" y="435005"/>
                    <a:pt x="460003" y="435005"/>
                  </a:cubicBezTo>
                  <a:cubicBezTo>
                    <a:pt x="269363" y="435005"/>
                    <a:pt x="105794" y="380230"/>
                    <a:pt x="35925" y="302164"/>
                  </a:cubicBezTo>
                  <a:lnTo>
                    <a:pt x="27494" y="289329"/>
                  </a:lnTo>
                  <a:lnTo>
                    <a:pt x="0" y="216362"/>
                  </a:lnTo>
                  <a:lnTo>
                    <a:pt x="9107" y="173667"/>
                  </a:lnTo>
                  <a:cubicBezTo>
                    <a:pt x="27500" y="131191"/>
                    <a:pt x="72093" y="93224"/>
                    <a:pt x="134559" y="63704"/>
                  </a:cubicBezTo>
                  <a:lnTo>
                    <a:pt x="181040" y="45581"/>
                  </a:lnTo>
                  <a:lnTo>
                    <a:pt x="181042" y="45582"/>
                  </a:lnTo>
                  <a:lnTo>
                    <a:pt x="202675" y="37146"/>
                  </a:lnTo>
                  <a:cubicBezTo>
                    <a:pt x="276131" y="13694"/>
                    <a:pt x="364683" y="0"/>
                    <a:pt x="46000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78000">
                  <a:schemeClr val="tx2">
                    <a:lumMod val="90000"/>
                    <a:lumOff val="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388E996-5D1C-46B6-B608-32EDD9DA8FE4}"/>
                </a:ext>
              </a:extLst>
            </p:cNvPr>
            <p:cNvSpPr/>
            <p:nvPr/>
          </p:nvSpPr>
          <p:spPr>
            <a:xfrm>
              <a:off x="5657573" y="5062104"/>
              <a:ext cx="865023" cy="1017665"/>
            </a:xfrm>
            <a:custGeom>
              <a:avLst/>
              <a:gdLst>
                <a:gd name="connsiteX0" fmla="*/ 865023 w 865023"/>
                <a:gd name="connsiteY0" fmla="*/ 0 h 1017665"/>
                <a:gd name="connsiteX1" fmla="*/ 560821 w 865023"/>
                <a:gd name="connsiteY1" fmla="*/ 807308 h 1017665"/>
                <a:gd name="connsiteX2" fmla="*/ 499097 w 865023"/>
                <a:gd name="connsiteY2" fmla="*/ 971115 h 1017665"/>
                <a:gd name="connsiteX3" fmla="*/ 499096 w 865023"/>
                <a:gd name="connsiteY3" fmla="*/ 971115 h 1017665"/>
                <a:gd name="connsiteX4" fmla="*/ 497429 w 865023"/>
                <a:gd name="connsiteY4" fmla="*/ 975539 h 1017665"/>
                <a:gd name="connsiteX5" fmla="*/ 483176 w 865023"/>
                <a:gd name="connsiteY5" fmla="*/ 996677 h 1017665"/>
                <a:gd name="connsiteX6" fmla="*/ 432507 w 865023"/>
                <a:gd name="connsiteY6" fmla="*/ 1017665 h 1017665"/>
                <a:gd name="connsiteX7" fmla="*/ 381838 w 865023"/>
                <a:gd name="connsiteY7" fmla="*/ 996677 h 1017665"/>
                <a:gd name="connsiteX8" fmla="*/ 367595 w 865023"/>
                <a:gd name="connsiteY8" fmla="*/ 975552 h 1017665"/>
                <a:gd name="connsiteX9" fmla="*/ 365914 w 865023"/>
                <a:gd name="connsiteY9" fmla="*/ 971091 h 1017665"/>
                <a:gd name="connsiteX10" fmla="*/ 0 w 865023"/>
                <a:gd name="connsiteY10" fmla="*/ 7 h 1017665"/>
                <a:gd name="connsiteX11" fmla="*/ 3 w 865023"/>
                <a:gd name="connsiteY11" fmla="*/ 11 h 1017665"/>
                <a:gd name="connsiteX12" fmla="*/ 8431 w 865023"/>
                <a:gd name="connsiteY12" fmla="*/ 12842 h 1017665"/>
                <a:gd name="connsiteX13" fmla="*/ 432509 w 865023"/>
                <a:gd name="connsiteY13" fmla="*/ 145683 h 1017665"/>
                <a:gd name="connsiteX14" fmla="*/ 856587 w 865023"/>
                <a:gd name="connsiteY14" fmla="*/ 12842 h 1017665"/>
                <a:gd name="connsiteX15" fmla="*/ 865022 w 865023"/>
                <a:gd name="connsiteY15" fmla="*/ 2 h 10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5023" h="1017665">
                  <a:moveTo>
                    <a:pt x="865023" y="0"/>
                  </a:moveTo>
                  <a:lnTo>
                    <a:pt x="560821" y="807308"/>
                  </a:lnTo>
                  <a:lnTo>
                    <a:pt x="499097" y="971115"/>
                  </a:lnTo>
                  <a:lnTo>
                    <a:pt x="499096" y="971115"/>
                  </a:lnTo>
                  <a:lnTo>
                    <a:pt x="497429" y="975539"/>
                  </a:lnTo>
                  <a:lnTo>
                    <a:pt x="483176" y="996677"/>
                  </a:lnTo>
                  <a:cubicBezTo>
                    <a:pt x="470209" y="1009645"/>
                    <a:pt x="452295" y="1017665"/>
                    <a:pt x="432507" y="1017665"/>
                  </a:cubicBezTo>
                  <a:cubicBezTo>
                    <a:pt x="412720" y="1017665"/>
                    <a:pt x="394805" y="1009645"/>
                    <a:pt x="381838" y="996677"/>
                  </a:cubicBezTo>
                  <a:lnTo>
                    <a:pt x="367595" y="975552"/>
                  </a:lnTo>
                  <a:lnTo>
                    <a:pt x="365914" y="971091"/>
                  </a:lnTo>
                  <a:lnTo>
                    <a:pt x="0" y="7"/>
                  </a:lnTo>
                  <a:lnTo>
                    <a:pt x="3" y="11"/>
                  </a:lnTo>
                  <a:lnTo>
                    <a:pt x="8431" y="12842"/>
                  </a:lnTo>
                  <a:cubicBezTo>
                    <a:pt x="78300" y="90908"/>
                    <a:pt x="241869" y="145683"/>
                    <a:pt x="432509" y="145683"/>
                  </a:cubicBezTo>
                  <a:cubicBezTo>
                    <a:pt x="623149" y="145683"/>
                    <a:pt x="786718" y="90908"/>
                    <a:pt x="856587" y="12842"/>
                  </a:cubicBezTo>
                  <a:lnTo>
                    <a:pt x="865022" y="2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2">
                    <a:lumMod val="75000"/>
                    <a:lumOff val="25000"/>
                  </a:schemeClr>
                </a:gs>
                <a:gs pos="78000">
                  <a:schemeClr val="tx2">
                    <a:lumMod val="90000"/>
                    <a:lumOff val="1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E187C4B-F1A5-422E-BA33-61EDE2BE49BE}"/>
              </a:ext>
            </a:extLst>
          </p:cNvPr>
          <p:cNvGrpSpPr/>
          <p:nvPr/>
        </p:nvGrpSpPr>
        <p:grpSpPr>
          <a:xfrm>
            <a:off x="5154762" y="3534373"/>
            <a:ext cx="1870640" cy="1309885"/>
            <a:chOff x="5154762" y="3534373"/>
            <a:chExt cx="1870640" cy="1309885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5BE1C45-1ADB-4CEA-AABE-956961FCE0E0}"/>
                </a:ext>
              </a:extLst>
            </p:cNvPr>
            <p:cNvSpPr/>
            <p:nvPr/>
          </p:nvSpPr>
          <p:spPr>
            <a:xfrm>
              <a:off x="5154762" y="3534373"/>
              <a:ext cx="1870640" cy="435006"/>
            </a:xfrm>
            <a:custGeom>
              <a:avLst/>
              <a:gdLst>
                <a:gd name="connsiteX0" fmla="*/ 935320 w 1870640"/>
                <a:gd name="connsiteY0" fmla="*/ 0 h 435006"/>
                <a:gd name="connsiteX1" fmla="*/ 1461691 w 1870640"/>
                <a:gd name="connsiteY1" fmla="*/ 37146 h 435006"/>
                <a:gd name="connsiteX2" fmla="*/ 1486139 w 1870640"/>
                <a:gd name="connsiteY2" fmla="*/ 41806 h 435006"/>
                <a:gd name="connsiteX3" fmla="*/ 1601022 w 1870640"/>
                <a:gd name="connsiteY3" fmla="*/ 63705 h 435006"/>
                <a:gd name="connsiteX4" fmla="*/ 1857638 w 1870640"/>
                <a:gd name="connsiteY4" fmla="*/ 173668 h 435006"/>
                <a:gd name="connsiteX5" fmla="*/ 1870640 w 1870640"/>
                <a:gd name="connsiteY5" fmla="*/ 193351 h 435006"/>
                <a:gd name="connsiteX6" fmla="*/ 1838564 w 1870640"/>
                <a:gd name="connsiteY6" fmla="*/ 278476 h 435006"/>
                <a:gd name="connsiteX7" fmla="*/ 1834440 w 1870640"/>
                <a:gd name="connsiteY7" fmla="*/ 282182 h 435006"/>
                <a:gd name="connsiteX8" fmla="*/ 935320 w 1870640"/>
                <a:gd name="connsiteY8" fmla="*/ 435006 h 435006"/>
                <a:gd name="connsiteX9" fmla="*/ 36200 w 1870640"/>
                <a:gd name="connsiteY9" fmla="*/ 282182 h 435006"/>
                <a:gd name="connsiteX10" fmla="*/ 32076 w 1870640"/>
                <a:gd name="connsiteY10" fmla="*/ 278476 h 435006"/>
                <a:gd name="connsiteX11" fmla="*/ 0 w 1870640"/>
                <a:gd name="connsiteY11" fmla="*/ 193351 h 435006"/>
                <a:gd name="connsiteX12" fmla="*/ 13002 w 1870640"/>
                <a:gd name="connsiteY12" fmla="*/ 173668 h 435006"/>
                <a:gd name="connsiteX13" fmla="*/ 269618 w 1870640"/>
                <a:gd name="connsiteY13" fmla="*/ 63705 h 435006"/>
                <a:gd name="connsiteX14" fmla="*/ 384501 w 1870640"/>
                <a:gd name="connsiteY14" fmla="*/ 41806 h 435006"/>
                <a:gd name="connsiteX15" fmla="*/ 408949 w 1870640"/>
                <a:gd name="connsiteY15" fmla="*/ 37146 h 435006"/>
                <a:gd name="connsiteX16" fmla="*/ 935320 w 1870640"/>
                <a:gd name="connsiteY16" fmla="*/ 0 h 4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0640" h="435006">
                  <a:moveTo>
                    <a:pt x="935320" y="0"/>
                  </a:moveTo>
                  <a:cubicBezTo>
                    <a:pt x="1130300" y="0"/>
                    <a:pt x="1311436" y="13694"/>
                    <a:pt x="1461691" y="37146"/>
                  </a:cubicBezTo>
                  <a:lnTo>
                    <a:pt x="1486139" y="41806"/>
                  </a:lnTo>
                  <a:lnTo>
                    <a:pt x="1601022" y="63705"/>
                  </a:lnTo>
                  <a:cubicBezTo>
                    <a:pt x="1728798" y="93225"/>
                    <a:pt x="1820016" y="131191"/>
                    <a:pt x="1857638" y="173668"/>
                  </a:cubicBezTo>
                  <a:lnTo>
                    <a:pt x="1870640" y="193351"/>
                  </a:lnTo>
                  <a:lnTo>
                    <a:pt x="1838564" y="278476"/>
                  </a:lnTo>
                  <a:lnTo>
                    <a:pt x="1834440" y="282182"/>
                  </a:lnTo>
                  <a:cubicBezTo>
                    <a:pt x="1715242" y="370721"/>
                    <a:pt x="1357776" y="435006"/>
                    <a:pt x="935320" y="435006"/>
                  </a:cubicBezTo>
                  <a:cubicBezTo>
                    <a:pt x="512864" y="435006"/>
                    <a:pt x="155398" y="370721"/>
                    <a:pt x="36200" y="282182"/>
                  </a:cubicBezTo>
                  <a:lnTo>
                    <a:pt x="32076" y="278476"/>
                  </a:lnTo>
                  <a:lnTo>
                    <a:pt x="0" y="193351"/>
                  </a:lnTo>
                  <a:lnTo>
                    <a:pt x="13002" y="173668"/>
                  </a:lnTo>
                  <a:cubicBezTo>
                    <a:pt x="50624" y="131191"/>
                    <a:pt x="141842" y="93225"/>
                    <a:pt x="269618" y="63705"/>
                  </a:cubicBezTo>
                  <a:lnTo>
                    <a:pt x="384501" y="41806"/>
                  </a:lnTo>
                  <a:lnTo>
                    <a:pt x="408949" y="37146"/>
                  </a:lnTo>
                  <a:cubicBezTo>
                    <a:pt x="559205" y="13694"/>
                    <a:pt x="740340" y="0"/>
                    <a:pt x="93532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78000">
                  <a:schemeClr val="accent3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DC5E295-F4F6-437E-9DB5-D76D20B8B6D9}"/>
                </a:ext>
              </a:extLst>
            </p:cNvPr>
            <p:cNvSpPr/>
            <p:nvPr/>
          </p:nvSpPr>
          <p:spPr>
            <a:xfrm>
              <a:off x="5186837" y="3812848"/>
              <a:ext cx="1806488" cy="1031410"/>
            </a:xfrm>
            <a:custGeom>
              <a:avLst/>
              <a:gdLst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766381 w 1806488"/>
                <a:gd name="connsiteY13" fmla="*/ 969712 h 1031410"/>
                <a:gd name="connsiteX14" fmla="*/ 903244 w 1806488"/>
                <a:gd name="connsiteY14" fmla="*/ 959933 h 1031410"/>
                <a:gd name="connsiteX15" fmla="*/ 903243 w 1806488"/>
                <a:gd name="connsiteY15" fmla="*/ 959933 h 1031410"/>
                <a:gd name="connsiteX16" fmla="*/ 645915 w 1806488"/>
                <a:gd name="connsiteY16" fmla="*/ 997079 h 1031410"/>
                <a:gd name="connsiteX17" fmla="*/ 624280 w 1806488"/>
                <a:gd name="connsiteY17" fmla="*/ 1005515 h 1031410"/>
                <a:gd name="connsiteX18" fmla="*/ 566961 w 1806488"/>
                <a:gd name="connsiteY18" fmla="*/ 994264 h 1031410"/>
                <a:gd name="connsiteX19" fmla="*/ 349050 w 1806488"/>
                <a:gd name="connsiteY19" fmla="*/ 898569 h 1031410"/>
                <a:gd name="connsiteX20" fmla="*/ 330404 w 1806488"/>
                <a:gd name="connsiteY20" fmla="*/ 876848 h 1031410"/>
                <a:gd name="connsiteX21" fmla="*/ 303869 w 1806488"/>
                <a:gd name="connsiteY21" fmla="*/ 806427 h 1031410"/>
                <a:gd name="connsiteX22" fmla="*/ 314003 w 1806488"/>
                <a:gd name="connsiteY22" fmla="*/ 770072 h 1031410"/>
                <a:gd name="connsiteX23" fmla="*/ 903243 w 1806488"/>
                <a:gd name="connsiteY23" fmla="*/ 596404 h 1031410"/>
                <a:gd name="connsiteX24" fmla="*/ 0 w 1806488"/>
                <a:gd name="connsiteY24" fmla="*/ 0 h 1031410"/>
                <a:gd name="connsiteX25" fmla="*/ 4124 w 1806488"/>
                <a:gd name="connsiteY25" fmla="*/ 3706 h 1031410"/>
                <a:gd name="connsiteX26" fmla="*/ 903244 w 1806488"/>
                <a:gd name="connsiteY26" fmla="*/ 156530 h 1031410"/>
                <a:gd name="connsiteX27" fmla="*/ 1802364 w 1806488"/>
                <a:gd name="connsiteY27" fmla="*/ 3706 h 1031410"/>
                <a:gd name="connsiteX28" fmla="*/ 1806488 w 1806488"/>
                <a:gd name="connsiteY28" fmla="*/ 0 h 1031410"/>
                <a:gd name="connsiteX29" fmla="*/ 1502618 w 1806488"/>
                <a:gd name="connsiteY29" fmla="*/ 806429 h 1031410"/>
                <a:gd name="connsiteX30" fmla="*/ 1492483 w 1806488"/>
                <a:gd name="connsiteY30" fmla="*/ 770071 h 1031410"/>
                <a:gd name="connsiteX31" fmla="*/ 903243 w 1806488"/>
                <a:gd name="connsiteY31" fmla="*/ 596403 h 1031410"/>
                <a:gd name="connsiteX32" fmla="*/ 314003 w 1806488"/>
                <a:gd name="connsiteY32" fmla="*/ 770071 h 1031410"/>
                <a:gd name="connsiteX33" fmla="*/ 303869 w 1806488"/>
                <a:gd name="connsiteY33" fmla="*/ 806426 h 1031410"/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766381 w 1806488"/>
                <a:gd name="connsiteY13" fmla="*/ 969712 h 1031410"/>
                <a:gd name="connsiteX14" fmla="*/ 903244 w 1806488"/>
                <a:gd name="connsiteY14" fmla="*/ 959933 h 1031410"/>
                <a:gd name="connsiteX15" fmla="*/ 645915 w 1806488"/>
                <a:gd name="connsiteY15" fmla="*/ 997079 h 1031410"/>
                <a:gd name="connsiteX16" fmla="*/ 624280 w 1806488"/>
                <a:gd name="connsiteY16" fmla="*/ 1005515 h 1031410"/>
                <a:gd name="connsiteX17" fmla="*/ 566961 w 1806488"/>
                <a:gd name="connsiteY17" fmla="*/ 994264 h 1031410"/>
                <a:gd name="connsiteX18" fmla="*/ 349050 w 1806488"/>
                <a:gd name="connsiteY18" fmla="*/ 898569 h 1031410"/>
                <a:gd name="connsiteX19" fmla="*/ 330404 w 1806488"/>
                <a:gd name="connsiteY19" fmla="*/ 876848 h 1031410"/>
                <a:gd name="connsiteX20" fmla="*/ 303869 w 1806488"/>
                <a:gd name="connsiteY20" fmla="*/ 806427 h 1031410"/>
                <a:gd name="connsiteX21" fmla="*/ 314003 w 1806488"/>
                <a:gd name="connsiteY21" fmla="*/ 770072 h 1031410"/>
                <a:gd name="connsiteX22" fmla="*/ 903243 w 1806488"/>
                <a:gd name="connsiteY22" fmla="*/ 596404 h 1031410"/>
                <a:gd name="connsiteX23" fmla="*/ 0 w 1806488"/>
                <a:gd name="connsiteY23" fmla="*/ 0 h 1031410"/>
                <a:gd name="connsiteX24" fmla="*/ 4124 w 1806488"/>
                <a:gd name="connsiteY24" fmla="*/ 3706 h 1031410"/>
                <a:gd name="connsiteX25" fmla="*/ 903244 w 1806488"/>
                <a:gd name="connsiteY25" fmla="*/ 156530 h 1031410"/>
                <a:gd name="connsiteX26" fmla="*/ 1802364 w 1806488"/>
                <a:gd name="connsiteY26" fmla="*/ 3706 h 1031410"/>
                <a:gd name="connsiteX27" fmla="*/ 1806488 w 1806488"/>
                <a:gd name="connsiteY27" fmla="*/ 0 h 1031410"/>
                <a:gd name="connsiteX28" fmla="*/ 1502618 w 1806488"/>
                <a:gd name="connsiteY28" fmla="*/ 806429 h 1031410"/>
                <a:gd name="connsiteX29" fmla="*/ 1492483 w 1806488"/>
                <a:gd name="connsiteY29" fmla="*/ 770071 h 1031410"/>
                <a:gd name="connsiteX30" fmla="*/ 903243 w 1806488"/>
                <a:gd name="connsiteY30" fmla="*/ 596403 h 1031410"/>
                <a:gd name="connsiteX31" fmla="*/ 314003 w 1806488"/>
                <a:gd name="connsiteY31" fmla="*/ 770071 h 1031410"/>
                <a:gd name="connsiteX32" fmla="*/ 303869 w 1806488"/>
                <a:gd name="connsiteY32" fmla="*/ 806426 h 1031410"/>
                <a:gd name="connsiteX33" fmla="*/ 0 w 1806488"/>
                <a:gd name="connsiteY33" fmla="*/ 0 h 1031410"/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766381 w 1806488"/>
                <a:gd name="connsiteY13" fmla="*/ 969712 h 1031410"/>
                <a:gd name="connsiteX14" fmla="*/ 645915 w 1806488"/>
                <a:gd name="connsiteY14" fmla="*/ 997079 h 1031410"/>
                <a:gd name="connsiteX15" fmla="*/ 624280 w 1806488"/>
                <a:gd name="connsiteY15" fmla="*/ 1005515 h 1031410"/>
                <a:gd name="connsiteX16" fmla="*/ 566961 w 1806488"/>
                <a:gd name="connsiteY16" fmla="*/ 994264 h 1031410"/>
                <a:gd name="connsiteX17" fmla="*/ 349050 w 1806488"/>
                <a:gd name="connsiteY17" fmla="*/ 898569 h 1031410"/>
                <a:gd name="connsiteX18" fmla="*/ 330404 w 1806488"/>
                <a:gd name="connsiteY18" fmla="*/ 876848 h 1031410"/>
                <a:gd name="connsiteX19" fmla="*/ 303869 w 1806488"/>
                <a:gd name="connsiteY19" fmla="*/ 806427 h 1031410"/>
                <a:gd name="connsiteX20" fmla="*/ 314003 w 1806488"/>
                <a:gd name="connsiteY20" fmla="*/ 770072 h 1031410"/>
                <a:gd name="connsiteX21" fmla="*/ 903243 w 1806488"/>
                <a:gd name="connsiteY21" fmla="*/ 596404 h 1031410"/>
                <a:gd name="connsiteX22" fmla="*/ 0 w 1806488"/>
                <a:gd name="connsiteY22" fmla="*/ 0 h 1031410"/>
                <a:gd name="connsiteX23" fmla="*/ 4124 w 1806488"/>
                <a:gd name="connsiteY23" fmla="*/ 3706 h 1031410"/>
                <a:gd name="connsiteX24" fmla="*/ 903244 w 1806488"/>
                <a:gd name="connsiteY24" fmla="*/ 156530 h 1031410"/>
                <a:gd name="connsiteX25" fmla="*/ 1802364 w 1806488"/>
                <a:gd name="connsiteY25" fmla="*/ 3706 h 1031410"/>
                <a:gd name="connsiteX26" fmla="*/ 1806488 w 1806488"/>
                <a:gd name="connsiteY26" fmla="*/ 0 h 1031410"/>
                <a:gd name="connsiteX27" fmla="*/ 1502618 w 1806488"/>
                <a:gd name="connsiteY27" fmla="*/ 806429 h 1031410"/>
                <a:gd name="connsiteX28" fmla="*/ 1492483 w 1806488"/>
                <a:gd name="connsiteY28" fmla="*/ 770071 h 1031410"/>
                <a:gd name="connsiteX29" fmla="*/ 903243 w 1806488"/>
                <a:gd name="connsiteY29" fmla="*/ 596403 h 1031410"/>
                <a:gd name="connsiteX30" fmla="*/ 314003 w 1806488"/>
                <a:gd name="connsiteY30" fmla="*/ 770071 h 1031410"/>
                <a:gd name="connsiteX31" fmla="*/ 303869 w 1806488"/>
                <a:gd name="connsiteY31" fmla="*/ 806426 h 1031410"/>
                <a:gd name="connsiteX32" fmla="*/ 0 w 1806488"/>
                <a:gd name="connsiteY32" fmla="*/ 0 h 1031410"/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645915 w 1806488"/>
                <a:gd name="connsiteY13" fmla="*/ 997079 h 1031410"/>
                <a:gd name="connsiteX14" fmla="*/ 624280 w 1806488"/>
                <a:gd name="connsiteY14" fmla="*/ 1005515 h 1031410"/>
                <a:gd name="connsiteX15" fmla="*/ 566961 w 1806488"/>
                <a:gd name="connsiteY15" fmla="*/ 994264 h 1031410"/>
                <a:gd name="connsiteX16" fmla="*/ 349050 w 1806488"/>
                <a:gd name="connsiteY16" fmla="*/ 898569 h 1031410"/>
                <a:gd name="connsiteX17" fmla="*/ 330404 w 1806488"/>
                <a:gd name="connsiteY17" fmla="*/ 876848 h 1031410"/>
                <a:gd name="connsiteX18" fmla="*/ 303869 w 1806488"/>
                <a:gd name="connsiteY18" fmla="*/ 806427 h 1031410"/>
                <a:gd name="connsiteX19" fmla="*/ 314003 w 1806488"/>
                <a:gd name="connsiteY19" fmla="*/ 770072 h 1031410"/>
                <a:gd name="connsiteX20" fmla="*/ 903243 w 1806488"/>
                <a:gd name="connsiteY20" fmla="*/ 596404 h 1031410"/>
                <a:gd name="connsiteX21" fmla="*/ 0 w 1806488"/>
                <a:gd name="connsiteY21" fmla="*/ 0 h 1031410"/>
                <a:gd name="connsiteX22" fmla="*/ 4124 w 1806488"/>
                <a:gd name="connsiteY22" fmla="*/ 3706 h 1031410"/>
                <a:gd name="connsiteX23" fmla="*/ 903244 w 1806488"/>
                <a:gd name="connsiteY23" fmla="*/ 156530 h 1031410"/>
                <a:gd name="connsiteX24" fmla="*/ 1802364 w 1806488"/>
                <a:gd name="connsiteY24" fmla="*/ 3706 h 1031410"/>
                <a:gd name="connsiteX25" fmla="*/ 1806488 w 1806488"/>
                <a:gd name="connsiteY25" fmla="*/ 0 h 1031410"/>
                <a:gd name="connsiteX26" fmla="*/ 1502618 w 1806488"/>
                <a:gd name="connsiteY26" fmla="*/ 806429 h 1031410"/>
                <a:gd name="connsiteX27" fmla="*/ 1492483 w 1806488"/>
                <a:gd name="connsiteY27" fmla="*/ 770071 h 1031410"/>
                <a:gd name="connsiteX28" fmla="*/ 903243 w 1806488"/>
                <a:gd name="connsiteY28" fmla="*/ 596403 h 1031410"/>
                <a:gd name="connsiteX29" fmla="*/ 314003 w 1806488"/>
                <a:gd name="connsiteY29" fmla="*/ 770071 h 1031410"/>
                <a:gd name="connsiteX30" fmla="*/ 303869 w 1806488"/>
                <a:gd name="connsiteY30" fmla="*/ 806426 h 1031410"/>
                <a:gd name="connsiteX31" fmla="*/ 0 w 1806488"/>
                <a:gd name="connsiteY31" fmla="*/ 0 h 103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6488" h="1031410">
                  <a:moveTo>
                    <a:pt x="903243" y="596404"/>
                  </a:moveTo>
                  <a:cubicBezTo>
                    <a:pt x="1193898" y="596404"/>
                    <a:pt x="1436399" y="670960"/>
                    <a:pt x="1492483" y="770072"/>
                  </a:cubicBezTo>
                  <a:lnTo>
                    <a:pt x="1502618" y="806430"/>
                  </a:lnTo>
                  <a:lnTo>
                    <a:pt x="1476085" y="876844"/>
                  </a:lnTo>
                  <a:lnTo>
                    <a:pt x="1457436" y="898569"/>
                  </a:lnTo>
                  <a:cubicBezTo>
                    <a:pt x="1411783" y="937601"/>
                    <a:pt x="1335518" y="970812"/>
                    <a:pt x="1239525" y="994264"/>
                  </a:cubicBezTo>
                  <a:lnTo>
                    <a:pt x="1182208" y="1005515"/>
                  </a:lnTo>
                  <a:lnTo>
                    <a:pt x="1182208" y="1005515"/>
                  </a:lnTo>
                  <a:lnTo>
                    <a:pt x="1137359" y="1014318"/>
                  </a:lnTo>
                  <a:cubicBezTo>
                    <a:pt x="1065402" y="1025324"/>
                    <a:pt x="986288" y="1031410"/>
                    <a:pt x="903244" y="1031410"/>
                  </a:cubicBezTo>
                  <a:cubicBezTo>
                    <a:pt x="820200" y="1031410"/>
                    <a:pt x="741087" y="1025324"/>
                    <a:pt x="669129" y="1014318"/>
                  </a:cubicBezTo>
                  <a:lnTo>
                    <a:pt x="624281" y="1005515"/>
                  </a:lnTo>
                  <a:lnTo>
                    <a:pt x="645916" y="997079"/>
                  </a:lnTo>
                  <a:cubicBezTo>
                    <a:pt x="649522" y="995673"/>
                    <a:pt x="649521" y="995673"/>
                    <a:pt x="645915" y="997079"/>
                  </a:cubicBezTo>
                  <a:lnTo>
                    <a:pt x="624280" y="1005515"/>
                  </a:lnTo>
                  <a:lnTo>
                    <a:pt x="566961" y="994264"/>
                  </a:lnTo>
                  <a:cubicBezTo>
                    <a:pt x="470968" y="970812"/>
                    <a:pt x="394703" y="937601"/>
                    <a:pt x="349050" y="898569"/>
                  </a:cubicBezTo>
                  <a:lnTo>
                    <a:pt x="330404" y="876848"/>
                  </a:lnTo>
                  <a:lnTo>
                    <a:pt x="303869" y="806427"/>
                  </a:lnTo>
                  <a:lnTo>
                    <a:pt x="314003" y="770072"/>
                  </a:lnTo>
                  <a:cubicBezTo>
                    <a:pt x="370087" y="670960"/>
                    <a:pt x="612588" y="596404"/>
                    <a:pt x="903243" y="596404"/>
                  </a:cubicBezTo>
                  <a:close/>
                  <a:moveTo>
                    <a:pt x="0" y="0"/>
                  </a:moveTo>
                  <a:lnTo>
                    <a:pt x="4124" y="3706"/>
                  </a:lnTo>
                  <a:cubicBezTo>
                    <a:pt x="123322" y="92245"/>
                    <a:pt x="480788" y="156530"/>
                    <a:pt x="903244" y="156530"/>
                  </a:cubicBezTo>
                  <a:cubicBezTo>
                    <a:pt x="1325700" y="156530"/>
                    <a:pt x="1683166" y="92245"/>
                    <a:pt x="1802364" y="3706"/>
                  </a:cubicBezTo>
                  <a:lnTo>
                    <a:pt x="1806488" y="0"/>
                  </a:lnTo>
                  <a:lnTo>
                    <a:pt x="1502618" y="806429"/>
                  </a:lnTo>
                  <a:lnTo>
                    <a:pt x="1492483" y="770071"/>
                  </a:lnTo>
                  <a:cubicBezTo>
                    <a:pt x="1436399" y="670959"/>
                    <a:pt x="1193898" y="596403"/>
                    <a:pt x="903243" y="596403"/>
                  </a:cubicBezTo>
                  <a:cubicBezTo>
                    <a:pt x="612588" y="596403"/>
                    <a:pt x="370087" y="670959"/>
                    <a:pt x="314003" y="770071"/>
                  </a:cubicBezTo>
                  <a:lnTo>
                    <a:pt x="303869" y="80642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accent3"/>
                </a:gs>
                <a:gs pos="78000">
                  <a:schemeClr val="accent3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13D591-ED59-4E99-925B-5A26BC2CFC9D}"/>
              </a:ext>
            </a:extLst>
          </p:cNvPr>
          <p:cNvGrpSpPr/>
          <p:nvPr/>
        </p:nvGrpSpPr>
        <p:grpSpPr>
          <a:xfrm>
            <a:off x="4692634" y="2299847"/>
            <a:ext cx="2794895" cy="1308512"/>
            <a:chOff x="4692634" y="2299847"/>
            <a:chExt cx="2794895" cy="1308512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467E86E-1B93-43A1-8D24-10B4DA148C4C}"/>
                </a:ext>
              </a:extLst>
            </p:cNvPr>
            <p:cNvSpPr/>
            <p:nvPr/>
          </p:nvSpPr>
          <p:spPr>
            <a:xfrm>
              <a:off x="4692634" y="2299847"/>
              <a:ext cx="2794895" cy="435007"/>
            </a:xfrm>
            <a:custGeom>
              <a:avLst/>
              <a:gdLst>
                <a:gd name="connsiteX0" fmla="*/ 674350 w 2794895"/>
                <a:gd name="connsiteY0" fmla="*/ 31386 h 435007"/>
                <a:gd name="connsiteX1" fmla="*/ 765075 w 2794895"/>
                <a:gd name="connsiteY1" fmla="*/ 42444 h 435007"/>
                <a:gd name="connsiteX2" fmla="*/ 1397448 w 2794895"/>
                <a:gd name="connsiteY2" fmla="*/ 74747 h 435007"/>
                <a:gd name="connsiteX3" fmla="*/ 2029821 w 2794895"/>
                <a:gd name="connsiteY3" fmla="*/ 42444 h 435007"/>
                <a:gd name="connsiteX4" fmla="*/ 2120546 w 2794895"/>
                <a:gd name="connsiteY4" fmla="*/ 31386 h 435007"/>
                <a:gd name="connsiteX5" fmla="*/ 2181694 w 2794895"/>
                <a:gd name="connsiteY5" fmla="*/ 37147 h 435007"/>
                <a:gd name="connsiteX6" fmla="*/ 2792877 w 2794895"/>
                <a:gd name="connsiteY6" fmla="*/ 195266 h 435007"/>
                <a:gd name="connsiteX7" fmla="*/ 2794895 w 2794895"/>
                <a:gd name="connsiteY7" fmla="*/ 201461 h 435007"/>
                <a:gd name="connsiteX8" fmla="*/ 2772772 w 2794895"/>
                <a:gd name="connsiteY8" fmla="*/ 260171 h 435007"/>
                <a:gd name="connsiteX9" fmla="*/ 2771622 w 2794895"/>
                <a:gd name="connsiteY9" fmla="*/ 261339 h 435007"/>
                <a:gd name="connsiteX10" fmla="*/ 1397447 w 2794895"/>
                <a:gd name="connsiteY10" fmla="*/ 435007 h 435007"/>
                <a:gd name="connsiteX11" fmla="*/ 23272 w 2794895"/>
                <a:gd name="connsiteY11" fmla="*/ 261339 h 435007"/>
                <a:gd name="connsiteX12" fmla="*/ 22125 w 2794895"/>
                <a:gd name="connsiteY12" fmla="*/ 260174 h 435007"/>
                <a:gd name="connsiteX13" fmla="*/ 0 w 2794895"/>
                <a:gd name="connsiteY13" fmla="*/ 201458 h 435007"/>
                <a:gd name="connsiteX14" fmla="*/ 2017 w 2794895"/>
                <a:gd name="connsiteY14" fmla="*/ 195266 h 435007"/>
                <a:gd name="connsiteX15" fmla="*/ 613200 w 2794895"/>
                <a:gd name="connsiteY15" fmla="*/ 37147 h 435007"/>
                <a:gd name="connsiteX16" fmla="*/ 1397447 w 2794895"/>
                <a:gd name="connsiteY16" fmla="*/ 0 h 435007"/>
                <a:gd name="connsiteX17" fmla="*/ 2066044 w 2794895"/>
                <a:gd name="connsiteY17" fmla="*/ 26251 h 435007"/>
                <a:gd name="connsiteX18" fmla="*/ 2120546 w 2794895"/>
                <a:gd name="connsiteY18" fmla="*/ 31385 h 435007"/>
                <a:gd name="connsiteX19" fmla="*/ 2029821 w 2794895"/>
                <a:gd name="connsiteY19" fmla="*/ 42443 h 435007"/>
                <a:gd name="connsiteX20" fmla="*/ 1397448 w 2794895"/>
                <a:gd name="connsiteY20" fmla="*/ 74746 h 435007"/>
                <a:gd name="connsiteX21" fmla="*/ 765075 w 2794895"/>
                <a:gd name="connsiteY21" fmla="*/ 42443 h 435007"/>
                <a:gd name="connsiteX22" fmla="*/ 674350 w 2794895"/>
                <a:gd name="connsiteY22" fmla="*/ 31385 h 435007"/>
                <a:gd name="connsiteX23" fmla="*/ 728850 w 2794895"/>
                <a:gd name="connsiteY23" fmla="*/ 26251 h 435007"/>
                <a:gd name="connsiteX24" fmla="*/ 1397447 w 2794895"/>
                <a:gd name="connsiteY24" fmla="*/ 0 h 4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4895" h="435007">
                  <a:moveTo>
                    <a:pt x="674350" y="31386"/>
                  </a:moveTo>
                  <a:lnTo>
                    <a:pt x="765075" y="42444"/>
                  </a:lnTo>
                  <a:cubicBezTo>
                    <a:pt x="959441" y="63245"/>
                    <a:pt x="1173136" y="74747"/>
                    <a:pt x="1397448" y="74747"/>
                  </a:cubicBezTo>
                  <a:cubicBezTo>
                    <a:pt x="1621761" y="74747"/>
                    <a:pt x="1835455" y="63245"/>
                    <a:pt x="2029821" y="42444"/>
                  </a:cubicBezTo>
                  <a:lnTo>
                    <a:pt x="2120546" y="31386"/>
                  </a:lnTo>
                  <a:lnTo>
                    <a:pt x="2181694" y="37147"/>
                  </a:lnTo>
                  <a:cubicBezTo>
                    <a:pt x="2517496" y="72325"/>
                    <a:pt x="2749779" y="129459"/>
                    <a:pt x="2792877" y="195266"/>
                  </a:cubicBezTo>
                  <a:lnTo>
                    <a:pt x="2794895" y="201461"/>
                  </a:lnTo>
                  <a:lnTo>
                    <a:pt x="2772772" y="260171"/>
                  </a:lnTo>
                  <a:lnTo>
                    <a:pt x="2771622" y="261339"/>
                  </a:lnTo>
                  <a:cubicBezTo>
                    <a:pt x="2640828" y="360451"/>
                    <a:pt x="2075287" y="435007"/>
                    <a:pt x="1397447" y="435007"/>
                  </a:cubicBezTo>
                  <a:cubicBezTo>
                    <a:pt x="719607" y="435007"/>
                    <a:pt x="154066" y="360451"/>
                    <a:pt x="23272" y="261339"/>
                  </a:cubicBezTo>
                  <a:lnTo>
                    <a:pt x="22125" y="260174"/>
                  </a:lnTo>
                  <a:lnTo>
                    <a:pt x="0" y="201458"/>
                  </a:lnTo>
                  <a:lnTo>
                    <a:pt x="2017" y="195266"/>
                  </a:lnTo>
                  <a:cubicBezTo>
                    <a:pt x="45115" y="129459"/>
                    <a:pt x="277398" y="72325"/>
                    <a:pt x="613200" y="37147"/>
                  </a:cubicBezTo>
                  <a:close/>
                  <a:moveTo>
                    <a:pt x="1397447" y="0"/>
                  </a:moveTo>
                  <a:cubicBezTo>
                    <a:pt x="1639533" y="0"/>
                    <a:pt x="1867295" y="9510"/>
                    <a:pt x="2066044" y="26251"/>
                  </a:cubicBezTo>
                  <a:lnTo>
                    <a:pt x="2120546" y="31385"/>
                  </a:lnTo>
                  <a:lnTo>
                    <a:pt x="2029821" y="42443"/>
                  </a:lnTo>
                  <a:cubicBezTo>
                    <a:pt x="1835455" y="63244"/>
                    <a:pt x="1621761" y="74746"/>
                    <a:pt x="1397448" y="74746"/>
                  </a:cubicBezTo>
                  <a:cubicBezTo>
                    <a:pt x="1173136" y="74746"/>
                    <a:pt x="959441" y="63244"/>
                    <a:pt x="765075" y="42443"/>
                  </a:cubicBezTo>
                  <a:lnTo>
                    <a:pt x="674350" y="31385"/>
                  </a:lnTo>
                  <a:lnTo>
                    <a:pt x="728850" y="26251"/>
                  </a:lnTo>
                  <a:cubicBezTo>
                    <a:pt x="927599" y="9510"/>
                    <a:pt x="1155362" y="0"/>
                    <a:pt x="13974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78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376E698-361B-4ADA-9B82-22A528B8ED77}"/>
                </a:ext>
              </a:extLst>
            </p:cNvPr>
            <p:cNvSpPr/>
            <p:nvPr/>
          </p:nvSpPr>
          <p:spPr>
            <a:xfrm>
              <a:off x="4714759" y="2560016"/>
              <a:ext cx="2750647" cy="1048343"/>
            </a:xfrm>
            <a:custGeom>
              <a:avLst/>
              <a:gdLst>
                <a:gd name="connsiteX0" fmla="*/ 1375323 w 2750647"/>
                <a:gd name="connsiteY0" fmla="*/ 974357 h 1048343"/>
                <a:gd name="connsiteX1" fmla="*/ 1901694 w 2750647"/>
                <a:gd name="connsiteY1" fmla="*/ 1011503 h 1048343"/>
                <a:gd name="connsiteX2" fmla="*/ 1926142 w 2750647"/>
                <a:gd name="connsiteY2" fmla="*/ 1016163 h 1048343"/>
                <a:gd name="connsiteX3" fmla="*/ 1789994 w 2750647"/>
                <a:gd name="connsiteY3" fmla="*/ 1031251 h 1048343"/>
                <a:gd name="connsiteX4" fmla="*/ 1375323 w 2750647"/>
                <a:gd name="connsiteY4" fmla="*/ 1048343 h 1048343"/>
                <a:gd name="connsiteX5" fmla="*/ 960652 w 2750647"/>
                <a:gd name="connsiteY5" fmla="*/ 1031251 h 1048343"/>
                <a:gd name="connsiteX6" fmla="*/ 824505 w 2750647"/>
                <a:gd name="connsiteY6" fmla="*/ 1016163 h 1048343"/>
                <a:gd name="connsiteX7" fmla="*/ 848952 w 2750647"/>
                <a:gd name="connsiteY7" fmla="*/ 1011503 h 1048343"/>
                <a:gd name="connsiteX8" fmla="*/ 1375323 w 2750647"/>
                <a:gd name="connsiteY8" fmla="*/ 974357 h 1048343"/>
                <a:gd name="connsiteX9" fmla="*/ 2750647 w 2750647"/>
                <a:gd name="connsiteY9" fmla="*/ 0 h 1048343"/>
                <a:gd name="connsiteX10" fmla="*/ 2439429 w 2750647"/>
                <a:gd name="connsiteY10" fmla="*/ 825927 h 1048343"/>
                <a:gd name="connsiteX11" fmla="*/ 2423156 w 2750647"/>
                <a:gd name="connsiteY11" fmla="*/ 869114 h 1048343"/>
                <a:gd name="connsiteX12" fmla="*/ 2419000 w 2750647"/>
                <a:gd name="connsiteY12" fmla="*/ 874674 h 1048343"/>
                <a:gd name="connsiteX13" fmla="*/ 1970954 w 2750647"/>
                <a:gd name="connsiteY13" fmla="*/ 1011196 h 1048343"/>
                <a:gd name="connsiteX14" fmla="*/ 1926142 w 2750647"/>
                <a:gd name="connsiteY14" fmla="*/ 1016162 h 1048343"/>
                <a:gd name="connsiteX15" fmla="*/ 1901694 w 2750647"/>
                <a:gd name="connsiteY15" fmla="*/ 1011502 h 1048343"/>
                <a:gd name="connsiteX16" fmla="*/ 1375323 w 2750647"/>
                <a:gd name="connsiteY16" fmla="*/ 974356 h 1048343"/>
                <a:gd name="connsiteX17" fmla="*/ 848952 w 2750647"/>
                <a:gd name="connsiteY17" fmla="*/ 1011502 h 1048343"/>
                <a:gd name="connsiteX18" fmla="*/ 824504 w 2750647"/>
                <a:gd name="connsiteY18" fmla="*/ 1016162 h 1048343"/>
                <a:gd name="connsiteX19" fmla="*/ 779692 w 2750647"/>
                <a:gd name="connsiteY19" fmla="*/ 1011196 h 1048343"/>
                <a:gd name="connsiteX20" fmla="*/ 331646 w 2750647"/>
                <a:gd name="connsiteY20" fmla="*/ 874674 h 1048343"/>
                <a:gd name="connsiteX21" fmla="*/ 327490 w 2750647"/>
                <a:gd name="connsiteY21" fmla="*/ 869114 h 1048343"/>
                <a:gd name="connsiteX22" fmla="*/ 311217 w 2750647"/>
                <a:gd name="connsiteY22" fmla="*/ 825927 h 1048343"/>
                <a:gd name="connsiteX23" fmla="*/ 0 w 2750647"/>
                <a:gd name="connsiteY23" fmla="*/ 3 h 1048343"/>
                <a:gd name="connsiteX24" fmla="*/ 1147 w 2750647"/>
                <a:gd name="connsiteY24" fmla="*/ 1168 h 1048343"/>
                <a:gd name="connsiteX25" fmla="*/ 1375322 w 2750647"/>
                <a:gd name="connsiteY25" fmla="*/ 174836 h 1048343"/>
                <a:gd name="connsiteX26" fmla="*/ 2749497 w 2750647"/>
                <a:gd name="connsiteY26" fmla="*/ 1168 h 10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50647" h="1048343">
                  <a:moveTo>
                    <a:pt x="1375323" y="974357"/>
                  </a:moveTo>
                  <a:cubicBezTo>
                    <a:pt x="1570303" y="974357"/>
                    <a:pt x="1751439" y="988051"/>
                    <a:pt x="1901694" y="1011503"/>
                  </a:cubicBezTo>
                  <a:lnTo>
                    <a:pt x="1926142" y="1016163"/>
                  </a:lnTo>
                  <a:lnTo>
                    <a:pt x="1789994" y="1031251"/>
                  </a:lnTo>
                  <a:cubicBezTo>
                    <a:pt x="1662541" y="1042257"/>
                    <a:pt x="1522414" y="1048343"/>
                    <a:pt x="1375323" y="1048343"/>
                  </a:cubicBezTo>
                  <a:cubicBezTo>
                    <a:pt x="1228233" y="1048343"/>
                    <a:pt x="1088105" y="1042257"/>
                    <a:pt x="960652" y="1031251"/>
                  </a:cubicBezTo>
                  <a:lnTo>
                    <a:pt x="824505" y="1016163"/>
                  </a:lnTo>
                  <a:lnTo>
                    <a:pt x="848952" y="1011503"/>
                  </a:lnTo>
                  <a:cubicBezTo>
                    <a:pt x="999208" y="988051"/>
                    <a:pt x="1180344" y="974357"/>
                    <a:pt x="1375323" y="974357"/>
                  </a:cubicBezTo>
                  <a:close/>
                  <a:moveTo>
                    <a:pt x="2750647" y="0"/>
                  </a:moveTo>
                  <a:lnTo>
                    <a:pt x="2439429" y="825927"/>
                  </a:lnTo>
                  <a:lnTo>
                    <a:pt x="2423156" y="869114"/>
                  </a:lnTo>
                  <a:lnTo>
                    <a:pt x="2419000" y="874674"/>
                  </a:lnTo>
                  <a:cubicBezTo>
                    <a:pt x="2362237" y="931309"/>
                    <a:pt x="2197656" y="979926"/>
                    <a:pt x="1970954" y="1011196"/>
                  </a:cubicBezTo>
                  <a:lnTo>
                    <a:pt x="1926142" y="1016162"/>
                  </a:lnTo>
                  <a:lnTo>
                    <a:pt x="1901694" y="1011502"/>
                  </a:lnTo>
                  <a:cubicBezTo>
                    <a:pt x="1751439" y="988050"/>
                    <a:pt x="1570303" y="974356"/>
                    <a:pt x="1375323" y="974356"/>
                  </a:cubicBezTo>
                  <a:cubicBezTo>
                    <a:pt x="1180343" y="974356"/>
                    <a:pt x="999208" y="988050"/>
                    <a:pt x="848952" y="1011502"/>
                  </a:cubicBezTo>
                  <a:lnTo>
                    <a:pt x="824504" y="1016162"/>
                  </a:lnTo>
                  <a:lnTo>
                    <a:pt x="779692" y="1011196"/>
                  </a:lnTo>
                  <a:cubicBezTo>
                    <a:pt x="552990" y="979926"/>
                    <a:pt x="388409" y="931309"/>
                    <a:pt x="331646" y="874674"/>
                  </a:cubicBezTo>
                  <a:lnTo>
                    <a:pt x="327490" y="869114"/>
                  </a:lnTo>
                  <a:lnTo>
                    <a:pt x="311217" y="825927"/>
                  </a:lnTo>
                  <a:lnTo>
                    <a:pt x="0" y="3"/>
                  </a:lnTo>
                  <a:lnTo>
                    <a:pt x="1147" y="1168"/>
                  </a:lnTo>
                  <a:cubicBezTo>
                    <a:pt x="131941" y="100280"/>
                    <a:pt x="697482" y="174836"/>
                    <a:pt x="1375322" y="174836"/>
                  </a:cubicBezTo>
                  <a:cubicBezTo>
                    <a:pt x="2053162" y="174836"/>
                    <a:pt x="2618703" y="100280"/>
                    <a:pt x="2749497" y="1168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chemeClr val="accent1"/>
                </a:gs>
                <a:gs pos="78000">
                  <a:schemeClr val="accent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1AC090-EEDA-4851-BCEA-84232B136F1D}"/>
              </a:ext>
            </a:extLst>
          </p:cNvPr>
          <p:cNvGrpSpPr/>
          <p:nvPr/>
        </p:nvGrpSpPr>
        <p:grpSpPr>
          <a:xfrm>
            <a:off x="4234648" y="1065321"/>
            <a:ext cx="3710867" cy="1309272"/>
            <a:chOff x="4234648" y="1065321"/>
            <a:chExt cx="3710867" cy="1309272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889CD39-E599-40F3-91AB-6450C04AE8C9}"/>
                </a:ext>
              </a:extLst>
            </p:cNvPr>
            <p:cNvSpPr/>
            <p:nvPr/>
          </p:nvSpPr>
          <p:spPr>
            <a:xfrm>
              <a:off x="4234648" y="1065321"/>
              <a:ext cx="3710866" cy="435006"/>
            </a:xfrm>
            <a:custGeom>
              <a:avLst/>
              <a:gdLst>
                <a:gd name="connsiteX0" fmla="*/ 1855433 w 3710866"/>
                <a:gd name="connsiteY0" fmla="*/ 0 h 435006"/>
                <a:gd name="connsiteX1" fmla="*/ 3710866 w 3710866"/>
                <a:gd name="connsiteY1" fmla="*/ 217503 h 435006"/>
                <a:gd name="connsiteX2" fmla="*/ 3709552 w 3710866"/>
                <a:gd name="connsiteY2" fmla="*/ 220554 h 435006"/>
                <a:gd name="connsiteX3" fmla="*/ 3701287 w 3710866"/>
                <a:gd name="connsiteY3" fmla="*/ 239741 h 435006"/>
                <a:gd name="connsiteX4" fmla="*/ 1855433 w 3710866"/>
                <a:gd name="connsiteY4" fmla="*/ 435006 h 435006"/>
                <a:gd name="connsiteX5" fmla="*/ 9579 w 3710866"/>
                <a:gd name="connsiteY5" fmla="*/ 239741 h 435006"/>
                <a:gd name="connsiteX6" fmla="*/ 1314 w 3710866"/>
                <a:gd name="connsiteY6" fmla="*/ 220554 h 435006"/>
                <a:gd name="connsiteX7" fmla="*/ 0 w 3710866"/>
                <a:gd name="connsiteY7" fmla="*/ 217503 h 435006"/>
                <a:gd name="connsiteX8" fmla="*/ 1855433 w 3710866"/>
                <a:gd name="connsiteY8" fmla="*/ 0 h 4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0866" h="435006">
                  <a:moveTo>
                    <a:pt x="1855433" y="0"/>
                  </a:moveTo>
                  <a:cubicBezTo>
                    <a:pt x="2880160" y="0"/>
                    <a:pt x="3710866" y="97379"/>
                    <a:pt x="3710866" y="217503"/>
                  </a:cubicBezTo>
                  <a:lnTo>
                    <a:pt x="3709552" y="220554"/>
                  </a:lnTo>
                  <a:lnTo>
                    <a:pt x="3701287" y="239741"/>
                  </a:lnTo>
                  <a:cubicBezTo>
                    <a:pt x="3606270" y="349419"/>
                    <a:pt x="2816115" y="435006"/>
                    <a:pt x="1855433" y="435006"/>
                  </a:cubicBezTo>
                  <a:cubicBezTo>
                    <a:pt x="894751" y="435006"/>
                    <a:pt x="104596" y="349419"/>
                    <a:pt x="9579" y="239741"/>
                  </a:cubicBezTo>
                  <a:lnTo>
                    <a:pt x="1314" y="220554"/>
                  </a:lnTo>
                  <a:lnTo>
                    <a:pt x="0" y="217503"/>
                  </a:lnTo>
                  <a:cubicBezTo>
                    <a:pt x="0" y="97379"/>
                    <a:pt x="830706" y="0"/>
                    <a:pt x="185543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78000">
                  <a:schemeClr val="accent6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31B2B3F-F085-4112-BC62-BDBE8E083B39}"/>
                </a:ext>
              </a:extLst>
            </p:cNvPr>
            <p:cNvSpPr/>
            <p:nvPr/>
          </p:nvSpPr>
          <p:spPr>
            <a:xfrm>
              <a:off x="4234649" y="1285875"/>
              <a:ext cx="3710866" cy="1088718"/>
            </a:xfrm>
            <a:custGeom>
              <a:avLst/>
              <a:gdLst>
                <a:gd name="connsiteX0" fmla="*/ 2176687 w 3710866"/>
                <a:gd name="connsiteY0" fmla="*/ 1020247 h 1088718"/>
                <a:gd name="connsiteX1" fmla="*/ 2271081 w 3710866"/>
                <a:gd name="connsiteY1" fmla="*/ 1024791 h 1088718"/>
                <a:gd name="connsiteX2" fmla="*/ 2205982 w 3710866"/>
                <a:gd name="connsiteY2" fmla="*/ 1020820 h 1088718"/>
                <a:gd name="connsiteX3" fmla="*/ 1534179 w 3710866"/>
                <a:gd name="connsiteY3" fmla="*/ 1020247 h 1088718"/>
                <a:gd name="connsiteX4" fmla="*/ 1504883 w 3710866"/>
                <a:gd name="connsiteY4" fmla="*/ 1020820 h 1088718"/>
                <a:gd name="connsiteX5" fmla="*/ 1439783 w 3710866"/>
                <a:gd name="connsiteY5" fmla="*/ 1024791 h 1088718"/>
                <a:gd name="connsiteX6" fmla="*/ 0 w 3710866"/>
                <a:gd name="connsiteY6" fmla="*/ 0 h 1088718"/>
                <a:gd name="connsiteX7" fmla="*/ 1313 w 3710866"/>
                <a:gd name="connsiteY7" fmla="*/ 0 h 1088718"/>
                <a:gd name="connsiteX8" fmla="*/ 9578 w 3710866"/>
                <a:gd name="connsiteY8" fmla="*/ 19187 h 1088718"/>
                <a:gd name="connsiteX9" fmla="*/ 1855432 w 3710866"/>
                <a:gd name="connsiteY9" fmla="*/ 214452 h 1088718"/>
                <a:gd name="connsiteX10" fmla="*/ 3701286 w 3710866"/>
                <a:gd name="connsiteY10" fmla="*/ 19187 h 1088718"/>
                <a:gd name="connsiteX11" fmla="*/ 3709551 w 3710866"/>
                <a:gd name="connsiteY11" fmla="*/ 0 h 1088718"/>
                <a:gd name="connsiteX12" fmla="*/ 3710866 w 3710866"/>
                <a:gd name="connsiteY12" fmla="*/ 0 h 1088718"/>
                <a:gd name="connsiteX13" fmla="*/ 3471470 w 3710866"/>
                <a:gd name="connsiteY13" fmla="*/ 635323 h 1088718"/>
                <a:gd name="connsiteX14" fmla="*/ 3410899 w 3710866"/>
                <a:gd name="connsiteY14" fmla="*/ 796070 h 1088718"/>
                <a:gd name="connsiteX15" fmla="*/ 3407008 w 3710866"/>
                <a:gd name="connsiteY15" fmla="*/ 799899 h 1088718"/>
                <a:gd name="connsiteX16" fmla="*/ 2629821 w 3710866"/>
                <a:gd name="connsiteY16" fmla="*/ 1039106 h 1088718"/>
                <a:gd name="connsiteX17" fmla="*/ 2578531 w 3710866"/>
                <a:gd name="connsiteY17" fmla="*/ 1045357 h 1088718"/>
                <a:gd name="connsiteX18" fmla="*/ 2524029 w 3710866"/>
                <a:gd name="connsiteY18" fmla="*/ 1040223 h 1088718"/>
                <a:gd name="connsiteX19" fmla="*/ 2473862 w 3710866"/>
                <a:gd name="connsiteY19" fmla="*/ 1037163 h 1088718"/>
                <a:gd name="connsiteX20" fmla="*/ 2569432 w 3710866"/>
                <a:gd name="connsiteY20" fmla="*/ 1045206 h 1088718"/>
                <a:gd name="connsiteX21" fmla="*/ 2487807 w 3710866"/>
                <a:gd name="connsiteY21" fmla="*/ 1056415 h 1088718"/>
                <a:gd name="connsiteX22" fmla="*/ 1855433 w 3710866"/>
                <a:gd name="connsiteY22" fmla="*/ 1088718 h 1088718"/>
                <a:gd name="connsiteX23" fmla="*/ 1223060 w 3710866"/>
                <a:gd name="connsiteY23" fmla="*/ 1056415 h 1088718"/>
                <a:gd name="connsiteX24" fmla="*/ 1141434 w 3710866"/>
                <a:gd name="connsiteY24" fmla="*/ 1045206 h 1088718"/>
                <a:gd name="connsiteX25" fmla="*/ 1237006 w 3710866"/>
                <a:gd name="connsiteY25" fmla="*/ 1037162 h 1088718"/>
                <a:gd name="connsiteX26" fmla="*/ 1186835 w 3710866"/>
                <a:gd name="connsiteY26" fmla="*/ 1040223 h 1088718"/>
                <a:gd name="connsiteX27" fmla="*/ 1132335 w 3710866"/>
                <a:gd name="connsiteY27" fmla="*/ 1045357 h 1088718"/>
                <a:gd name="connsiteX28" fmla="*/ 1081045 w 3710866"/>
                <a:gd name="connsiteY28" fmla="*/ 1039106 h 1088718"/>
                <a:gd name="connsiteX29" fmla="*/ 303858 w 3710866"/>
                <a:gd name="connsiteY29" fmla="*/ 799899 h 1088718"/>
                <a:gd name="connsiteX30" fmla="*/ 299967 w 3710866"/>
                <a:gd name="connsiteY30" fmla="*/ 796070 h 1088718"/>
                <a:gd name="connsiteX31" fmla="*/ 239396 w 3710866"/>
                <a:gd name="connsiteY31" fmla="*/ 635323 h 108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0866" h="1088718">
                  <a:moveTo>
                    <a:pt x="2176687" y="1020247"/>
                  </a:moveTo>
                  <a:lnTo>
                    <a:pt x="2271081" y="1024791"/>
                  </a:lnTo>
                  <a:lnTo>
                    <a:pt x="2205982" y="1020820"/>
                  </a:lnTo>
                  <a:close/>
                  <a:moveTo>
                    <a:pt x="1534179" y="1020247"/>
                  </a:moveTo>
                  <a:lnTo>
                    <a:pt x="1504883" y="1020820"/>
                  </a:lnTo>
                  <a:lnTo>
                    <a:pt x="1439783" y="1024791"/>
                  </a:lnTo>
                  <a:close/>
                  <a:moveTo>
                    <a:pt x="0" y="0"/>
                  </a:moveTo>
                  <a:lnTo>
                    <a:pt x="1313" y="0"/>
                  </a:lnTo>
                  <a:lnTo>
                    <a:pt x="9578" y="19187"/>
                  </a:lnTo>
                  <a:cubicBezTo>
                    <a:pt x="104595" y="128865"/>
                    <a:pt x="894750" y="214452"/>
                    <a:pt x="1855432" y="214452"/>
                  </a:cubicBezTo>
                  <a:cubicBezTo>
                    <a:pt x="2816114" y="214452"/>
                    <a:pt x="3606269" y="128865"/>
                    <a:pt x="3701286" y="19187"/>
                  </a:cubicBezTo>
                  <a:lnTo>
                    <a:pt x="3709551" y="0"/>
                  </a:lnTo>
                  <a:lnTo>
                    <a:pt x="3710866" y="0"/>
                  </a:lnTo>
                  <a:lnTo>
                    <a:pt x="3471470" y="635323"/>
                  </a:lnTo>
                  <a:lnTo>
                    <a:pt x="3410899" y="796070"/>
                  </a:lnTo>
                  <a:lnTo>
                    <a:pt x="3407008" y="799899"/>
                  </a:lnTo>
                  <a:cubicBezTo>
                    <a:pt x="3280427" y="902869"/>
                    <a:pt x="2998136" y="988482"/>
                    <a:pt x="2629821" y="1039106"/>
                  </a:cubicBezTo>
                  <a:lnTo>
                    <a:pt x="2578531" y="1045357"/>
                  </a:lnTo>
                  <a:lnTo>
                    <a:pt x="2524029" y="1040223"/>
                  </a:lnTo>
                  <a:lnTo>
                    <a:pt x="2473862" y="1037163"/>
                  </a:lnTo>
                  <a:lnTo>
                    <a:pt x="2569432" y="1045206"/>
                  </a:lnTo>
                  <a:lnTo>
                    <a:pt x="2487807" y="1056415"/>
                  </a:lnTo>
                  <a:cubicBezTo>
                    <a:pt x="2293440" y="1077216"/>
                    <a:pt x="2079746" y="1088718"/>
                    <a:pt x="1855433" y="1088718"/>
                  </a:cubicBezTo>
                  <a:cubicBezTo>
                    <a:pt x="1631121" y="1088718"/>
                    <a:pt x="1417426" y="1077216"/>
                    <a:pt x="1223060" y="1056415"/>
                  </a:cubicBezTo>
                  <a:lnTo>
                    <a:pt x="1141434" y="1045206"/>
                  </a:lnTo>
                  <a:lnTo>
                    <a:pt x="1237006" y="1037162"/>
                  </a:lnTo>
                  <a:lnTo>
                    <a:pt x="1186835" y="1040223"/>
                  </a:lnTo>
                  <a:lnTo>
                    <a:pt x="1132335" y="1045357"/>
                  </a:lnTo>
                  <a:lnTo>
                    <a:pt x="1081045" y="1039106"/>
                  </a:lnTo>
                  <a:cubicBezTo>
                    <a:pt x="712730" y="988482"/>
                    <a:pt x="430439" y="902869"/>
                    <a:pt x="303858" y="799899"/>
                  </a:cubicBezTo>
                  <a:lnTo>
                    <a:pt x="299967" y="796070"/>
                  </a:lnTo>
                  <a:lnTo>
                    <a:pt x="239396" y="635323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accent6"/>
                </a:gs>
                <a:gs pos="78000">
                  <a:schemeClr val="accent6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4AB967-D505-4723-A69B-E3BFA732C885}"/>
              </a:ext>
            </a:extLst>
          </p:cNvPr>
          <p:cNvGrpSpPr/>
          <p:nvPr/>
        </p:nvGrpSpPr>
        <p:grpSpPr>
          <a:xfrm>
            <a:off x="332936" y="3780839"/>
            <a:ext cx="2937088" cy="1028573"/>
            <a:chOff x="332936" y="3780839"/>
            <a:chExt cx="2937088" cy="102857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3229EEE-A308-495D-A032-37C1A3C82D42}"/>
                </a:ext>
              </a:extLst>
            </p:cNvPr>
            <p:cNvSpPr txBox="1"/>
            <p:nvPr/>
          </p:nvSpPr>
          <p:spPr>
            <a:xfrm>
              <a:off x="332936" y="3780839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80A7441-0C97-413D-AE72-5BF58A2E8BD5}"/>
                </a:ext>
              </a:extLst>
            </p:cNvPr>
            <p:cNvSpPr txBox="1"/>
            <p:nvPr/>
          </p:nvSpPr>
          <p:spPr>
            <a:xfrm>
              <a:off x="340731" y="4163081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CB9954-027F-49C2-A431-6766654FA8EC}"/>
              </a:ext>
            </a:extLst>
          </p:cNvPr>
          <p:cNvGrpSpPr/>
          <p:nvPr/>
        </p:nvGrpSpPr>
        <p:grpSpPr>
          <a:xfrm>
            <a:off x="332936" y="2510515"/>
            <a:ext cx="2937088" cy="1028573"/>
            <a:chOff x="332936" y="2510515"/>
            <a:chExt cx="2937088" cy="1028573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074AB0A-C7DB-499B-997D-ADC3C5864F85}"/>
                </a:ext>
              </a:extLst>
            </p:cNvPr>
            <p:cNvSpPr txBox="1"/>
            <p:nvPr/>
          </p:nvSpPr>
          <p:spPr>
            <a:xfrm>
              <a:off x="332936" y="251051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5BD298C-5678-4B80-9038-71A079F13530}"/>
                </a:ext>
              </a:extLst>
            </p:cNvPr>
            <p:cNvSpPr txBox="1"/>
            <p:nvPr/>
          </p:nvSpPr>
          <p:spPr>
            <a:xfrm>
              <a:off x="340731" y="2892757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7ABD73-5CE1-4834-8E55-FD6492D51A38}"/>
              </a:ext>
            </a:extLst>
          </p:cNvPr>
          <p:cNvGrpSpPr/>
          <p:nvPr/>
        </p:nvGrpSpPr>
        <p:grpSpPr>
          <a:xfrm>
            <a:off x="332936" y="1240191"/>
            <a:ext cx="2937088" cy="1028573"/>
            <a:chOff x="332936" y="1240191"/>
            <a:chExt cx="2937088" cy="1028573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22DFC50-0D09-4842-BD38-D63613979B3D}"/>
                </a:ext>
              </a:extLst>
            </p:cNvPr>
            <p:cNvSpPr txBox="1"/>
            <p:nvPr/>
          </p:nvSpPr>
          <p:spPr>
            <a:xfrm>
              <a:off x="332936" y="1240191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6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C234F2B-5936-4E90-AC70-C3311476994E}"/>
                </a:ext>
              </a:extLst>
            </p:cNvPr>
            <p:cNvSpPr txBox="1"/>
            <p:nvPr/>
          </p:nvSpPr>
          <p:spPr>
            <a:xfrm>
              <a:off x="340731" y="1622433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D49632-DD80-4BD4-9029-D08E418EEB1A}"/>
              </a:ext>
            </a:extLst>
          </p:cNvPr>
          <p:cNvGrpSpPr/>
          <p:nvPr/>
        </p:nvGrpSpPr>
        <p:grpSpPr>
          <a:xfrm>
            <a:off x="8921977" y="3780839"/>
            <a:ext cx="2937088" cy="1028573"/>
            <a:chOff x="8921977" y="3780839"/>
            <a:chExt cx="2937088" cy="1028573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3541ED8-D86B-4363-B2A4-72F9CF296117}"/>
                </a:ext>
              </a:extLst>
            </p:cNvPr>
            <p:cNvSpPr txBox="1"/>
            <p:nvPr/>
          </p:nvSpPr>
          <p:spPr>
            <a:xfrm>
              <a:off x="8921977" y="3780839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B4F2D48-091C-48D4-837E-A219BF3FC032}"/>
                </a:ext>
              </a:extLst>
            </p:cNvPr>
            <p:cNvSpPr txBox="1"/>
            <p:nvPr/>
          </p:nvSpPr>
          <p:spPr>
            <a:xfrm>
              <a:off x="8929772" y="4163081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9048EE-8E4E-4B46-B70E-346AFE0470CA}"/>
              </a:ext>
            </a:extLst>
          </p:cNvPr>
          <p:cNvGrpSpPr/>
          <p:nvPr/>
        </p:nvGrpSpPr>
        <p:grpSpPr>
          <a:xfrm>
            <a:off x="8921977" y="2510515"/>
            <a:ext cx="2937088" cy="1028573"/>
            <a:chOff x="8921977" y="2510515"/>
            <a:chExt cx="2937088" cy="1028573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2D307B9-1522-45CE-9255-B132EAD6F490}"/>
                </a:ext>
              </a:extLst>
            </p:cNvPr>
            <p:cNvSpPr txBox="1"/>
            <p:nvPr/>
          </p:nvSpPr>
          <p:spPr>
            <a:xfrm>
              <a:off x="8921977" y="251051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CBEEB25-B049-4660-B553-FB9005FBA26B}"/>
                </a:ext>
              </a:extLst>
            </p:cNvPr>
            <p:cNvSpPr txBox="1"/>
            <p:nvPr/>
          </p:nvSpPr>
          <p:spPr>
            <a:xfrm>
              <a:off x="8929772" y="2892757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9DD7F7-F3F8-4172-A0D2-A8CAA3478817}"/>
              </a:ext>
            </a:extLst>
          </p:cNvPr>
          <p:cNvGrpSpPr/>
          <p:nvPr/>
        </p:nvGrpSpPr>
        <p:grpSpPr>
          <a:xfrm>
            <a:off x="8921977" y="1240191"/>
            <a:ext cx="2937088" cy="1028573"/>
            <a:chOff x="8921977" y="1240191"/>
            <a:chExt cx="2937088" cy="102857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6FD5B8-658E-4C1A-974A-7ED636277328}"/>
                </a:ext>
              </a:extLst>
            </p:cNvPr>
            <p:cNvSpPr txBox="1"/>
            <p:nvPr/>
          </p:nvSpPr>
          <p:spPr>
            <a:xfrm>
              <a:off x="8921977" y="1240191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6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B13B20A-FB35-4D51-B645-72FF79482465}"/>
                </a:ext>
              </a:extLst>
            </p:cNvPr>
            <p:cNvSpPr txBox="1"/>
            <p:nvPr/>
          </p:nvSpPr>
          <p:spPr>
            <a:xfrm>
              <a:off x="8929772" y="1622433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BCA7128-FC72-4BAD-95AB-EC20FF4ED990}"/>
              </a:ext>
            </a:extLst>
          </p:cNvPr>
          <p:cNvGrpSpPr/>
          <p:nvPr/>
        </p:nvGrpSpPr>
        <p:grpSpPr>
          <a:xfrm>
            <a:off x="3363295" y="1886732"/>
            <a:ext cx="1705236" cy="117731"/>
            <a:chOff x="3363295" y="2057938"/>
            <a:chExt cx="1705236" cy="117731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F192492-7752-46D4-8E2C-6E8918F318A4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6350D28-FA6D-4908-9901-6FE114AA941D}"/>
                </a:ext>
              </a:extLst>
            </p:cNvPr>
            <p:cNvCxnSpPr>
              <a:stCxn id="143" idx="6"/>
              <a:endCxn id="145" idx="2"/>
            </p:cNvCxnSpPr>
            <p:nvPr/>
          </p:nvCxnSpPr>
          <p:spPr>
            <a:xfrm>
              <a:off x="3481026" y="2116804"/>
              <a:ext cx="1469774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D3F1317-1094-4C98-A285-D0A098705E7B}"/>
                </a:ext>
              </a:extLst>
            </p:cNvPr>
            <p:cNvSpPr/>
            <p:nvPr/>
          </p:nvSpPr>
          <p:spPr>
            <a:xfrm>
              <a:off x="4950800" y="2057938"/>
              <a:ext cx="117731" cy="1177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10DC86E-58F1-4033-B9E7-B0FB110F6F2A}"/>
              </a:ext>
            </a:extLst>
          </p:cNvPr>
          <p:cNvGrpSpPr/>
          <p:nvPr/>
        </p:nvGrpSpPr>
        <p:grpSpPr>
          <a:xfrm>
            <a:off x="3363295" y="3157056"/>
            <a:ext cx="2069553" cy="136889"/>
            <a:chOff x="3363295" y="2057938"/>
            <a:chExt cx="2069553" cy="136889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7AD77DA-48EE-4D77-829E-2C43F0624F7C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51D406-A1EE-4428-856E-9AD1BBDEA2D9}"/>
                </a:ext>
              </a:extLst>
            </p:cNvPr>
            <p:cNvCxnSpPr>
              <a:stCxn id="151" idx="6"/>
              <a:endCxn id="153" idx="2"/>
            </p:cNvCxnSpPr>
            <p:nvPr/>
          </p:nvCxnSpPr>
          <p:spPr>
            <a:xfrm>
              <a:off x="3481026" y="2116804"/>
              <a:ext cx="1834091" cy="1915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6A553A9-0264-4606-B90A-BE483F50BF5F}"/>
                </a:ext>
              </a:extLst>
            </p:cNvPr>
            <p:cNvSpPr/>
            <p:nvPr/>
          </p:nvSpPr>
          <p:spPr>
            <a:xfrm>
              <a:off x="5315117" y="2077096"/>
              <a:ext cx="117731" cy="1177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AE04B33-D63B-4B6D-96D4-1BF12D980338}"/>
              </a:ext>
            </a:extLst>
          </p:cNvPr>
          <p:cNvGrpSpPr/>
          <p:nvPr/>
        </p:nvGrpSpPr>
        <p:grpSpPr>
          <a:xfrm>
            <a:off x="3363295" y="5697703"/>
            <a:ext cx="2609055" cy="117731"/>
            <a:chOff x="3363295" y="2057938"/>
            <a:chExt cx="2609055" cy="117731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D9A3A6C-FAF3-457B-963E-7D830F61BCFB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D251A16-E455-43A1-A082-0317B8BD10AB}"/>
                </a:ext>
              </a:extLst>
            </p:cNvPr>
            <p:cNvCxnSpPr>
              <a:cxnSpLocks/>
              <a:stCxn id="155" idx="6"/>
            </p:cNvCxnSpPr>
            <p:nvPr/>
          </p:nvCxnSpPr>
          <p:spPr>
            <a:xfrm>
              <a:off x="3481026" y="2116804"/>
              <a:ext cx="2491324" cy="0"/>
            </a:xfrm>
            <a:prstGeom prst="straightConnector1">
              <a:avLst/>
            </a:prstGeom>
            <a:ln w="12700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3A81C26-7C73-46A6-B674-8724AD3E81C2}"/>
              </a:ext>
            </a:extLst>
          </p:cNvPr>
          <p:cNvGrpSpPr/>
          <p:nvPr/>
        </p:nvGrpSpPr>
        <p:grpSpPr>
          <a:xfrm>
            <a:off x="3363295" y="4427380"/>
            <a:ext cx="2377480" cy="117731"/>
            <a:chOff x="3363295" y="2057938"/>
            <a:chExt cx="2377480" cy="117731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FC8BB6B-9AE3-4D07-9DE4-177780A5C359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ABA226F-5CA6-47AA-AC2D-6609A2B373EB}"/>
                </a:ext>
              </a:extLst>
            </p:cNvPr>
            <p:cNvCxnSpPr>
              <a:stCxn id="167" idx="6"/>
              <a:endCxn id="169" idx="2"/>
            </p:cNvCxnSpPr>
            <p:nvPr/>
          </p:nvCxnSpPr>
          <p:spPr>
            <a:xfrm>
              <a:off x="3481026" y="2116804"/>
              <a:ext cx="2142018" cy="0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9AF3355-43DB-4CA5-A7F2-AD0D6109965C}"/>
                </a:ext>
              </a:extLst>
            </p:cNvPr>
            <p:cNvSpPr/>
            <p:nvPr/>
          </p:nvSpPr>
          <p:spPr>
            <a:xfrm>
              <a:off x="5623044" y="2057938"/>
              <a:ext cx="117731" cy="1177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5" name="Graphic 64" descr="Puzzle">
            <a:extLst>
              <a:ext uri="{FF2B5EF4-FFF2-40B4-BE49-F238E27FC236}">
                <a16:creationId xmlns:a16="http://schemas.microsoft.com/office/drawing/2014/main" id="{BD585471-B64C-44DC-8B04-E24732DE5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4992" y="2800598"/>
            <a:ext cx="742016" cy="742016"/>
          </a:xfrm>
          <a:prstGeom prst="rect">
            <a:avLst/>
          </a:prstGeom>
        </p:spPr>
      </p:pic>
      <p:pic>
        <p:nvPicPr>
          <p:cNvPr id="67" name="Graphic 66" descr="Rocket">
            <a:extLst>
              <a:ext uri="{FF2B5EF4-FFF2-40B4-BE49-F238E27FC236}">
                <a16:creationId xmlns:a16="http://schemas.microsoft.com/office/drawing/2014/main" id="{D68B1FC9-BD6A-41BB-B924-2BF578BA8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0775" y="1584653"/>
            <a:ext cx="710450" cy="710450"/>
          </a:xfrm>
          <a:prstGeom prst="rect">
            <a:avLst/>
          </a:prstGeom>
        </p:spPr>
      </p:pic>
      <p:pic>
        <p:nvPicPr>
          <p:cNvPr id="16" name="Graphic 15" descr="Tools">
            <a:extLst>
              <a:ext uri="{FF2B5EF4-FFF2-40B4-BE49-F238E27FC236}">
                <a16:creationId xmlns:a16="http://schemas.microsoft.com/office/drawing/2014/main" id="{F7A0A31F-E5A7-41B1-B7BA-07E3D91F4E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1175" y="4080771"/>
            <a:ext cx="629651" cy="629651"/>
          </a:xfrm>
          <a:prstGeom prst="rect">
            <a:avLst/>
          </a:prstGeom>
        </p:spPr>
      </p:pic>
      <p:pic>
        <p:nvPicPr>
          <p:cNvPr id="77" name="Graphic 76" descr="Lightbulb">
            <a:extLst>
              <a:ext uri="{FF2B5EF4-FFF2-40B4-BE49-F238E27FC236}">
                <a16:creationId xmlns:a16="http://schemas.microsoft.com/office/drawing/2014/main" id="{4E6370FD-C952-4ACD-BECF-17460C762D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39081" y="5214248"/>
            <a:ext cx="513839" cy="513839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94C01D1D-B7AE-437D-974C-C7D99E870871}"/>
              </a:ext>
            </a:extLst>
          </p:cNvPr>
          <p:cNvGrpSpPr/>
          <p:nvPr/>
        </p:nvGrpSpPr>
        <p:grpSpPr>
          <a:xfrm rot="10800000">
            <a:off x="7082158" y="1886732"/>
            <a:ext cx="1705236" cy="117731"/>
            <a:chOff x="3363295" y="2057938"/>
            <a:chExt cx="1705236" cy="11773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73C1BFA-22D1-497F-A9DA-3A8A137FF0E1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5639740-FA0C-48B6-BD24-72F277E2B014}"/>
                </a:ext>
              </a:extLst>
            </p:cNvPr>
            <p:cNvCxnSpPr>
              <a:stCxn id="84" idx="6"/>
              <a:endCxn id="86" idx="2"/>
            </p:cNvCxnSpPr>
            <p:nvPr/>
          </p:nvCxnSpPr>
          <p:spPr>
            <a:xfrm>
              <a:off x="3481026" y="2116804"/>
              <a:ext cx="1469774" cy="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AA6C7D1-9FF1-4CA5-8095-392665F9EAB8}"/>
                </a:ext>
              </a:extLst>
            </p:cNvPr>
            <p:cNvSpPr/>
            <p:nvPr/>
          </p:nvSpPr>
          <p:spPr>
            <a:xfrm>
              <a:off x="4950800" y="2057938"/>
              <a:ext cx="117731" cy="11773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35CD2C-AFB2-49EA-8AE8-8861C75CB4F2}"/>
              </a:ext>
            </a:extLst>
          </p:cNvPr>
          <p:cNvGrpSpPr/>
          <p:nvPr/>
        </p:nvGrpSpPr>
        <p:grpSpPr>
          <a:xfrm rot="10800000">
            <a:off x="6717841" y="3157056"/>
            <a:ext cx="2069553" cy="136889"/>
            <a:chOff x="3363295" y="2057938"/>
            <a:chExt cx="2069553" cy="13688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37D0195-12D6-463C-AE73-9170FE5C9575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01E09A8-9960-4188-9171-B43D29AB9AAF}"/>
                </a:ext>
              </a:extLst>
            </p:cNvPr>
            <p:cNvCxnSpPr>
              <a:stCxn id="88" idx="6"/>
              <a:endCxn id="91" idx="2"/>
            </p:cNvCxnSpPr>
            <p:nvPr/>
          </p:nvCxnSpPr>
          <p:spPr>
            <a:xfrm>
              <a:off x="3481026" y="2116804"/>
              <a:ext cx="1834091" cy="19158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5E02EAA-1895-402F-878F-C86A0A2080B4}"/>
                </a:ext>
              </a:extLst>
            </p:cNvPr>
            <p:cNvSpPr/>
            <p:nvPr/>
          </p:nvSpPr>
          <p:spPr>
            <a:xfrm>
              <a:off x="5315117" y="2077096"/>
              <a:ext cx="117731" cy="11773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60BACE1-1C64-4709-B2E9-F8430D6BA755}"/>
              </a:ext>
            </a:extLst>
          </p:cNvPr>
          <p:cNvGrpSpPr/>
          <p:nvPr/>
        </p:nvGrpSpPr>
        <p:grpSpPr>
          <a:xfrm rot="10800000">
            <a:off x="6178339" y="5697703"/>
            <a:ext cx="2609055" cy="117731"/>
            <a:chOff x="3363295" y="2057938"/>
            <a:chExt cx="2609055" cy="117731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9DC3A48-43F9-4452-AC43-7FFF4AF45022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18FFB1F-6933-46FF-8D63-4AE43F0349F1}"/>
                </a:ext>
              </a:extLst>
            </p:cNvPr>
            <p:cNvCxnSpPr>
              <a:cxnSpLocks/>
              <a:stCxn id="93" idx="6"/>
            </p:cNvCxnSpPr>
            <p:nvPr/>
          </p:nvCxnSpPr>
          <p:spPr>
            <a:xfrm>
              <a:off x="3481026" y="2116804"/>
              <a:ext cx="2491324" cy="0"/>
            </a:xfrm>
            <a:prstGeom prst="straightConnector1">
              <a:avLst/>
            </a:prstGeom>
            <a:ln w="12700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9D72669-5D03-4076-ABC6-74C56D23DF5F}"/>
              </a:ext>
            </a:extLst>
          </p:cNvPr>
          <p:cNvGrpSpPr/>
          <p:nvPr/>
        </p:nvGrpSpPr>
        <p:grpSpPr>
          <a:xfrm rot="10800000">
            <a:off x="6409914" y="4427380"/>
            <a:ext cx="2377480" cy="117731"/>
            <a:chOff x="3363295" y="2057938"/>
            <a:chExt cx="2377480" cy="11773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55DC91C-C23E-45C7-83F6-1D7472CECB8B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9327412-8007-4201-83A9-91AADF7CDEA2}"/>
                </a:ext>
              </a:extLst>
            </p:cNvPr>
            <p:cNvCxnSpPr>
              <a:stCxn id="98" idx="6"/>
              <a:endCxn id="100" idx="2"/>
            </p:cNvCxnSpPr>
            <p:nvPr/>
          </p:nvCxnSpPr>
          <p:spPr>
            <a:xfrm>
              <a:off x="3481026" y="2116804"/>
              <a:ext cx="2142018" cy="0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ADCA62E-56C2-4F5D-8431-1251C9A49934}"/>
                </a:ext>
              </a:extLst>
            </p:cNvPr>
            <p:cNvSpPr/>
            <p:nvPr/>
          </p:nvSpPr>
          <p:spPr>
            <a:xfrm>
              <a:off x="5623044" y="2057938"/>
              <a:ext cx="117731" cy="11773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19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3D89967F-A7F5-4DE5-B7F4-2E9C7D2C1605}"/>
              </a:ext>
            </a:extLst>
          </p:cNvPr>
          <p:cNvSpPr/>
          <p:nvPr/>
        </p:nvSpPr>
        <p:spPr>
          <a:xfrm>
            <a:off x="5630078" y="4772782"/>
            <a:ext cx="920008" cy="1306987"/>
          </a:xfrm>
          <a:custGeom>
            <a:avLst/>
            <a:gdLst>
              <a:gd name="connsiteX0" fmla="*/ 460003 w 920008"/>
              <a:gd name="connsiteY0" fmla="*/ 0 h 1306987"/>
              <a:gd name="connsiteX1" fmla="*/ 717332 w 920008"/>
              <a:gd name="connsiteY1" fmla="*/ 37146 h 1306987"/>
              <a:gd name="connsiteX2" fmla="*/ 738965 w 920008"/>
              <a:gd name="connsiteY2" fmla="*/ 45582 h 1306987"/>
              <a:gd name="connsiteX3" fmla="*/ 738967 w 920008"/>
              <a:gd name="connsiteY3" fmla="*/ 45581 h 1306987"/>
              <a:gd name="connsiteX4" fmla="*/ 785447 w 920008"/>
              <a:gd name="connsiteY4" fmla="*/ 63704 h 1306987"/>
              <a:gd name="connsiteX5" fmla="*/ 910899 w 920008"/>
              <a:gd name="connsiteY5" fmla="*/ 173667 h 1306987"/>
              <a:gd name="connsiteX6" fmla="*/ 920008 w 920008"/>
              <a:gd name="connsiteY6" fmla="*/ 216365 h 1306987"/>
              <a:gd name="connsiteX7" fmla="*/ 892517 w 920008"/>
              <a:gd name="connsiteY7" fmla="*/ 289322 h 1306987"/>
              <a:gd name="connsiteX8" fmla="*/ 884081 w 920008"/>
              <a:gd name="connsiteY8" fmla="*/ 302164 h 1306987"/>
              <a:gd name="connsiteX9" fmla="*/ 596866 w 920008"/>
              <a:gd name="connsiteY9" fmla="*/ 425227 h 1306987"/>
              <a:gd name="connsiteX10" fmla="*/ 460004 w 920008"/>
              <a:gd name="connsiteY10" fmla="*/ 435005 h 1306987"/>
              <a:gd name="connsiteX11" fmla="*/ 460004 w 920008"/>
              <a:gd name="connsiteY11" fmla="*/ 435005 h 1306987"/>
              <a:gd name="connsiteX12" fmla="*/ 884082 w 920008"/>
              <a:gd name="connsiteY12" fmla="*/ 302164 h 1306987"/>
              <a:gd name="connsiteX13" fmla="*/ 892517 w 920008"/>
              <a:gd name="connsiteY13" fmla="*/ 289324 h 1306987"/>
              <a:gd name="connsiteX14" fmla="*/ 892518 w 920008"/>
              <a:gd name="connsiteY14" fmla="*/ 289322 h 1306987"/>
              <a:gd name="connsiteX15" fmla="*/ 588316 w 920008"/>
              <a:gd name="connsiteY15" fmla="*/ 1096630 h 1306987"/>
              <a:gd name="connsiteX16" fmla="*/ 526592 w 920008"/>
              <a:gd name="connsiteY16" fmla="*/ 1260437 h 1306987"/>
              <a:gd name="connsiteX17" fmla="*/ 526591 w 920008"/>
              <a:gd name="connsiteY17" fmla="*/ 1260437 h 1306987"/>
              <a:gd name="connsiteX18" fmla="*/ 524924 w 920008"/>
              <a:gd name="connsiteY18" fmla="*/ 1264861 h 1306987"/>
              <a:gd name="connsiteX19" fmla="*/ 510671 w 920008"/>
              <a:gd name="connsiteY19" fmla="*/ 1285999 h 1306987"/>
              <a:gd name="connsiteX20" fmla="*/ 460002 w 920008"/>
              <a:gd name="connsiteY20" fmla="*/ 1306987 h 1306987"/>
              <a:gd name="connsiteX21" fmla="*/ 409333 w 920008"/>
              <a:gd name="connsiteY21" fmla="*/ 1285999 h 1306987"/>
              <a:gd name="connsiteX22" fmla="*/ 395090 w 920008"/>
              <a:gd name="connsiteY22" fmla="*/ 1264874 h 1306987"/>
              <a:gd name="connsiteX23" fmla="*/ 393409 w 920008"/>
              <a:gd name="connsiteY23" fmla="*/ 1260413 h 1306987"/>
              <a:gd name="connsiteX24" fmla="*/ 27497 w 920008"/>
              <a:gd name="connsiteY24" fmla="*/ 289333 h 1306987"/>
              <a:gd name="connsiteX25" fmla="*/ 27494 w 920008"/>
              <a:gd name="connsiteY25" fmla="*/ 289329 h 1306987"/>
              <a:gd name="connsiteX26" fmla="*/ 0 w 920008"/>
              <a:gd name="connsiteY26" fmla="*/ 216362 h 1306987"/>
              <a:gd name="connsiteX27" fmla="*/ 9107 w 920008"/>
              <a:gd name="connsiteY27" fmla="*/ 173667 h 1306987"/>
              <a:gd name="connsiteX28" fmla="*/ 134559 w 920008"/>
              <a:gd name="connsiteY28" fmla="*/ 63704 h 1306987"/>
              <a:gd name="connsiteX29" fmla="*/ 181040 w 920008"/>
              <a:gd name="connsiteY29" fmla="*/ 45581 h 1306987"/>
              <a:gd name="connsiteX30" fmla="*/ 181042 w 920008"/>
              <a:gd name="connsiteY30" fmla="*/ 45582 h 1306987"/>
              <a:gd name="connsiteX31" fmla="*/ 202675 w 920008"/>
              <a:gd name="connsiteY31" fmla="*/ 37146 h 1306987"/>
              <a:gd name="connsiteX32" fmla="*/ 460003 w 920008"/>
              <a:gd name="connsiteY32" fmla="*/ 0 h 1306987"/>
              <a:gd name="connsiteX0" fmla="*/ 460003 w 920008"/>
              <a:gd name="connsiteY0" fmla="*/ 0 h 1306987"/>
              <a:gd name="connsiteX1" fmla="*/ 717332 w 920008"/>
              <a:gd name="connsiteY1" fmla="*/ 37146 h 1306987"/>
              <a:gd name="connsiteX2" fmla="*/ 738965 w 920008"/>
              <a:gd name="connsiteY2" fmla="*/ 45582 h 1306987"/>
              <a:gd name="connsiteX3" fmla="*/ 738967 w 920008"/>
              <a:gd name="connsiteY3" fmla="*/ 45581 h 1306987"/>
              <a:gd name="connsiteX4" fmla="*/ 785447 w 920008"/>
              <a:gd name="connsiteY4" fmla="*/ 63704 h 1306987"/>
              <a:gd name="connsiteX5" fmla="*/ 910899 w 920008"/>
              <a:gd name="connsiteY5" fmla="*/ 173667 h 1306987"/>
              <a:gd name="connsiteX6" fmla="*/ 920008 w 920008"/>
              <a:gd name="connsiteY6" fmla="*/ 216365 h 1306987"/>
              <a:gd name="connsiteX7" fmla="*/ 892517 w 920008"/>
              <a:gd name="connsiteY7" fmla="*/ 289322 h 1306987"/>
              <a:gd name="connsiteX8" fmla="*/ 884081 w 920008"/>
              <a:gd name="connsiteY8" fmla="*/ 302164 h 1306987"/>
              <a:gd name="connsiteX9" fmla="*/ 596866 w 920008"/>
              <a:gd name="connsiteY9" fmla="*/ 425227 h 1306987"/>
              <a:gd name="connsiteX10" fmla="*/ 460004 w 920008"/>
              <a:gd name="connsiteY10" fmla="*/ 435005 h 1306987"/>
              <a:gd name="connsiteX11" fmla="*/ 884082 w 920008"/>
              <a:gd name="connsiteY11" fmla="*/ 302164 h 1306987"/>
              <a:gd name="connsiteX12" fmla="*/ 892517 w 920008"/>
              <a:gd name="connsiteY12" fmla="*/ 289324 h 1306987"/>
              <a:gd name="connsiteX13" fmla="*/ 892518 w 920008"/>
              <a:gd name="connsiteY13" fmla="*/ 289322 h 1306987"/>
              <a:gd name="connsiteX14" fmla="*/ 588316 w 920008"/>
              <a:gd name="connsiteY14" fmla="*/ 1096630 h 1306987"/>
              <a:gd name="connsiteX15" fmla="*/ 526592 w 920008"/>
              <a:gd name="connsiteY15" fmla="*/ 1260437 h 1306987"/>
              <a:gd name="connsiteX16" fmla="*/ 526591 w 920008"/>
              <a:gd name="connsiteY16" fmla="*/ 1260437 h 1306987"/>
              <a:gd name="connsiteX17" fmla="*/ 524924 w 920008"/>
              <a:gd name="connsiteY17" fmla="*/ 1264861 h 1306987"/>
              <a:gd name="connsiteX18" fmla="*/ 510671 w 920008"/>
              <a:gd name="connsiteY18" fmla="*/ 1285999 h 1306987"/>
              <a:gd name="connsiteX19" fmla="*/ 460002 w 920008"/>
              <a:gd name="connsiteY19" fmla="*/ 1306987 h 1306987"/>
              <a:gd name="connsiteX20" fmla="*/ 409333 w 920008"/>
              <a:gd name="connsiteY20" fmla="*/ 1285999 h 1306987"/>
              <a:gd name="connsiteX21" fmla="*/ 395090 w 920008"/>
              <a:gd name="connsiteY21" fmla="*/ 1264874 h 1306987"/>
              <a:gd name="connsiteX22" fmla="*/ 393409 w 920008"/>
              <a:gd name="connsiteY22" fmla="*/ 1260413 h 1306987"/>
              <a:gd name="connsiteX23" fmla="*/ 27497 w 920008"/>
              <a:gd name="connsiteY23" fmla="*/ 289333 h 1306987"/>
              <a:gd name="connsiteX24" fmla="*/ 27494 w 920008"/>
              <a:gd name="connsiteY24" fmla="*/ 289329 h 1306987"/>
              <a:gd name="connsiteX25" fmla="*/ 0 w 920008"/>
              <a:gd name="connsiteY25" fmla="*/ 216362 h 1306987"/>
              <a:gd name="connsiteX26" fmla="*/ 9107 w 920008"/>
              <a:gd name="connsiteY26" fmla="*/ 173667 h 1306987"/>
              <a:gd name="connsiteX27" fmla="*/ 134559 w 920008"/>
              <a:gd name="connsiteY27" fmla="*/ 63704 h 1306987"/>
              <a:gd name="connsiteX28" fmla="*/ 181040 w 920008"/>
              <a:gd name="connsiteY28" fmla="*/ 45581 h 1306987"/>
              <a:gd name="connsiteX29" fmla="*/ 181042 w 920008"/>
              <a:gd name="connsiteY29" fmla="*/ 45582 h 1306987"/>
              <a:gd name="connsiteX30" fmla="*/ 202675 w 920008"/>
              <a:gd name="connsiteY30" fmla="*/ 37146 h 1306987"/>
              <a:gd name="connsiteX31" fmla="*/ 460003 w 920008"/>
              <a:gd name="connsiteY31" fmla="*/ 0 h 1306987"/>
              <a:gd name="connsiteX0" fmla="*/ 884082 w 920008"/>
              <a:gd name="connsiteY0" fmla="*/ 302164 h 1306987"/>
              <a:gd name="connsiteX1" fmla="*/ 892517 w 920008"/>
              <a:gd name="connsiteY1" fmla="*/ 289324 h 1306987"/>
              <a:gd name="connsiteX2" fmla="*/ 892518 w 920008"/>
              <a:gd name="connsiteY2" fmla="*/ 289322 h 1306987"/>
              <a:gd name="connsiteX3" fmla="*/ 588316 w 920008"/>
              <a:gd name="connsiteY3" fmla="*/ 1096630 h 1306987"/>
              <a:gd name="connsiteX4" fmla="*/ 526592 w 920008"/>
              <a:gd name="connsiteY4" fmla="*/ 1260437 h 1306987"/>
              <a:gd name="connsiteX5" fmla="*/ 526591 w 920008"/>
              <a:gd name="connsiteY5" fmla="*/ 1260437 h 1306987"/>
              <a:gd name="connsiteX6" fmla="*/ 524924 w 920008"/>
              <a:gd name="connsiteY6" fmla="*/ 1264861 h 1306987"/>
              <a:gd name="connsiteX7" fmla="*/ 510671 w 920008"/>
              <a:gd name="connsiteY7" fmla="*/ 1285999 h 1306987"/>
              <a:gd name="connsiteX8" fmla="*/ 460002 w 920008"/>
              <a:gd name="connsiteY8" fmla="*/ 1306987 h 1306987"/>
              <a:gd name="connsiteX9" fmla="*/ 409333 w 920008"/>
              <a:gd name="connsiteY9" fmla="*/ 1285999 h 1306987"/>
              <a:gd name="connsiteX10" fmla="*/ 395090 w 920008"/>
              <a:gd name="connsiteY10" fmla="*/ 1264874 h 1306987"/>
              <a:gd name="connsiteX11" fmla="*/ 393409 w 920008"/>
              <a:gd name="connsiteY11" fmla="*/ 1260413 h 1306987"/>
              <a:gd name="connsiteX12" fmla="*/ 27497 w 920008"/>
              <a:gd name="connsiteY12" fmla="*/ 289333 h 1306987"/>
              <a:gd name="connsiteX13" fmla="*/ 27494 w 920008"/>
              <a:gd name="connsiteY13" fmla="*/ 289329 h 1306987"/>
              <a:gd name="connsiteX14" fmla="*/ 0 w 920008"/>
              <a:gd name="connsiteY14" fmla="*/ 216362 h 1306987"/>
              <a:gd name="connsiteX15" fmla="*/ 9107 w 920008"/>
              <a:gd name="connsiteY15" fmla="*/ 173667 h 1306987"/>
              <a:gd name="connsiteX16" fmla="*/ 134559 w 920008"/>
              <a:gd name="connsiteY16" fmla="*/ 63704 h 1306987"/>
              <a:gd name="connsiteX17" fmla="*/ 181040 w 920008"/>
              <a:gd name="connsiteY17" fmla="*/ 45581 h 1306987"/>
              <a:gd name="connsiteX18" fmla="*/ 181042 w 920008"/>
              <a:gd name="connsiteY18" fmla="*/ 45582 h 1306987"/>
              <a:gd name="connsiteX19" fmla="*/ 202675 w 920008"/>
              <a:gd name="connsiteY19" fmla="*/ 37146 h 1306987"/>
              <a:gd name="connsiteX20" fmla="*/ 460003 w 920008"/>
              <a:gd name="connsiteY20" fmla="*/ 0 h 1306987"/>
              <a:gd name="connsiteX21" fmla="*/ 717332 w 920008"/>
              <a:gd name="connsiteY21" fmla="*/ 37146 h 1306987"/>
              <a:gd name="connsiteX22" fmla="*/ 738965 w 920008"/>
              <a:gd name="connsiteY22" fmla="*/ 45582 h 1306987"/>
              <a:gd name="connsiteX23" fmla="*/ 738967 w 920008"/>
              <a:gd name="connsiteY23" fmla="*/ 45581 h 1306987"/>
              <a:gd name="connsiteX24" fmla="*/ 785447 w 920008"/>
              <a:gd name="connsiteY24" fmla="*/ 63704 h 1306987"/>
              <a:gd name="connsiteX25" fmla="*/ 910899 w 920008"/>
              <a:gd name="connsiteY25" fmla="*/ 173667 h 1306987"/>
              <a:gd name="connsiteX26" fmla="*/ 920008 w 920008"/>
              <a:gd name="connsiteY26" fmla="*/ 216365 h 1306987"/>
              <a:gd name="connsiteX27" fmla="*/ 892517 w 920008"/>
              <a:gd name="connsiteY27" fmla="*/ 289322 h 1306987"/>
              <a:gd name="connsiteX28" fmla="*/ 884081 w 920008"/>
              <a:gd name="connsiteY28" fmla="*/ 302164 h 1306987"/>
              <a:gd name="connsiteX29" fmla="*/ 596866 w 920008"/>
              <a:gd name="connsiteY29" fmla="*/ 425227 h 1306987"/>
              <a:gd name="connsiteX30" fmla="*/ 551444 w 920008"/>
              <a:gd name="connsiteY30" fmla="*/ 526445 h 1306987"/>
              <a:gd name="connsiteX0" fmla="*/ 884082 w 920008"/>
              <a:gd name="connsiteY0" fmla="*/ 302164 h 1306987"/>
              <a:gd name="connsiteX1" fmla="*/ 892517 w 920008"/>
              <a:gd name="connsiteY1" fmla="*/ 289324 h 1306987"/>
              <a:gd name="connsiteX2" fmla="*/ 892518 w 920008"/>
              <a:gd name="connsiteY2" fmla="*/ 289322 h 1306987"/>
              <a:gd name="connsiteX3" fmla="*/ 588316 w 920008"/>
              <a:gd name="connsiteY3" fmla="*/ 1096630 h 1306987"/>
              <a:gd name="connsiteX4" fmla="*/ 526592 w 920008"/>
              <a:gd name="connsiteY4" fmla="*/ 1260437 h 1306987"/>
              <a:gd name="connsiteX5" fmla="*/ 526591 w 920008"/>
              <a:gd name="connsiteY5" fmla="*/ 1260437 h 1306987"/>
              <a:gd name="connsiteX6" fmla="*/ 524924 w 920008"/>
              <a:gd name="connsiteY6" fmla="*/ 1264861 h 1306987"/>
              <a:gd name="connsiteX7" fmla="*/ 510671 w 920008"/>
              <a:gd name="connsiteY7" fmla="*/ 1285999 h 1306987"/>
              <a:gd name="connsiteX8" fmla="*/ 460002 w 920008"/>
              <a:gd name="connsiteY8" fmla="*/ 1306987 h 1306987"/>
              <a:gd name="connsiteX9" fmla="*/ 409333 w 920008"/>
              <a:gd name="connsiteY9" fmla="*/ 1285999 h 1306987"/>
              <a:gd name="connsiteX10" fmla="*/ 395090 w 920008"/>
              <a:gd name="connsiteY10" fmla="*/ 1264874 h 1306987"/>
              <a:gd name="connsiteX11" fmla="*/ 393409 w 920008"/>
              <a:gd name="connsiteY11" fmla="*/ 1260413 h 1306987"/>
              <a:gd name="connsiteX12" fmla="*/ 27497 w 920008"/>
              <a:gd name="connsiteY12" fmla="*/ 289333 h 1306987"/>
              <a:gd name="connsiteX13" fmla="*/ 27494 w 920008"/>
              <a:gd name="connsiteY13" fmla="*/ 289329 h 1306987"/>
              <a:gd name="connsiteX14" fmla="*/ 0 w 920008"/>
              <a:gd name="connsiteY14" fmla="*/ 216362 h 1306987"/>
              <a:gd name="connsiteX15" fmla="*/ 9107 w 920008"/>
              <a:gd name="connsiteY15" fmla="*/ 173667 h 1306987"/>
              <a:gd name="connsiteX16" fmla="*/ 134559 w 920008"/>
              <a:gd name="connsiteY16" fmla="*/ 63704 h 1306987"/>
              <a:gd name="connsiteX17" fmla="*/ 181040 w 920008"/>
              <a:gd name="connsiteY17" fmla="*/ 45581 h 1306987"/>
              <a:gd name="connsiteX18" fmla="*/ 181042 w 920008"/>
              <a:gd name="connsiteY18" fmla="*/ 45582 h 1306987"/>
              <a:gd name="connsiteX19" fmla="*/ 202675 w 920008"/>
              <a:gd name="connsiteY19" fmla="*/ 37146 h 1306987"/>
              <a:gd name="connsiteX20" fmla="*/ 460003 w 920008"/>
              <a:gd name="connsiteY20" fmla="*/ 0 h 1306987"/>
              <a:gd name="connsiteX21" fmla="*/ 717332 w 920008"/>
              <a:gd name="connsiteY21" fmla="*/ 37146 h 1306987"/>
              <a:gd name="connsiteX22" fmla="*/ 738965 w 920008"/>
              <a:gd name="connsiteY22" fmla="*/ 45582 h 1306987"/>
              <a:gd name="connsiteX23" fmla="*/ 738967 w 920008"/>
              <a:gd name="connsiteY23" fmla="*/ 45581 h 1306987"/>
              <a:gd name="connsiteX24" fmla="*/ 785447 w 920008"/>
              <a:gd name="connsiteY24" fmla="*/ 63704 h 1306987"/>
              <a:gd name="connsiteX25" fmla="*/ 910899 w 920008"/>
              <a:gd name="connsiteY25" fmla="*/ 173667 h 1306987"/>
              <a:gd name="connsiteX26" fmla="*/ 920008 w 920008"/>
              <a:gd name="connsiteY26" fmla="*/ 216365 h 1306987"/>
              <a:gd name="connsiteX27" fmla="*/ 892517 w 920008"/>
              <a:gd name="connsiteY27" fmla="*/ 289322 h 1306987"/>
              <a:gd name="connsiteX28" fmla="*/ 884081 w 920008"/>
              <a:gd name="connsiteY28" fmla="*/ 302164 h 1306987"/>
              <a:gd name="connsiteX29" fmla="*/ 551444 w 920008"/>
              <a:gd name="connsiteY29" fmla="*/ 526445 h 1306987"/>
              <a:gd name="connsiteX0" fmla="*/ 884082 w 920008"/>
              <a:gd name="connsiteY0" fmla="*/ 302164 h 1306987"/>
              <a:gd name="connsiteX1" fmla="*/ 892517 w 920008"/>
              <a:gd name="connsiteY1" fmla="*/ 289324 h 1306987"/>
              <a:gd name="connsiteX2" fmla="*/ 892518 w 920008"/>
              <a:gd name="connsiteY2" fmla="*/ 289322 h 1306987"/>
              <a:gd name="connsiteX3" fmla="*/ 588316 w 920008"/>
              <a:gd name="connsiteY3" fmla="*/ 1096630 h 1306987"/>
              <a:gd name="connsiteX4" fmla="*/ 526592 w 920008"/>
              <a:gd name="connsiteY4" fmla="*/ 1260437 h 1306987"/>
              <a:gd name="connsiteX5" fmla="*/ 526591 w 920008"/>
              <a:gd name="connsiteY5" fmla="*/ 1260437 h 1306987"/>
              <a:gd name="connsiteX6" fmla="*/ 524924 w 920008"/>
              <a:gd name="connsiteY6" fmla="*/ 1264861 h 1306987"/>
              <a:gd name="connsiteX7" fmla="*/ 510671 w 920008"/>
              <a:gd name="connsiteY7" fmla="*/ 1285999 h 1306987"/>
              <a:gd name="connsiteX8" fmla="*/ 460002 w 920008"/>
              <a:gd name="connsiteY8" fmla="*/ 1306987 h 1306987"/>
              <a:gd name="connsiteX9" fmla="*/ 409333 w 920008"/>
              <a:gd name="connsiteY9" fmla="*/ 1285999 h 1306987"/>
              <a:gd name="connsiteX10" fmla="*/ 395090 w 920008"/>
              <a:gd name="connsiteY10" fmla="*/ 1264874 h 1306987"/>
              <a:gd name="connsiteX11" fmla="*/ 393409 w 920008"/>
              <a:gd name="connsiteY11" fmla="*/ 1260413 h 1306987"/>
              <a:gd name="connsiteX12" fmla="*/ 27497 w 920008"/>
              <a:gd name="connsiteY12" fmla="*/ 289333 h 1306987"/>
              <a:gd name="connsiteX13" fmla="*/ 27494 w 920008"/>
              <a:gd name="connsiteY13" fmla="*/ 289329 h 1306987"/>
              <a:gd name="connsiteX14" fmla="*/ 0 w 920008"/>
              <a:gd name="connsiteY14" fmla="*/ 216362 h 1306987"/>
              <a:gd name="connsiteX15" fmla="*/ 9107 w 920008"/>
              <a:gd name="connsiteY15" fmla="*/ 173667 h 1306987"/>
              <a:gd name="connsiteX16" fmla="*/ 134559 w 920008"/>
              <a:gd name="connsiteY16" fmla="*/ 63704 h 1306987"/>
              <a:gd name="connsiteX17" fmla="*/ 181040 w 920008"/>
              <a:gd name="connsiteY17" fmla="*/ 45581 h 1306987"/>
              <a:gd name="connsiteX18" fmla="*/ 181042 w 920008"/>
              <a:gd name="connsiteY18" fmla="*/ 45582 h 1306987"/>
              <a:gd name="connsiteX19" fmla="*/ 202675 w 920008"/>
              <a:gd name="connsiteY19" fmla="*/ 37146 h 1306987"/>
              <a:gd name="connsiteX20" fmla="*/ 460003 w 920008"/>
              <a:gd name="connsiteY20" fmla="*/ 0 h 1306987"/>
              <a:gd name="connsiteX21" fmla="*/ 717332 w 920008"/>
              <a:gd name="connsiteY21" fmla="*/ 37146 h 1306987"/>
              <a:gd name="connsiteX22" fmla="*/ 738965 w 920008"/>
              <a:gd name="connsiteY22" fmla="*/ 45582 h 1306987"/>
              <a:gd name="connsiteX23" fmla="*/ 738967 w 920008"/>
              <a:gd name="connsiteY23" fmla="*/ 45581 h 1306987"/>
              <a:gd name="connsiteX24" fmla="*/ 785447 w 920008"/>
              <a:gd name="connsiteY24" fmla="*/ 63704 h 1306987"/>
              <a:gd name="connsiteX25" fmla="*/ 910899 w 920008"/>
              <a:gd name="connsiteY25" fmla="*/ 173667 h 1306987"/>
              <a:gd name="connsiteX26" fmla="*/ 920008 w 920008"/>
              <a:gd name="connsiteY26" fmla="*/ 216365 h 1306987"/>
              <a:gd name="connsiteX27" fmla="*/ 892517 w 920008"/>
              <a:gd name="connsiteY27" fmla="*/ 289322 h 1306987"/>
              <a:gd name="connsiteX28" fmla="*/ 884081 w 920008"/>
              <a:gd name="connsiteY28" fmla="*/ 302164 h 130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20008" h="1306987">
                <a:moveTo>
                  <a:pt x="884082" y="302164"/>
                </a:moveTo>
                <a:lnTo>
                  <a:pt x="892517" y="289324"/>
                </a:lnTo>
                <a:cubicBezTo>
                  <a:pt x="892517" y="289323"/>
                  <a:pt x="892518" y="289323"/>
                  <a:pt x="892518" y="289322"/>
                </a:cubicBezTo>
                <a:lnTo>
                  <a:pt x="588316" y="1096630"/>
                </a:lnTo>
                <a:lnTo>
                  <a:pt x="526592" y="1260437"/>
                </a:lnTo>
                <a:lnTo>
                  <a:pt x="526591" y="1260437"/>
                </a:lnTo>
                <a:lnTo>
                  <a:pt x="524924" y="1264861"/>
                </a:lnTo>
                <a:lnTo>
                  <a:pt x="510671" y="1285999"/>
                </a:lnTo>
                <a:cubicBezTo>
                  <a:pt x="497704" y="1298967"/>
                  <a:pt x="479790" y="1306987"/>
                  <a:pt x="460002" y="1306987"/>
                </a:cubicBezTo>
                <a:cubicBezTo>
                  <a:pt x="440215" y="1306987"/>
                  <a:pt x="422300" y="1298967"/>
                  <a:pt x="409333" y="1285999"/>
                </a:cubicBezTo>
                <a:lnTo>
                  <a:pt x="395090" y="1264874"/>
                </a:lnTo>
                <a:lnTo>
                  <a:pt x="393409" y="1260413"/>
                </a:lnTo>
                <a:lnTo>
                  <a:pt x="27497" y="289333"/>
                </a:lnTo>
                <a:cubicBezTo>
                  <a:pt x="27496" y="289332"/>
                  <a:pt x="27495" y="289330"/>
                  <a:pt x="27494" y="289329"/>
                </a:cubicBezTo>
                <a:lnTo>
                  <a:pt x="0" y="216362"/>
                </a:lnTo>
                <a:lnTo>
                  <a:pt x="9107" y="173667"/>
                </a:lnTo>
                <a:cubicBezTo>
                  <a:pt x="27500" y="131191"/>
                  <a:pt x="72093" y="93224"/>
                  <a:pt x="134559" y="63704"/>
                </a:cubicBezTo>
                <a:lnTo>
                  <a:pt x="181040" y="45581"/>
                </a:lnTo>
                <a:cubicBezTo>
                  <a:pt x="181041" y="45581"/>
                  <a:pt x="181041" y="45582"/>
                  <a:pt x="181042" y="45582"/>
                </a:cubicBezTo>
                <a:lnTo>
                  <a:pt x="202675" y="37146"/>
                </a:lnTo>
                <a:cubicBezTo>
                  <a:pt x="276131" y="13694"/>
                  <a:pt x="364683" y="0"/>
                  <a:pt x="460003" y="0"/>
                </a:cubicBezTo>
                <a:cubicBezTo>
                  <a:pt x="555323" y="0"/>
                  <a:pt x="643876" y="13694"/>
                  <a:pt x="717332" y="37146"/>
                </a:cubicBezTo>
                <a:lnTo>
                  <a:pt x="738965" y="45582"/>
                </a:lnTo>
                <a:cubicBezTo>
                  <a:pt x="738966" y="45582"/>
                  <a:pt x="738966" y="45581"/>
                  <a:pt x="738967" y="45581"/>
                </a:cubicBezTo>
                <a:lnTo>
                  <a:pt x="785447" y="63704"/>
                </a:lnTo>
                <a:cubicBezTo>
                  <a:pt x="847913" y="93224"/>
                  <a:pt x="892507" y="131191"/>
                  <a:pt x="910899" y="173667"/>
                </a:cubicBezTo>
                <a:lnTo>
                  <a:pt x="920008" y="216365"/>
                </a:lnTo>
                <a:lnTo>
                  <a:pt x="892517" y="289322"/>
                </a:lnTo>
                <a:lnTo>
                  <a:pt x="884081" y="302164"/>
                </a:lnTo>
              </a:path>
            </a:pathLst>
          </a:custGeom>
          <a:gradFill flip="none" rotWithShape="1">
            <a:gsLst>
              <a:gs pos="0">
                <a:schemeClr val="tx2">
                  <a:lumMod val="75000"/>
                  <a:lumOff val="25000"/>
                </a:schemeClr>
              </a:gs>
              <a:gs pos="78000">
                <a:schemeClr val="tx2">
                  <a:lumMod val="90000"/>
                  <a:lumOff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774282E3-CD44-4AF2-AFD5-1BD682DFC5F6}"/>
              </a:ext>
            </a:extLst>
          </p:cNvPr>
          <p:cNvSpPr/>
          <p:nvPr/>
        </p:nvSpPr>
        <p:spPr>
          <a:xfrm>
            <a:off x="5154762" y="3534373"/>
            <a:ext cx="1870640" cy="1309885"/>
          </a:xfrm>
          <a:custGeom>
            <a:avLst/>
            <a:gdLst>
              <a:gd name="connsiteX0" fmla="*/ 935318 w 1870640"/>
              <a:gd name="connsiteY0" fmla="*/ 874879 h 1309885"/>
              <a:gd name="connsiteX1" fmla="*/ 1524558 w 1870640"/>
              <a:gd name="connsiteY1" fmla="*/ 1048547 h 1309885"/>
              <a:gd name="connsiteX2" fmla="*/ 1534693 w 1870640"/>
              <a:gd name="connsiteY2" fmla="*/ 1084905 h 1309885"/>
              <a:gd name="connsiteX3" fmla="*/ 1508160 w 1870640"/>
              <a:gd name="connsiteY3" fmla="*/ 1155319 h 1309885"/>
              <a:gd name="connsiteX4" fmla="*/ 1489511 w 1870640"/>
              <a:gd name="connsiteY4" fmla="*/ 1177044 h 1309885"/>
              <a:gd name="connsiteX5" fmla="*/ 1271600 w 1870640"/>
              <a:gd name="connsiteY5" fmla="*/ 1272739 h 1309885"/>
              <a:gd name="connsiteX6" fmla="*/ 1214283 w 1870640"/>
              <a:gd name="connsiteY6" fmla="*/ 1283990 h 1309885"/>
              <a:gd name="connsiteX7" fmla="*/ 1169434 w 1870640"/>
              <a:gd name="connsiteY7" fmla="*/ 1292793 h 1309885"/>
              <a:gd name="connsiteX8" fmla="*/ 935319 w 1870640"/>
              <a:gd name="connsiteY8" fmla="*/ 1309885 h 1309885"/>
              <a:gd name="connsiteX9" fmla="*/ 701204 w 1870640"/>
              <a:gd name="connsiteY9" fmla="*/ 1292793 h 1309885"/>
              <a:gd name="connsiteX10" fmla="*/ 656356 w 1870640"/>
              <a:gd name="connsiteY10" fmla="*/ 1283990 h 1309885"/>
              <a:gd name="connsiteX11" fmla="*/ 677991 w 1870640"/>
              <a:gd name="connsiteY11" fmla="*/ 1275554 h 1309885"/>
              <a:gd name="connsiteX12" fmla="*/ 677990 w 1870640"/>
              <a:gd name="connsiteY12" fmla="*/ 1275554 h 1309885"/>
              <a:gd name="connsiteX13" fmla="*/ 656355 w 1870640"/>
              <a:gd name="connsiteY13" fmla="*/ 1283990 h 1309885"/>
              <a:gd name="connsiteX14" fmla="*/ 599036 w 1870640"/>
              <a:gd name="connsiteY14" fmla="*/ 1272739 h 1309885"/>
              <a:gd name="connsiteX15" fmla="*/ 381125 w 1870640"/>
              <a:gd name="connsiteY15" fmla="*/ 1177044 h 1309885"/>
              <a:gd name="connsiteX16" fmla="*/ 362479 w 1870640"/>
              <a:gd name="connsiteY16" fmla="*/ 1155323 h 1309885"/>
              <a:gd name="connsiteX17" fmla="*/ 335944 w 1870640"/>
              <a:gd name="connsiteY17" fmla="*/ 1084902 h 1309885"/>
              <a:gd name="connsiteX18" fmla="*/ 346078 w 1870640"/>
              <a:gd name="connsiteY18" fmla="*/ 1048547 h 1309885"/>
              <a:gd name="connsiteX19" fmla="*/ 935318 w 1870640"/>
              <a:gd name="connsiteY19" fmla="*/ 874879 h 1309885"/>
              <a:gd name="connsiteX20" fmla="*/ 935320 w 1870640"/>
              <a:gd name="connsiteY20" fmla="*/ 0 h 1309885"/>
              <a:gd name="connsiteX21" fmla="*/ 1461691 w 1870640"/>
              <a:gd name="connsiteY21" fmla="*/ 37146 h 1309885"/>
              <a:gd name="connsiteX22" fmla="*/ 1486139 w 1870640"/>
              <a:gd name="connsiteY22" fmla="*/ 41806 h 1309885"/>
              <a:gd name="connsiteX23" fmla="*/ 1601022 w 1870640"/>
              <a:gd name="connsiteY23" fmla="*/ 63705 h 1309885"/>
              <a:gd name="connsiteX24" fmla="*/ 1857638 w 1870640"/>
              <a:gd name="connsiteY24" fmla="*/ 173668 h 1309885"/>
              <a:gd name="connsiteX25" fmla="*/ 1870640 w 1870640"/>
              <a:gd name="connsiteY25" fmla="*/ 193351 h 1309885"/>
              <a:gd name="connsiteX26" fmla="*/ 1838564 w 1870640"/>
              <a:gd name="connsiteY26" fmla="*/ 278476 h 1309885"/>
              <a:gd name="connsiteX27" fmla="*/ 1838562 w 1870640"/>
              <a:gd name="connsiteY27" fmla="*/ 278478 h 1309885"/>
              <a:gd name="connsiteX28" fmla="*/ 1534693 w 1870640"/>
              <a:gd name="connsiteY28" fmla="*/ 1084904 h 1309885"/>
              <a:gd name="connsiteX29" fmla="*/ 1524558 w 1870640"/>
              <a:gd name="connsiteY29" fmla="*/ 1048546 h 1309885"/>
              <a:gd name="connsiteX30" fmla="*/ 935318 w 1870640"/>
              <a:gd name="connsiteY30" fmla="*/ 874878 h 1309885"/>
              <a:gd name="connsiteX31" fmla="*/ 346078 w 1870640"/>
              <a:gd name="connsiteY31" fmla="*/ 1048546 h 1309885"/>
              <a:gd name="connsiteX32" fmla="*/ 335944 w 1870640"/>
              <a:gd name="connsiteY32" fmla="*/ 1084901 h 1309885"/>
              <a:gd name="connsiteX33" fmla="*/ 32075 w 1870640"/>
              <a:gd name="connsiteY33" fmla="*/ 278475 h 1309885"/>
              <a:gd name="connsiteX34" fmla="*/ 32076 w 1870640"/>
              <a:gd name="connsiteY34" fmla="*/ 278476 h 1309885"/>
              <a:gd name="connsiteX35" fmla="*/ 0 w 1870640"/>
              <a:gd name="connsiteY35" fmla="*/ 193351 h 1309885"/>
              <a:gd name="connsiteX36" fmla="*/ 13002 w 1870640"/>
              <a:gd name="connsiteY36" fmla="*/ 173668 h 1309885"/>
              <a:gd name="connsiteX37" fmla="*/ 269618 w 1870640"/>
              <a:gd name="connsiteY37" fmla="*/ 63705 h 1309885"/>
              <a:gd name="connsiteX38" fmla="*/ 384501 w 1870640"/>
              <a:gd name="connsiteY38" fmla="*/ 41806 h 1309885"/>
              <a:gd name="connsiteX39" fmla="*/ 408949 w 1870640"/>
              <a:gd name="connsiteY39" fmla="*/ 37146 h 1309885"/>
              <a:gd name="connsiteX40" fmla="*/ 935320 w 1870640"/>
              <a:gd name="connsiteY40" fmla="*/ 0 h 130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70640" h="1309885">
                <a:moveTo>
                  <a:pt x="935318" y="874879"/>
                </a:moveTo>
                <a:cubicBezTo>
                  <a:pt x="1225973" y="874879"/>
                  <a:pt x="1468474" y="949435"/>
                  <a:pt x="1524558" y="1048547"/>
                </a:cubicBezTo>
                <a:lnTo>
                  <a:pt x="1534693" y="1084905"/>
                </a:lnTo>
                <a:lnTo>
                  <a:pt x="1508160" y="1155319"/>
                </a:lnTo>
                <a:lnTo>
                  <a:pt x="1489511" y="1177044"/>
                </a:lnTo>
                <a:cubicBezTo>
                  <a:pt x="1443858" y="1216076"/>
                  <a:pt x="1367593" y="1249287"/>
                  <a:pt x="1271600" y="1272739"/>
                </a:cubicBezTo>
                <a:lnTo>
                  <a:pt x="1214283" y="1283990"/>
                </a:lnTo>
                <a:lnTo>
                  <a:pt x="1169434" y="1292793"/>
                </a:lnTo>
                <a:cubicBezTo>
                  <a:pt x="1097477" y="1303799"/>
                  <a:pt x="1018363" y="1309885"/>
                  <a:pt x="935319" y="1309885"/>
                </a:cubicBezTo>
                <a:cubicBezTo>
                  <a:pt x="852275" y="1309885"/>
                  <a:pt x="773162" y="1303799"/>
                  <a:pt x="701204" y="1292793"/>
                </a:cubicBezTo>
                <a:lnTo>
                  <a:pt x="656356" y="1283990"/>
                </a:lnTo>
                <a:lnTo>
                  <a:pt x="677991" y="1275554"/>
                </a:lnTo>
                <a:cubicBezTo>
                  <a:pt x="681597" y="1274148"/>
                  <a:pt x="681596" y="1274148"/>
                  <a:pt x="677990" y="1275554"/>
                </a:cubicBezTo>
                <a:lnTo>
                  <a:pt x="656355" y="1283990"/>
                </a:lnTo>
                <a:lnTo>
                  <a:pt x="599036" y="1272739"/>
                </a:lnTo>
                <a:cubicBezTo>
                  <a:pt x="503043" y="1249287"/>
                  <a:pt x="426778" y="1216076"/>
                  <a:pt x="381125" y="1177044"/>
                </a:cubicBezTo>
                <a:lnTo>
                  <a:pt x="362479" y="1155323"/>
                </a:lnTo>
                <a:lnTo>
                  <a:pt x="335944" y="1084902"/>
                </a:lnTo>
                <a:lnTo>
                  <a:pt x="346078" y="1048547"/>
                </a:lnTo>
                <a:cubicBezTo>
                  <a:pt x="402162" y="949435"/>
                  <a:pt x="644663" y="874879"/>
                  <a:pt x="935318" y="874879"/>
                </a:cubicBezTo>
                <a:close/>
                <a:moveTo>
                  <a:pt x="935320" y="0"/>
                </a:moveTo>
                <a:cubicBezTo>
                  <a:pt x="1130300" y="0"/>
                  <a:pt x="1311436" y="13694"/>
                  <a:pt x="1461691" y="37146"/>
                </a:cubicBezTo>
                <a:lnTo>
                  <a:pt x="1486139" y="41806"/>
                </a:lnTo>
                <a:lnTo>
                  <a:pt x="1601022" y="63705"/>
                </a:lnTo>
                <a:cubicBezTo>
                  <a:pt x="1728798" y="93225"/>
                  <a:pt x="1820016" y="131191"/>
                  <a:pt x="1857638" y="173668"/>
                </a:cubicBezTo>
                <a:lnTo>
                  <a:pt x="1870640" y="193351"/>
                </a:lnTo>
                <a:lnTo>
                  <a:pt x="1838564" y="278476"/>
                </a:lnTo>
                <a:lnTo>
                  <a:pt x="1838562" y="278478"/>
                </a:lnTo>
                <a:lnTo>
                  <a:pt x="1534693" y="1084904"/>
                </a:lnTo>
                <a:lnTo>
                  <a:pt x="1524558" y="1048546"/>
                </a:lnTo>
                <a:cubicBezTo>
                  <a:pt x="1468474" y="949434"/>
                  <a:pt x="1225973" y="874878"/>
                  <a:pt x="935318" y="874878"/>
                </a:cubicBezTo>
                <a:cubicBezTo>
                  <a:pt x="644663" y="874878"/>
                  <a:pt x="402162" y="949434"/>
                  <a:pt x="346078" y="1048546"/>
                </a:cubicBezTo>
                <a:lnTo>
                  <a:pt x="335944" y="1084901"/>
                </a:lnTo>
                <a:lnTo>
                  <a:pt x="32075" y="278475"/>
                </a:lnTo>
                <a:lnTo>
                  <a:pt x="32076" y="278476"/>
                </a:lnTo>
                <a:lnTo>
                  <a:pt x="0" y="193351"/>
                </a:lnTo>
                <a:lnTo>
                  <a:pt x="13002" y="173668"/>
                </a:lnTo>
                <a:cubicBezTo>
                  <a:pt x="50624" y="131191"/>
                  <a:pt x="141842" y="93225"/>
                  <a:pt x="269618" y="63705"/>
                </a:cubicBezTo>
                <a:lnTo>
                  <a:pt x="384501" y="41806"/>
                </a:lnTo>
                <a:lnTo>
                  <a:pt x="408949" y="37146"/>
                </a:lnTo>
                <a:cubicBezTo>
                  <a:pt x="559205" y="13694"/>
                  <a:pt x="740340" y="0"/>
                  <a:pt x="93532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78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90510E4A-161E-49E1-916F-4E430AC8B28E}"/>
              </a:ext>
            </a:extLst>
          </p:cNvPr>
          <p:cNvSpPr/>
          <p:nvPr/>
        </p:nvSpPr>
        <p:spPr>
          <a:xfrm>
            <a:off x="4692634" y="2299847"/>
            <a:ext cx="2794895" cy="1308512"/>
          </a:xfrm>
          <a:custGeom>
            <a:avLst/>
            <a:gdLst>
              <a:gd name="connsiteX0" fmla="*/ 1397448 w 2794895"/>
              <a:gd name="connsiteY0" fmla="*/ 1234526 h 1308512"/>
              <a:gd name="connsiteX1" fmla="*/ 1923819 w 2794895"/>
              <a:gd name="connsiteY1" fmla="*/ 1271672 h 1308512"/>
              <a:gd name="connsiteX2" fmla="*/ 1948267 w 2794895"/>
              <a:gd name="connsiteY2" fmla="*/ 1276332 h 1308512"/>
              <a:gd name="connsiteX3" fmla="*/ 1812119 w 2794895"/>
              <a:gd name="connsiteY3" fmla="*/ 1291420 h 1308512"/>
              <a:gd name="connsiteX4" fmla="*/ 1397448 w 2794895"/>
              <a:gd name="connsiteY4" fmla="*/ 1308512 h 1308512"/>
              <a:gd name="connsiteX5" fmla="*/ 982777 w 2794895"/>
              <a:gd name="connsiteY5" fmla="*/ 1291420 h 1308512"/>
              <a:gd name="connsiteX6" fmla="*/ 846630 w 2794895"/>
              <a:gd name="connsiteY6" fmla="*/ 1276332 h 1308512"/>
              <a:gd name="connsiteX7" fmla="*/ 871077 w 2794895"/>
              <a:gd name="connsiteY7" fmla="*/ 1271672 h 1308512"/>
              <a:gd name="connsiteX8" fmla="*/ 1397448 w 2794895"/>
              <a:gd name="connsiteY8" fmla="*/ 1234526 h 1308512"/>
              <a:gd name="connsiteX9" fmla="*/ 674350 w 2794895"/>
              <a:gd name="connsiteY9" fmla="*/ 31386 h 1308512"/>
              <a:gd name="connsiteX10" fmla="*/ 765075 w 2794895"/>
              <a:gd name="connsiteY10" fmla="*/ 42444 h 1308512"/>
              <a:gd name="connsiteX11" fmla="*/ 1397448 w 2794895"/>
              <a:gd name="connsiteY11" fmla="*/ 74747 h 1308512"/>
              <a:gd name="connsiteX12" fmla="*/ 2029821 w 2794895"/>
              <a:gd name="connsiteY12" fmla="*/ 42444 h 1308512"/>
              <a:gd name="connsiteX13" fmla="*/ 2120546 w 2794895"/>
              <a:gd name="connsiteY13" fmla="*/ 31386 h 1308512"/>
              <a:gd name="connsiteX14" fmla="*/ 2181694 w 2794895"/>
              <a:gd name="connsiteY14" fmla="*/ 37147 h 1308512"/>
              <a:gd name="connsiteX15" fmla="*/ 2792877 w 2794895"/>
              <a:gd name="connsiteY15" fmla="*/ 195266 h 1308512"/>
              <a:gd name="connsiteX16" fmla="*/ 2794895 w 2794895"/>
              <a:gd name="connsiteY16" fmla="*/ 201461 h 1308512"/>
              <a:gd name="connsiteX17" fmla="*/ 2772772 w 2794895"/>
              <a:gd name="connsiteY17" fmla="*/ 260171 h 1308512"/>
              <a:gd name="connsiteX18" fmla="*/ 2772771 w 2794895"/>
              <a:gd name="connsiteY18" fmla="*/ 260173 h 1308512"/>
              <a:gd name="connsiteX19" fmla="*/ 2461554 w 2794895"/>
              <a:gd name="connsiteY19" fmla="*/ 1086096 h 1308512"/>
              <a:gd name="connsiteX20" fmla="*/ 2445281 w 2794895"/>
              <a:gd name="connsiteY20" fmla="*/ 1129283 h 1308512"/>
              <a:gd name="connsiteX21" fmla="*/ 2441125 w 2794895"/>
              <a:gd name="connsiteY21" fmla="*/ 1134843 h 1308512"/>
              <a:gd name="connsiteX22" fmla="*/ 1993079 w 2794895"/>
              <a:gd name="connsiteY22" fmla="*/ 1271365 h 1308512"/>
              <a:gd name="connsiteX23" fmla="*/ 1948267 w 2794895"/>
              <a:gd name="connsiteY23" fmla="*/ 1276331 h 1308512"/>
              <a:gd name="connsiteX24" fmla="*/ 1923819 w 2794895"/>
              <a:gd name="connsiteY24" fmla="*/ 1271671 h 1308512"/>
              <a:gd name="connsiteX25" fmla="*/ 1397448 w 2794895"/>
              <a:gd name="connsiteY25" fmla="*/ 1234525 h 1308512"/>
              <a:gd name="connsiteX26" fmla="*/ 871077 w 2794895"/>
              <a:gd name="connsiteY26" fmla="*/ 1271671 h 1308512"/>
              <a:gd name="connsiteX27" fmla="*/ 846629 w 2794895"/>
              <a:gd name="connsiteY27" fmla="*/ 1276331 h 1308512"/>
              <a:gd name="connsiteX28" fmla="*/ 801817 w 2794895"/>
              <a:gd name="connsiteY28" fmla="*/ 1271365 h 1308512"/>
              <a:gd name="connsiteX29" fmla="*/ 353771 w 2794895"/>
              <a:gd name="connsiteY29" fmla="*/ 1134843 h 1308512"/>
              <a:gd name="connsiteX30" fmla="*/ 349615 w 2794895"/>
              <a:gd name="connsiteY30" fmla="*/ 1129283 h 1308512"/>
              <a:gd name="connsiteX31" fmla="*/ 333342 w 2794895"/>
              <a:gd name="connsiteY31" fmla="*/ 1086096 h 1308512"/>
              <a:gd name="connsiteX32" fmla="*/ 22127 w 2794895"/>
              <a:gd name="connsiteY32" fmla="*/ 260176 h 1308512"/>
              <a:gd name="connsiteX33" fmla="*/ 22125 w 2794895"/>
              <a:gd name="connsiteY33" fmla="*/ 260174 h 1308512"/>
              <a:gd name="connsiteX34" fmla="*/ 0 w 2794895"/>
              <a:gd name="connsiteY34" fmla="*/ 201458 h 1308512"/>
              <a:gd name="connsiteX35" fmla="*/ 2017 w 2794895"/>
              <a:gd name="connsiteY35" fmla="*/ 195266 h 1308512"/>
              <a:gd name="connsiteX36" fmla="*/ 613200 w 2794895"/>
              <a:gd name="connsiteY36" fmla="*/ 37147 h 1308512"/>
              <a:gd name="connsiteX37" fmla="*/ 1397447 w 2794895"/>
              <a:gd name="connsiteY37" fmla="*/ 0 h 1308512"/>
              <a:gd name="connsiteX38" fmla="*/ 2066044 w 2794895"/>
              <a:gd name="connsiteY38" fmla="*/ 26251 h 1308512"/>
              <a:gd name="connsiteX39" fmla="*/ 2120546 w 2794895"/>
              <a:gd name="connsiteY39" fmla="*/ 31385 h 1308512"/>
              <a:gd name="connsiteX40" fmla="*/ 2029821 w 2794895"/>
              <a:gd name="connsiteY40" fmla="*/ 42443 h 1308512"/>
              <a:gd name="connsiteX41" fmla="*/ 1397448 w 2794895"/>
              <a:gd name="connsiteY41" fmla="*/ 74746 h 1308512"/>
              <a:gd name="connsiteX42" fmla="*/ 765075 w 2794895"/>
              <a:gd name="connsiteY42" fmla="*/ 42443 h 1308512"/>
              <a:gd name="connsiteX43" fmla="*/ 674350 w 2794895"/>
              <a:gd name="connsiteY43" fmla="*/ 31385 h 1308512"/>
              <a:gd name="connsiteX44" fmla="*/ 728850 w 2794895"/>
              <a:gd name="connsiteY44" fmla="*/ 26251 h 1308512"/>
              <a:gd name="connsiteX45" fmla="*/ 1397447 w 2794895"/>
              <a:gd name="connsiteY45" fmla="*/ 0 h 130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794895" h="1308512">
                <a:moveTo>
                  <a:pt x="1397448" y="1234526"/>
                </a:moveTo>
                <a:cubicBezTo>
                  <a:pt x="1592428" y="1234526"/>
                  <a:pt x="1773564" y="1248220"/>
                  <a:pt x="1923819" y="1271672"/>
                </a:cubicBezTo>
                <a:lnTo>
                  <a:pt x="1948267" y="1276332"/>
                </a:lnTo>
                <a:lnTo>
                  <a:pt x="1812119" y="1291420"/>
                </a:lnTo>
                <a:cubicBezTo>
                  <a:pt x="1684666" y="1302426"/>
                  <a:pt x="1544539" y="1308512"/>
                  <a:pt x="1397448" y="1308512"/>
                </a:cubicBezTo>
                <a:cubicBezTo>
                  <a:pt x="1250358" y="1308512"/>
                  <a:pt x="1110230" y="1302426"/>
                  <a:pt x="982777" y="1291420"/>
                </a:cubicBezTo>
                <a:lnTo>
                  <a:pt x="846630" y="1276332"/>
                </a:lnTo>
                <a:lnTo>
                  <a:pt x="871077" y="1271672"/>
                </a:lnTo>
                <a:cubicBezTo>
                  <a:pt x="1021333" y="1248220"/>
                  <a:pt x="1202469" y="1234526"/>
                  <a:pt x="1397448" y="1234526"/>
                </a:cubicBezTo>
                <a:close/>
                <a:moveTo>
                  <a:pt x="674350" y="31386"/>
                </a:moveTo>
                <a:lnTo>
                  <a:pt x="765075" y="42444"/>
                </a:lnTo>
                <a:cubicBezTo>
                  <a:pt x="959441" y="63245"/>
                  <a:pt x="1173136" y="74747"/>
                  <a:pt x="1397448" y="74747"/>
                </a:cubicBezTo>
                <a:cubicBezTo>
                  <a:pt x="1621761" y="74747"/>
                  <a:pt x="1835455" y="63245"/>
                  <a:pt x="2029821" y="42444"/>
                </a:cubicBezTo>
                <a:lnTo>
                  <a:pt x="2120546" y="31386"/>
                </a:lnTo>
                <a:lnTo>
                  <a:pt x="2181694" y="37147"/>
                </a:lnTo>
                <a:cubicBezTo>
                  <a:pt x="2517496" y="72325"/>
                  <a:pt x="2749779" y="129459"/>
                  <a:pt x="2792877" y="195266"/>
                </a:cubicBezTo>
                <a:lnTo>
                  <a:pt x="2794895" y="201461"/>
                </a:lnTo>
                <a:lnTo>
                  <a:pt x="2772772" y="260171"/>
                </a:lnTo>
                <a:lnTo>
                  <a:pt x="2772771" y="260173"/>
                </a:lnTo>
                <a:lnTo>
                  <a:pt x="2461554" y="1086096"/>
                </a:lnTo>
                <a:lnTo>
                  <a:pt x="2445281" y="1129283"/>
                </a:lnTo>
                <a:lnTo>
                  <a:pt x="2441125" y="1134843"/>
                </a:lnTo>
                <a:cubicBezTo>
                  <a:pt x="2384362" y="1191478"/>
                  <a:pt x="2219781" y="1240095"/>
                  <a:pt x="1993079" y="1271365"/>
                </a:cubicBezTo>
                <a:lnTo>
                  <a:pt x="1948267" y="1276331"/>
                </a:lnTo>
                <a:lnTo>
                  <a:pt x="1923819" y="1271671"/>
                </a:lnTo>
                <a:cubicBezTo>
                  <a:pt x="1773564" y="1248219"/>
                  <a:pt x="1592428" y="1234525"/>
                  <a:pt x="1397448" y="1234525"/>
                </a:cubicBezTo>
                <a:cubicBezTo>
                  <a:pt x="1202468" y="1234525"/>
                  <a:pt x="1021333" y="1248219"/>
                  <a:pt x="871077" y="1271671"/>
                </a:cubicBezTo>
                <a:lnTo>
                  <a:pt x="846629" y="1276331"/>
                </a:lnTo>
                <a:lnTo>
                  <a:pt x="801817" y="1271365"/>
                </a:lnTo>
                <a:cubicBezTo>
                  <a:pt x="575115" y="1240095"/>
                  <a:pt x="410534" y="1191478"/>
                  <a:pt x="353771" y="1134843"/>
                </a:cubicBezTo>
                <a:lnTo>
                  <a:pt x="349615" y="1129283"/>
                </a:lnTo>
                <a:lnTo>
                  <a:pt x="333342" y="1086096"/>
                </a:lnTo>
                <a:lnTo>
                  <a:pt x="22127" y="260176"/>
                </a:lnTo>
                <a:lnTo>
                  <a:pt x="22125" y="260174"/>
                </a:lnTo>
                <a:lnTo>
                  <a:pt x="0" y="201458"/>
                </a:lnTo>
                <a:lnTo>
                  <a:pt x="2017" y="195266"/>
                </a:lnTo>
                <a:cubicBezTo>
                  <a:pt x="45115" y="129459"/>
                  <a:pt x="277398" y="72325"/>
                  <a:pt x="613200" y="37147"/>
                </a:cubicBezTo>
                <a:close/>
                <a:moveTo>
                  <a:pt x="1397447" y="0"/>
                </a:moveTo>
                <a:cubicBezTo>
                  <a:pt x="1639533" y="0"/>
                  <a:pt x="1867295" y="9510"/>
                  <a:pt x="2066044" y="26251"/>
                </a:cubicBezTo>
                <a:lnTo>
                  <a:pt x="2120546" y="31385"/>
                </a:lnTo>
                <a:lnTo>
                  <a:pt x="2029821" y="42443"/>
                </a:lnTo>
                <a:cubicBezTo>
                  <a:pt x="1835455" y="63244"/>
                  <a:pt x="1621761" y="74746"/>
                  <a:pt x="1397448" y="74746"/>
                </a:cubicBezTo>
                <a:cubicBezTo>
                  <a:pt x="1173136" y="74746"/>
                  <a:pt x="959441" y="63244"/>
                  <a:pt x="765075" y="42443"/>
                </a:cubicBezTo>
                <a:lnTo>
                  <a:pt x="674350" y="31385"/>
                </a:lnTo>
                <a:lnTo>
                  <a:pt x="728850" y="26251"/>
                </a:lnTo>
                <a:cubicBezTo>
                  <a:pt x="927599" y="9510"/>
                  <a:pt x="1155362" y="0"/>
                  <a:pt x="139744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78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ED12C-CC1F-4702-B96B-54ACFF51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Funnel w/ 4 Stages for PowerPoint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BAB91C-4BA5-41A3-AE8F-6831786994FD}"/>
              </a:ext>
            </a:extLst>
          </p:cNvPr>
          <p:cNvGrpSpPr/>
          <p:nvPr/>
        </p:nvGrpSpPr>
        <p:grpSpPr>
          <a:xfrm>
            <a:off x="8921977" y="5051162"/>
            <a:ext cx="2937088" cy="1028573"/>
            <a:chOff x="8921977" y="5051162"/>
            <a:chExt cx="2937088" cy="102857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24C258-9A20-45E6-BAB0-F30BC4506982}"/>
                </a:ext>
              </a:extLst>
            </p:cNvPr>
            <p:cNvSpPr txBox="1"/>
            <p:nvPr/>
          </p:nvSpPr>
          <p:spPr>
            <a:xfrm>
              <a:off x="8921977" y="50511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0B2811-CA4D-443F-9499-A7055640A371}"/>
                </a:ext>
              </a:extLst>
            </p:cNvPr>
            <p:cNvSpPr txBox="1"/>
            <p:nvPr/>
          </p:nvSpPr>
          <p:spPr>
            <a:xfrm>
              <a:off x="8929772" y="5433404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1CA3C5-76B1-4ED3-85EA-D62E4598DB6C}"/>
              </a:ext>
            </a:extLst>
          </p:cNvPr>
          <p:cNvGrpSpPr/>
          <p:nvPr/>
        </p:nvGrpSpPr>
        <p:grpSpPr>
          <a:xfrm>
            <a:off x="332936" y="5051162"/>
            <a:ext cx="2937088" cy="1028573"/>
            <a:chOff x="332936" y="5051162"/>
            <a:chExt cx="2937088" cy="102857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8663B4-D80C-4BF0-8BEB-988EEE090C98}"/>
                </a:ext>
              </a:extLst>
            </p:cNvPr>
            <p:cNvSpPr txBox="1"/>
            <p:nvPr/>
          </p:nvSpPr>
          <p:spPr>
            <a:xfrm>
              <a:off x="332936" y="5051162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821B85-3850-479A-A253-4C2FF63549F8}"/>
                </a:ext>
              </a:extLst>
            </p:cNvPr>
            <p:cNvSpPr txBox="1"/>
            <p:nvPr/>
          </p:nvSpPr>
          <p:spPr>
            <a:xfrm>
              <a:off x="340731" y="5433404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41F1576-2DF5-4F8E-BD3C-220F9F15B034}"/>
              </a:ext>
            </a:extLst>
          </p:cNvPr>
          <p:cNvSpPr/>
          <p:nvPr/>
        </p:nvSpPr>
        <p:spPr>
          <a:xfrm>
            <a:off x="5042249" y="3429132"/>
            <a:ext cx="497014" cy="298593"/>
          </a:xfrm>
          <a:custGeom>
            <a:avLst/>
            <a:gdLst>
              <a:gd name="connsiteX0" fmla="*/ 0 w 497014"/>
              <a:gd name="connsiteY0" fmla="*/ 0 h 298593"/>
              <a:gd name="connsiteX1" fmla="*/ 4156 w 497014"/>
              <a:gd name="connsiteY1" fmla="*/ 5560 h 298593"/>
              <a:gd name="connsiteX2" fmla="*/ 452202 w 497014"/>
              <a:gd name="connsiteY2" fmla="*/ 142082 h 298593"/>
              <a:gd name="connsiteX3" fmla="*/ 497014 w 497014"/>
              <a:gd name="connsiteY3" fmla="*/ 147048 h 298593"/>
              <a:gd name="connsiteX4" fmla="*/ 382131 w 497014"/>
              <a:gd name="connsiteY4" fmla="*/ 168947 h 298593"/>
              <a:gd name="connsiteX5" fmla="*/ 125515 w 497014"/>
              <a:gd name="connsiteY5" fmla="*/ 278910 h 298593"/>
              <a:gd name="connsiteX6" fmla="*/ 112513 w 497014"/>
              <a:gd name="connsiteY6" fmla="*/ 298593 h 298593"/>
              <a:gd name="connsiteX7" fmla="*/ 0 w 497014"/>
              <a:gd name="connsiteY7" fmla="*/ 0 h 29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014" h="298593">
                <a:moveTo>
                  <a:pt x="0" y="0"/>
                </a:moveTo>
                <a:lnTo>
                  <a:pt x="4156" y="5560"/>
                </a:lnTo>
                <a:cubicBezTo>
                  <a:pt x="60919" y="62195"/>
                  <a:pt x="225500" y="110812"/>
                  <a:pt x="452202" y="142082"/>
                </a:cubicBezTo>
                <a:lnTo>
                  <a:pt x="497014" y="147048"/>
                </a:lnTo>
                <a:lnTo>
                  <a:pt x="382131" y="168947"/>
                </a:lnTo>
                <a:cubicBezTo>
                  <a:pt x="254355" y="198467"/>
                  <a:pt x="163137" y="236433"/>
                  <a:pt x="125515" y="278910"/>
                </a:cubicBezTo>
                <a:lnTo>
                  <a:pt x="112513" y="29859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E26BC4D-45C9-474B-B9EC-3CFD7104BD08}"/>
              </a:ext>
            </a:extLst>
          </p:cNvPr>
          <p:cNvSpPr/>
          <p:nvPr/>
        </p:nvSpPr>
        <p:spPr>
          <a:xfrm>
            <a:off x="6640901" y="3429132"/>
            <a:ext cx="497014" cy="298593"/>
          </a:xfrm>
          <a:custGeom>
            <a:avLst/>
            <a:gdLst>
              <a:gd name="connsiteX0" fmla="*/ 497014 w 497014"/>
              <a:gd name="connsiteY0" fmla="*/ 0 h 298593"/>
              <a:gd name="connsiteX1" fmla="*/ 384501 w 497014"/>
              <a:gd name="connsiteY1" fmla="*/ 298593 h 298593"/>
              <a:gd name="connsiteX2" fmla="*/ 371499 w 497014"/>
              <a:gd name="connsiteY2" fmla="*/ 278910 h 298593"/>
              <a:gd name="connsiteX3" fmla="*/ 114883 w 497014"/>
              <a:gd name="connsiteY3" fmla="*/ 168947 h 298593"/>
              <a:gd name="connsiteX4" fmla="*/ 0 w 497014"/>
              <a:gd name="connsiteY4" fmla="*/ 147048 h 298593"/>
              <a:gd name="connsiteX5" fmla="*/ 44812 w 497014"/>
              <a:gd name="connsiteY5" fmla="*/ 142082 h 298593"/>
              <a:gd name="connsiteX6" fmla="*/ 492858 w 497014"/>
              <a:gd name="connsiteY6" fmla="*/ 5560 h 298593"/>
              <a:gd name="connsiteX7" fmla="*/ 497014 w 497014"/>
              <a:gd name="connsiteY7" fmla="*/ 0 h 29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014" h="298593">
                <a:moveTo>
                  <a:pt x="497014" y="0"/>
                </a:moveTo>
                <a:lnTo>
                  <a:pt x="384501" y="298593"/>
                </a:lnTo>
                <a:lnTo>
                  <a:pt x="371499" y="278910"/>
                </a:lnTo>
                <a:cubicBezTo>
                  <a:pt x="333877" y="236433"/>
                  <a:pt x="242659" y="198467"/>
                  <a:pt x="114883" y="168947"/>
                </a:cubicBezTo>
                <a:lnTo>
                  <a:pt x="0" y="147048"/>
                </a:lnTo>
                <a:lnTo>
                  <a:pt x="44812" y="142082"/>
                </a:lnTo>
                <a:cubicBezTo>
                  <a:pt x="271514" y="110812"/>
                  <a:pt x="436095" y="62195"/>
                  <a:pt x="492858" y="5560"/>
                </a:cubicBezTo>
                <a:lnTo>
                  <a:pt x="497014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4F9E70C-A1E8-4B2C-896D-022828D1FEDD}"/>
              </a:ext>
            </a:extLst>
          </p:cNvPr>
          <p:cNvSpPr/>
          <p:nvPr/>
        </p:nvSpPr>
        <p:spPr>
          <a:xfrm>
            <a:off x="6369045" y="4689693"/>
            <a:ext cx="293878" cy="299455"/>
          </a:xfrm>
          <a:custGeom>
            <a:avLst/>
            <a:gdLst>
              <a:gd name="connsiteX0" fmla="*/ 293878 w 293878"/>
              <a:gd name="connsiteY0" fmla="*/ 0 h 299455"/>
              <a:gd name="connsiteX1" fmla="*/ 181041 w 293878"/>
              <a:gd name="connsiteY1" fmla="*/ 299455 h 299455"/>
              <a:gd name="connsiteX2" fmla="*/ 171932 w 293878"/>
              <a:gd name="connsiteY2" fmla="*/ 256757 h 299455"/>
              <a:gd name="connsiteX3" fmla="*/ 46480 w 293878"/>
              <a:gd name="connsiteY3" fmla="*/ 146794 h 299455"/>
              <a:gd name="connsiteX4" fmla="*/ 0 w 293878"/>
              <a:gd name="connsiteY4" fmla="*/ 128671 h 299455"/>
              <a:gd name="connsiteX5" fmla="*/ 57318 w 293878"/>
              <a:gd name="connsiteY5" fmla="*/ 117420 h 299455"/>
              <a:gd name="connsiteX6" fmla="*/ 275229 w 293878"/>
              <a:gd name="connsiteY6" fmla="*/ 21725 h 299455"/>
              <a:gd name="connsiteX7" fmla="*/ 293878 w 293878"/>
              <a:gd name="connsiteY7" fmla="*/ 0 h 2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878" h="299455">
                <a:moveTo>
                  <a:pt x="293878" y="0"/>
                </a:moveTo>
                <a:lnTo>
                  <a:pt x="181041" y="299455"/>
                </a:lnTo>
                <a:lnTo>
                  <a:pt x="171932" y="256757"/>
                </a:lnTo>
                <a:cubicBezTo>
                  <a:pt x="153540" y="214281"/>
                  <a:pt x="108946" y="176314"/>
                  <a:pt x="46480" y="146794"/>
                </a:cubicBezTo>
                <a:lnTo>
                  <a:pt x="0" y="128671"/>
                </a:lnTo>
                <a:lnTo>
                  <a:pt x="57318" y="117420"/>
                </a:lnTo>
                <a:cubicBezTo>
                  <a:pt x="153311" y="93968"/>
                  <a:pt x="229576" y="60757"/>
                  <a:pt x="275229" y="21725"/>
                </a:cubicBezTo>
                <a:lnTo>
                  <a:pt x="29387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07BFB8F-1E68-4A66-A15B-691F24B2E1DB}"/>
              </a:ext>
            </a:extLst>
          </p:cNvPr>
          <p:cNvSpPr/>
          <p:nvPr/>
        </p:nvSpPr>
        <p:spPr>
          <a:xfrm>
            <a:off x="5517242" y="4689696"/>
            <a:ext cx="293876" cy="299448"/>
          </a:xfrm>
          <a:custGeom>
            <a:avLst/>
            <a:gdLst>
              <a:gd name="connsiteX0" fmla="*/ 0 w 293876"/>
              <a:gd name="connsiteY0" fmla="*/ 0 h 299448"/>
              <a:gd name="connsiteX1" fmla="*/ 18646 w 293876"/>
              <a:gd name="connsiteY1" fmla="*/ 21721 h 299448"/>
              <a:gd name="connsiteX2" fmla="*/ 236557 w 293876"/>
              <a:gd name="connsiteY2" fmla="*/ 117416 h 299448"/>
              <a:gd name="connsiteX3" fmla="*/ 293876 w 293876"/>
              <a:gd name="connsiteY3" fmla="*/ 128667 h 299448"/>
              <a:gd name="connsiteX4" fmla="*/ 247395 w 293876"/>
              <a:gd name="connsiteY4" fmla="*/ 146790 h 299448"/>
              <a:gd name="connsiteX5" fmla="*/ 121943 w 293876"/>
              <a:gd name="connsiteY5" fmla="*/ 256753 h 299448"/>
              <a:gd name="connsiteX6" fmla="*/ 112836 w 293876"/>
              <a:gd name="connsiteY6" fmla="*/ 299448 h 299448"/>
              <a:gd name="connsiteX7" fmla="*/ 0 w 293876"/>
              <a:gd name="connsiteY7" fmla="*/ 0 h 29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876" h="299448">
                <a:moveTo>
                  <a:pt x="0" y="0"/>
                </a:moveTo>
                <a:lnTo>
                  <a:pt x="18646" y="21721"/>
                </a:lnTo>
                <a:cubicBezTo>
                  <a:pt x="64299" y="60753"/>
                  <a:pt x="140564" y="93964"/>
                  <a:pt x="236557" y="117416"/>
                </a:cubicBezTo>
                <a:lnTo>
                  <a:pt x="293876" y="128667"/>
                </a:lnTo>
                <a:lnTo>
                  <a:pt x="247395" y="146790"/>
                </a:lnTo>
                <a:cubicBezTo>
                  <a:pt x="184929" y="176310"/>
                  <a:pt x="140336" y="214277"/>
                  <a:pt x="121943" y="256753"/>
                </a:cubicBezTo>
                <a:lnTo>
                  <a:pt x="112836" y="2994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13C146-8103-4B55-B6CE-3ED13CA7E3F1}"/>
              </a:ext>
            </a:extLst>
          </p:cNvPr>
          <p:cNvGrpSpPr/>
          <p:nvPr/>
        </p:nvGrpSpPr>
        <p:grpSpPr>
          <a:xfrm>
            <a:off x="5630078" y="4772782"/>
            <a:ext cx="920008" cy="1306987"/>
            <a:chOff x="5630078" y="4772782"/>
            <a:chExt cx="920008" cy="1306987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4EDDB28-C89F-4A7B-A588-346081952E24}"/>
                </a:ext>
              </a:extLst>
            </p:cNvPr>
            <p:cNvSpPr/>
            <p:nvPr/>
          </p:nvSpPr>
          <p:spPr>
            <a:xfrm>
              <a:off x="5630078" y="4772782"/>
              <a:ext cx="920008" cy="435005"/>
            </a:xfrm>
            <a:custGeom>
              <a:avLst/>
              <a:gdLst>
                <a:gd name="connsiteX0" fmla="*/ 460003 w 920008"/>
                <a:gd name="connsiteY0" fmla="*/ 0 h 435005"/>
                <a:gd name="connsiteX1" fmla="*/ 717332 w 920008"/>
                <a:gd name="connsiteY1" fmla="*/ 37146 h 435005"/>
                <a:gd name="connsiteX2" fmla="*/ 738965 w 920008"/>
                <a:gd name="connsiteY2" fmla="*/ 45582 h 435005"/>
                <a:gd name="connsiteX3" fmla="*/ 738967 w 920008"/>
                <a:gd name="connsiteY3" fmla="*/ 45581 h 435005"/>
                <a:gd name="connsiteX4" fmla="*/ 785447 w 920008"/>
                <a:gd name="connsiteY4" fmla="*/ 63704 h 435005"/>
                <a:gd name="connsiteX5" fmla="*/ 910899 w 920008"/>
                <a:gd name="connsiteY5" fmla="*/ 173667 h 435005"/>
                <a:gd name="connsiteX6" fmla="*/ 920008 w 920008"/>
                <a:gd name="connsiteY6" fmla="*/ 216365 h 435005"/>
                <a:gd name="connsiteX7" fmla="*/ 892517 w 920008"/>
                <a:gd name="connsiteY7" fmla="*/ 289322 h 435005"/>
                <a:gd name="connsiteX8" fmla="*/ 884081 w 920008"/>
                <a:gd name="connsiteY8" fmla="*/ 302164 h 435005"/>
                <a:gd name="connsiteX9" fmla="*/ 460003 w 920008"/>
                <a:gd name="connsiteY9" fmla="*/ 435005 h 435005"/>
                <a:gd name="connsiteX10" fmla="*/ 35925 w 920008"/>
                <a:gd name="connsiteY10" fmla="*/ 302164 h 435005"/>
                <a:gd name="connsiteX11" fmla="*/ 27494 w 920008"/>
                <a:gd name="connsiteY11" fmla="*/ 289329 h 435005"/>
                <a:gd name="connsiteX12" fmla="*/ 0 w 920008"/>
                <a:gd name="connsiteY12" fmla="*/ 216362 h 435005"/>
                <a:gd name="connsiteX13" fmla="*/ 9107 w 920008"/>
                <a:gd name="connsiteY13" fmla="*/ 173667 h 435005"/>
                <a:gd name="connsiteX14" fmla="*/ 134559 w 920008"/>
                <a:gd name="connsiteY14" fmla="*/ 63704 h 435005"/>
                <a:gd name="connsiteX15" fmla="*/ 181040 w 920008"/>
                <a:gd name="connsiteY15" fmla="*/ 45581 h 435005"/>
                <a:gd name="connsiteX16" fmla="*/ 181042 w 920008"/>
                <a:gd name="connsiteY16" fmla="*/ 45582 h 435005"/>
                <a:gd name="connsiteX17" fmla="*/ 202675 w 920008"/>
                <a:gd name="connsiteY17" fmla="*/ 37146 h 435005"/>
                <a:gd name="connsiteX18" fmla="*/ 460003 w 920008"/>
                <a:gd name="connsiteY18" fmla="*/ 0 h 43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20008" h="435005">
                  <a:moveTo>
                    <a:pt x="460003" y="0"/>
                  </a:moveTo>
                  <a:cubicBezTo>
                    <a:pt x="555323" y="0"/>
                    <a:pt x="643876" y="13694"/>
                    <a:pt x="717332" y="37146"/>
                  </a:cubicBezTo>
                  <a:lnTo>
                    <a:pt x="738965" y="45582"/>
                  </a:lnTo>
                  <a:lnTo>
                    <a:pt x="738967" y="45581"/>
                  </a:lnTo>
                  <a:lnTo>
                    <a:pt x="785447" y="63704"/>
                  </a:lnTo>
                  <a:cubicBezTo>
                    <a:pt x="847913" y="93224"/>
                    <a:pt x="892507" y="131191"/>
                    <a:pt x="910899" y="173667"/>
                  </a:cubicBezTo>
                  <a:lnTo>
                    <a:pt x="920008" y="216365"/>
                  </a:lnTo>
                  <a:lnTo>
                    <a:pt x="892517" y="289322"/>
                  </a:lnTo>
                  <a:lnTo>
                    <a:pt x="884081" y="302164"/>
                  </a:lnTo>
                  <a:cubicBezTo>
                    <a:pt x="814212" y="380230"/>
                    <a:pt x="650643" y="435005"/>
                    <a:pt x="460003" y="435005"/>
                  </a:cubicBezTo>
                  <a:cubicBezTo>
                    <a:pt x="269363" y="435005"/>
                    <a:pt x="105794" y="380230"/>
                    <a:pt x="35925" y="302164"/>
                  </a:cubicBezTo>
                  <a:lnTo>
                    <a:pt x="27494" y="289329"/>
                  </a:lnTo>
                  <a:lnTo>
                    <a:pt x="0" y="216362"/>
                  </a:lnTo>
                  <a:lnTo>
                    <a:pt x="9107" y="173667"/>
                  </a:lnTo>
                  <a:cubicBezTo>
                    <a:pt x="27500" y="131191"/>
                    <a:pt x="72093" y="93224"/>
                    <a:pt x="134559" y="63704"/>
                  </a:cubicBezTo>
                  <a:lnTo>
                    <a:pt x="181040" y="45581"/>
                  </a:lnTo>
                  <a:lnTo>
                    <a:pt x="181042" y="45582"/>
                  </a:lnTo>
                  <a:lnTo>
                    <a:pt x="202675" y="37146"/>
                  </a:lnTo>
                  <a:cubicBezTo>
                    <a:pt x="276131" y="13694"/>
                    <a:pt x="364683" y="0"/>
                    <a:pt x="46000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78000">
                  <a:schemeClr val="tx2">
                    <a:lumMod val="90000"/>
                    <a:lumOff val="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388E996-5D1C-46B6-B608-32EDD9DA8FE4}"/>
                </a:ext>
              </a:extLst>
            </p:cNvPr>
            <p:cNvSpPr/>
            <p:nvPr/>
          </p:nvSpPr>
          <p:spPr>
            <a:xfrm>
              <a:off x="5657573" y="5062104"/>
              <a:ext cx="865023" cy="1017665"/>
            </a:xfrm>
            <a:custGeom>
              <a:avLst/>
              <a:gdLst>
                <a:gd name="connsiteX0" fmla="*/ 865023 w 865023"/>
                <a:gd name="connsiteY0" fmla="*/ 0 h 1017665"/>
                <a:gd name="connsiteX1" fmla="*/ 560821 w 865023"/>
                <a:gd name="connsiteY1" fmla="*/ 807308 h 1017665"/>
                <a:gd name="connsiteX2" fmla="*/ 499097 w 865023"/>
                <a:gd name="connsiteY2" fmla="*/ 971115 h 1017665"/>
                <a:gd name="connsiteX3" fmla="*/ 499096 w 865023"/>
                <a:gd name="connsiteY3" fmla="*/ 971115 h 1017665"/>
                <a:gd name="connsiteX4" fmla="*/ 497429 w 865023"/>
                <a:gd name="connsiteY4" fmla="*/ 975539 h 1017665"/>
                <a:gd name="connsiteX5" fmla="*/ 483176 w 865023"/>
                <a:gd name="connsiteY5" fmla="*/ 996677 h 1017665"/>
                <a:gd name="connsiteX6" fmla="*/ 432507 w 865023"/>
                <a:gd name="connsiteY6" fmla="*/ 1017665 h 1017665"/>
                <a:gd name="connsiteX7" fmla="*/ 381838 w 865023"/>
                <a:gd name="connsiteY7" fmla="*/ 996677 h 1017665"/>
                <a:gd name="connsiteX8" fmla="*/ 367595 w 865023"/>
                <a:gd name="connsiteY8" fmla="*/ 975552 h 1017665"/>
                <a:gd name="connsiteX9" fmla="*/ 365914 w 865023"/>
                <a:gd name="connsiteY9" fmla="*/ 971091 h 1017665"/>
                <a:gd name="connsiteX10" fmla="*/ 0 w 865023"/>
                <a:gd name="connsiteY10" fmla="*/ 7 h 1017665"/>
                <a:gd name="connsiteX11" fmla="*/ 3 w 865023"/>
                <a:gd name="connsiteY11" fmla="*/ 11 h 1017665"/>
                <a:gd name="connsiteX12" fmla="*/ 8431 w 865023"/>
                <a:gd name="connsiteY12" fmla="*/ 12842 h 1017665"/>
                <a:gd name="connsiteX13" fmla="*/ 432509 w 865023"/>
                <a:gd name="connsiteY13" fmla="*/ 145683 h 1017665"/>
                <a:gd name="connsiteX14" fmla="*/ 856587 w 865023"/>
                <a:gd name="connsiteY14" fmla="*/ 12842 h 1017665"/>
                <a:gd name="connsiteX15" fmla="*/ 865022 w 865023"/>
                <a:gd name="connsiteY15" fmla="*/ 2 h 10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5023" h="1017665">
                  <a:moveTo>
                    <a:pt x="865023" y="0"/>
                  </a:moveTo>
                  <a:lnTo>
                    <a:pt x="560821" y="807308"/>
                  </a:lnTo>
                  <a:lnTo>
                    <a:pt x="499097" y="971115"/>
                  </a:lnTo>
                  <a:lnTo>
                    <a:pt x="499096" y="971115"/>
                  </a:lnTo>
                  <a:lnTo>
                    <a:pt x="497429" y="975539"/>
                  </a:lnTo>
                  <a:lnTo>
                    <a:pt x="483176" y="996677"/>
                  </a:lnTo>
                  <a:cubicBezTo>
                    <a:pt x="470209" y="1009645"/>
                    <a:pt x="452295" y="1017665"/>
                    <a:pt x="432507" y="1017665"/>
                  </a:cubicBezTo>
                  <a:cubicBezTo>
                    <a:pt x="412720" y="1017665"/>
                    <a:pt x="394805" y="1009645"/>
                    <a:pt x="381838" y="996677"/>
                  </a:cubicBezTo>
                  <a:lnTo>
                    <a:pt x="367595" y="975552"/>
                  </a:lnTo>
                  <a:lnTo>
                    <a:pt x="365914" y="971091"/>
                  </a:lnTo>
                  <a:lnTo>
                    <a:pt x="0" y="7"/>
                  </a:lnTo>
                  <a:lnTo>
                    <a:pt x="3" y="11"/>
                  </a:lnTo>
                  <a:lnTo>
                    <a:pt x="8431" y="12842"/>
                  </a:lnTo>
                  <a:cubicBezTo>
                    <a:pt x="78300" y="90908"/>
                    <a:pt x="241869" y="145683"/>
                    <a:pt x="432509" y="145683"/>
                  </a:cubicBezTo>
                  <a:cubicBezTo>
                    <a:pt x="623149" y="145683"/>
                    <a:pt x="786718" y="90908"/>
                    <a:pt x="856587" y="12842"/>
                  </a:cubicBezTo>
                  <a:lnTo>
                    <a:pt x="865022" y="2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2">
                    <a:lumMod val="75000"/>
                    <a:lumOff val="25000"/>
                  </a:schemeClr>
                </a:gs>
                <a:gs pos="78000">
                  <a:schemeClr val="tx2">
                    <a:lumMod val="90000"/>
                    <a:lumOff val="1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E187C4B-F1A5-422E-BA33-61EDE2BE49BE}"/>
              </a:ext>
            </a:extLst>
          </p:cNvPr>
          <p:cNvGrpSpPr/>
          <p:nvPr/>
        </p:nvGrpSpPr>
        <p:grpSpPr>
          <a:xfrm>
            <a:off x="5154762" y="3534373"/>
            <a:ext cx="1870640" cy="1309885"/>
            <a:chOff x="5154762" y="3534373"/>
            <a:chExt cx="1870640" cy="1309885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5BE1C45-1ADB-4CEA-AABE-956961FCE0E0}"/>
                </a:ext>
              </a:extLst>
            </p:cNvPr>
            <p:cNvSpPr/>
            <p:nvPr/>
          </p:nvSpPr>
          <p:spPr>
            <a:xfrm>
              <a:off x="5154762" y="3534373"/>
              <a:ext cx="1870640" cy="435006"/>
            </a:xfrm>
            <a:custGeom>
              <a:avLst/>
              <a:gdLst>
                <a:gd name="connsiteX0" fmla="*/ 935320 w 1870640"/>
                <a:gd name="connsiteY0" fmla="*/ 0 h 435006"/>
                <a:gd name="connsiteX1" fmla="*/ 1461691 w 1870640"/>
                <a:gd name="connsiteY1" fmla="*/ 37146 h 435006"/>
                <a:gd name="connsiteX2" fmla="*/ 1486139 w 1870640"/>
                <a:gd name="connsiteY2" fmla="*/ 41806 h 435006"/>
                <a:gd name="connsiteX3" fmla="*/ 1601022 w 1870640"/>
                <a:gd name="connsiteY3" fmla="*/ 63705 h 435006"/>
                <a:gd name="connsiteX4" fmla="*/ 1857638 w 1870640"/>
                <a:gd name="connsiteY4" fmla="*/ 173668 h 435006"/>
                <a:gd name="connsiteX5" fmla="*/ 1870640 w 1870640"/>
                <a:gd name="connsiteY5" fmla="*/ 193351 h 435006"/>
                <a:gd name="connsiteX6" fmla="*/ 1838564 w 1870640"/>
                <a:gd name="connsiteY6" fmla="*/ 278476 h 435006"/>
                <a:gd name="connsiteX7" fmla="*/ 1834440 w 1870640"/>
                <a:gd name="connsiteY7" fmla="*/ 282182 h 435006"/>
                <a:gd name="connsiteX8" fmla="*/ 935320 w 1870640"/>
                <a:gd name="connsiteY8" fmla="*/ 435006 h 435006"/>
                <a:gd name="connsiteX9" fmla="*/ 36200 w 1870640"/>
                <a:gd name="connsiteY9" fmla="*/ 282182 h 435006"/>
                <a:gd name="connsiteX10" fmla="*/ 32076 w 1870640"/>
                <a:gd name="connsiteY10" fmla="*/ 278476 h 435006"/>
                <a:gd name="connsiteX11" fmla="*/ 0 w 1870640"/>
                <a:gd name="connsiteY11" fmla="*/ 193351 h 435006"/>
                <a:gd name="connsiteX12" fmla="*/ 13002 w 1870640"/>
                <a:gd name="connsiteY12" fmla="*/ 173668 h 435006"/>
                <a:gd name="connsiteX13" fmla="*/ 269618 w 1870640"/>
                <a:gd name="connsiteY13" fmla="*/ 63705 h 435006"/>
                <a:gd name="connsiteX14" fmla="*/ 384501 w 1870640"/>
                <a:gd name="connsiteY14" fmla="*/ 41806 h 435006"/>
                <a:gd name="connsiteX15" fmla="*/ 408949 w 1870640"/>
                <a:gd name="connsiteY15" fmla="*/ 37146 h 435006"/>
                <a:gd name="connsiteX16" fmla="*/ 935320 w 1870640"/>
                <a:gd name="connsiteY16" fmla="*/ 0 h 4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0640" h="435006">
                  <a:moveTo>
                    <a:pt x="935320" y="0"/>
                  </a:moveTo>
                  <a:cubicBezTo>
                    <a:pt x="1130300" y="0"/>
                    <a:pt x="1311436" y="13694"/>
                    <a:pt x="1461691" y="37146"/>
                  </a:cubicBezTo>
                  <a:lnTo>
                    <a:pt x="1486139" y="41806"/>
                  </a:lnTo>
                  <a:lnTo>
                    <a:pt x="1601022" y="63705"/>
                  </a:lnTo>
                  <a:cubicBezTo>
                    <a:pt x="1728798" y="93225"/>
                    <a:pt x="1820016" y="131191"/>
                    <a:pt x="1857638" y="173668"/>
                  </a:cubicBezTo>
                  <a:lnTo>
                    <a:pt x="1870640" y="193351"/>
                  </a:lnTo>
                  <a:lnTo>
                    <a:pt x="1838564" y="278476"/>
                  </a:lnTo>
                  <a:lnTo>
                    <a:pt x="1834440" y="282182"/>
                  </a:lnTo>
                  <a:cubicBezTo>
                    <a:pt x="1715242" y="370721"/>
                    <a:pt x="1357776" y="435006"/>
                    <a:pt x="935320" y="435006"/>
                  </a:cubicBezTo>
                  <a:cubicBezTo>
                    <a:pt x="512864" y="435006"/>
                    <a:pt x="155398" y="370721"/>
                    <a:pt x="36200" y="282182"/>
                  </a:cubicBezTo>
                  <a:lnTo>
                    <a:pt x="32076" y="278476"/>
                  </a:lnTo>
                  <a:lnTo>
                    <a:pt x="0" y="193351"/>
                  </a:lnTo>
                  <a:lnTo>
                    <a:pt x="13002" y="173668"/>
                  </a:lnTo>
                  <a:cubicBezTo>
                    <a:pt x="50624" y="131191"/>
                    <a:pt x="141842" y="93225"/>
                    <a:pt x="269618" y="63705"/>
                  </a:cubicBezTo>
                  <a:lnTo>
                    <a:pt x="384501" y="41806"/>
                  </a:lnTo>
                  <a:lnTo>
                    <a:pt x="408949" y="37146"/>
                  </a:lnTo>
                  <a:cubicBezTo>
                    <a:pt x="559205" y="13694"/>
                    <a:pt x="740340" y="0"/>
                    <a:pt x="93532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78000">
                  <a:schemeClr val="accent3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DC5E295-F4F6-437E-9DB5-D76D20B8B6D9}"/>
                </a:ext>
              </a:extLst>
            </p:cNvPr>
            <p:cNvSpPr/>
            <p:nvPr/>
          </p:nvSpPr>
          <p:spPr>
            <a:xfrm>
              <a:off x="5186837" y="3812848"/>
              <a:ext cx="1806488" cy="1031410"/>
            </a:xfrm>
            <a:custGeom>
              <a:avLst/>
              <a:gdLst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766381 w 1806488"/>
                <a:gd name="connsiteY13" fmla="*/ 969712 h 1031410"/>
                <a:gd name="connsiteX14" fmla="*/ 903244 w 1806488"/>
                <a:gd name="connsiteY14" fmla="*/ 959933 h 1031410"/>
                <a:gd name="connsiteX15" fmla="*/ 903243 w 1806488"/>
                <a:gd name="connsiteY15" fmla="*/ 959933 h 1031410"/>
                <a:gd name="connsiteX16" fmla="*/ 645915 w 1806488"/>
                <a:gd name="connsiteY16" fmla="*/ 997079 h 1031410"/>
                <a:gd name="connsiteX17" fmla="*/ 624280 w 1806488"/>
                <a:gd name="connsiteY17" fmla="*/ 1005515 h 1031410"/>
                <a:gd name="connsiteX18" fmla="*/ 566961 w 1806488"/>
                <a:gd name="connsiteY18" fmla="*/ 994264 h 1031410"/>
                <a:gd name="connsiteX19" fmla="*/ 349050 w 1806488"/>
                <a:gd name="connsiteY19" fmla="*/ 898569 h 1031410"/>
                <a:gd name="connsiteX20" fmla="*/ 330404 w 1806488"/>
                <a:gd name="connsiteY20" fmla="*/ 876848 h 1031410"/>
                <a:gd name="connsiteX21" fmla="*/ 303869 w 1806488"/>
                <a:gd name="connsiteY21" fmla="*/ 806427 h 1031410"/>
                <a:gd name="connsiteX22" fmla="*/ 314003 w 1806488"/>
                <a:gd name="connsiteY22" fmla="*/ 770072 h 1031410"/>
                <a:gd name="connsiteX23" fmla="*/ 903243 w 1806488"/>
                <a:gd name="connsiteY23" fmla="*/ 596404 h 1031410"/>
                <a:gd name="connsiteX24" fmla="*/ 0 w 1806488"/>
                <a:gd name="connsiteY24" fmla="*/ 0 h 1031410"/>
                <a:gd name="connsiteX25" fmla="*/ 4124 w 1806488"/>
                <a:gd name="connsiteY25" fmla="*/ 3706 h 1031410"/>
                <a:gd name="connsiteX26" fmla="*/ 903244 w 1806488"/>
                <a:gd name="connsiteY26" fmla="*/ 156530 h 1031410"/>
                <a:gd name="connsiteX27" fmla="*/ 1802364 w 1806488"/>
                <a:gd name="connsiteY27" fmla="*/ 3706 h 1031410"/>
                <a:gd name="connsiteX28" fmla="*/ 1806488 w 1806488"/>
                <a:gd name="connsiteY28" fmla="*/ 0 h 1031410"/>
                <a:gd name="connsiteX29" fmla="*/ 1502618 w 1806488"/>
                <a:gd name="connsiteY29" fmla="*/ 806429 h 1031410"/>
                <a:gd name="connsiteX30" fmla="*/ 1492483 w 1806488"/>
                <a:gd name="connsiteY30" fmla="*/ 770071 h 1031410"/>
                <a:gd name="connsiteX31" fmla="*/ 903243 w 1806488"/>
                <a:gd name="connsiteY31" fmla="*/ 596403 h 1031410"/>
                <a:gd name="connsiteX32" fmla="*/ 314003 w 1806488"/>
                <a:gd name="connsiteY32" fmla="*/ 770071 h 1031410"/>
                <a:gd name="connsiteX33" fmla="*/ 303869 w 1806488"/>
                <a:gd name="connsiteY33" fmla="*/ 806426 h 1031410"/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766381 w 1806488"/>
                <a:gd name="connsiteY13" fmla="*/ 969712 h 1031410"/>
                <a:gd name="connsiteX14" fmla="*/ 903244 w 1806488"/>
                <a:gd name="connsiteY14" fmla="*/ 959933 h 1031410"/>
                <a:gd name="connsiteX15" fmla="*/ 645915 w 1806488"/>
                <a:gd name="connsiteY15" fmla="*/ 997079 h 1031410"/>
                <a:gd name="connsiteX16" fmla="*/ 624280 w 1806488"/>
                <a:gd name="connsiteY16" fmla="*/ 1005515 h 1031410"/>
                <a:gd name="connsiteX17" fmla="*/ 566961 w 1806488"/>
                <a:gd name="connsiteY17" fmla="*/ 994264 h 1031410"/>
                <a:gd name="connsiteX18" fmla="*/ 349050 w 1806488"/>
                <a:gd name="connsiteY18" fmla="*/ 898569 h 1031410"/>
                <a:gd name="connsiteX19" fmla="*/ 330404 w 1806488"/>
                <a:gd name="connsiteY19" fmla="*/ 876848 h 1031410"/>
                <a:gd name="connsiteX20" fmla="*/ 303869 w 1806488"/>
                <a:gd name="connsiteY20" fmla="*/ 806427 h 1031410"/>
                <a:gd name="connsiteX21" fmla="*/ 314003 w 1806488"/>
                <a:gd name="connsiteY21" fmla="*/ 770072 h 1031410"/>
                <a:gd name="connsiteX22" fmla="*/ 903243 w 1806488"/>
                <a:gd name="connsiteY22" fmla="*/ 596404 h 1031410"/>
                <a:gd name="connsiteX23" fmla="*/ 0 w 1806488"/>
                <a:gd name="connsiteY23" fmla="*/ 0 h 1031410"/>
                <a:gd name="connsiteX24" fmla="*/ 4124 w 1806488"/>
                <a:gd name="connsiteY24" fmla="*/ 3706 h 1031410"/>
                <a:gd name="connsiteX25" fmla="*/ 903244 w 1806488"/>
                <a:gd name="connsiteY25" fmla="*/ 156530 h 1031410"/>
                <a:gd name="connsiteX26" fmla="*/ 1802364 w 1806488"/>
                <a:gd name="connsiteY26" fmla="*/ 3706 h 1031410"/>
                <a:gd name="connsiteX27" fmla="*/ 1806488 w 1806488"/>
                <a:gd name="connsiteY27" fmla="*/ 0 h 1031410"/>
                <a:gd name="connsiteX28" fmla="*/ 1502618 w 1806488"/>
                <a:gd name="connsiteY28" fmla="*/ 806429 h 1031410"/>
                <a:gd name="connsiteX29" fmla="*/ 1492483 w 1806488"/>
                <a:gd name="connsiteY29" fmla="*/ 770071 h 1031410"/>
                <a:gd name="connsiteX30" fmla="*/ 903243 w 1806488"/>
                <a:gd name="connsiteY30" fmla="*/ 596403 h 1031410"/>
                <a:gd name="connsiteX31" fmla="*/ 314003 w 1806488"/>
                <a:gd name="connsiteY31" fmla="*/ 770071 h 1031410"/>
                <a:gd name="connsiteX32" fmla="*/ 303869 w 1806488"/>
                <a:gd name="connsiteY32" fmla="*/ 806426 h 1031410"/>
                <a:gd name="connsiteX33" fmla="*/ 0 w 1806488"/>
                <a:gd name="connsiteY33" fmla="*/ 0 h 1031410"/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766381 w 1806488"/>
                <a:gd name="connsiteY13" fmla="*/ 969712 h 1031410"/>
                <a:gd name="connsiteX14" fmla="*/ 645915 w 1806488"/>
                <a:gd name="connsiteY14" fmla="*/ 997079 h 1031410"/>
                <a:gd name="connsiteX15" fmla="*/ 624280 w 1806488"/>
                <a:gd name="connsiteY15" fmla="*/ 1005515 h 1031410"/>
                <a:gd name="connsiteX16" fmla="*/ 566961 w 1806488"/>
                <a:gd name="connsiteY16" fmla="*/ 994264 h 1031410"/>
                <a:gd name="connsiteX17" fmla="*/ 349050 w 1806488"/>
                <a:gd name="connsiteY17" fmla="*/ 898569 h 1031410"/>
                <a:gd name="connsiteX18" fmla="*/ 330404 w 1806488"/>
                <a:gd name="connsiteY18" fmla="*/ 876848 h 1031410"/>
                <a:gd name="connsiteX19" fmla="*/ 303869 w 1806488"/>
                <a:gd name="connsiteY19" fmla="*/ 806427 h 1031410"/>
                <a:gd name="connsiteX20" fmla="*/ 314003 w 1806488"/>
                <a:gd name="connsiteY20" fmla="*/ 770072 h 1031410"/>
                <a:gd name="connsiteX21" fmla="*/ 903243 w 1806488"/>
                <a:gd name="connsiteY21" fmla="*/ 596404 h 1031410"/>
                <a:gd name="connsiteX22" fmla="*/ 0 w 1806488"/>
                <a:gd name="connsiteY22" fmla="*/ 0 h 1031410"/>
                <a:gd name="connsiteX23" fmla="*/ 4124 w 1806488"/>
                <a:gd name="connsiteY23" fmla="*/ 3706 h 1031410"/>
                <a:gd name="connsiteX24" fmla="*/ 903244 w 1806488"/>
                <a:gd name="connsiteY24" fmla="*/ 156530 h 1031410"/>
                <a:gd name="connsiteX25" fmla="*/ 1802364 w 1806488"/>
                <a:gd name="connsiteY25" fmla="*/ 3706 h 1031410"/>
                <a:gd name="connsiteX26" fmla="*/ 1806488 w 1806488"/>
                <a:gd name="connsiteY26" fmla="*/ 0 h 1031410"/>
                <a:gd name="connsiteX27" fmla="*/ 1502618 w 1806488"/>
                <a:gd name="connsiteY27" fmla="*/ 806429 h 1031410"/>
                <a:gd name="connsiteX28" fmla="*/ 1492483 w 1806488"/>
                <a:gd name="connsiteY28" fmla="*/ 770071 h 1031410"/>
                <a:gd name="connsiteX29" fmla="*/ 903243 w 1806488"/>
                <a:gd name="connsiteY29" fmla="*/ 596403 h 1031410"/>
                <a:gd name="connsiteX30" fmla="*/ 314003 w 1806488"/>
                <a:gd name="connsiteY30" fmla="*/ 770071 h 1031410"/>
                <a:gd name="connsiteX31" fmla="*/ 303869 w 1806488"/>
                <a:gd name="connsiteY31" fmla="*/ 806426 h 1031410"/>
                <a:gd name="connsiteX32" fmla="*/ 0 w 1806488"/>
                <a:gd name="connsiteY32" fmla="*/ 0 h 1031410"/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645915 w 1806488"/>
                <a:gd name="connsiteY13" fmla="*/ 997079 h 1031410"/>
                <a:gd name="connsiteX14" fmla="*/ 624280 w 1806488"/>
                <a:gd name="connsiteY14" fmla="*/ 1005515 h 1031410"/>
                <a:gd name="connsiteX15" fmla="*/ 566961 w 1806488"/>
                <a:gd name="connsiteY15" fmla="*/ 994264 h 1031410"/>
                <a:gd name="connsiteX16" fmla="*/ 349050 w 1806488"/>
                <a:gd name="connsiteY16" fmla="*/ 898569 h 1031410"/>
                <a:gd name="connsiteX17" fmla="*/ 330404 w 1806488"/>
                <a:gd name="connsiteY17" fmla="*/ 876848 h 1031410"/>
                <a:gd name="connsiteX18" fmla="*/ 303869 w 1806488"/>
                <a:gd name="connsiteY18" fmla="*/ 806427 h 1031410"/>
                <a:gd name="connsiteX19" fmla="*/ 314003 w 1806488"/>
                <a:gd name="connsiteY19" fmla="*/ 770072 h 1031410"/>
                <a:gd name="connsiteX20" fmla="*/ 903243 w 1806488"/>
                <a:gd name="connsiteY20" fmla="*/ 596404 h 1031410"/>
                <a:gd name="connsiteX21" fmla="*/ 0 w 1806488"/>
                <a:gd name="connsiteY21" fmla="*/ 0 h 1031410"/>
                <a:gd name="connsiteX22" fmla="*/ 4124 w 1806488"/>
                <a:gd name="connsiteY22" fmla="*/ 3706 h 1031410"/>
                <a:gd name="connsiteX23" fmla="*/ 903244 w 1806488"/>
                <a:gd name="connsiteY23" fmla="*/ 156530 h 1031410"/>
                <a:gd name="connsiteX24" fmla="*/ 1802364 w 1806488"/>
                <a:gd name="connsiteY24" fmla="*/ 3706 h 1031410"/>
                <a:gd name="connsiteX25" fmla="*/ 1806488 w 1806488"/>
                <a:gd name="connsiteY25" fmla="*/ 0 h 1031410"/>
                <a:gd name="connsiteX26" fmla="*/ 1502618 w 1806488"/>
                <a:gd name="connsiteY26" fmla="*/ 806429 h 1031410"/>
                <a:gd name="connsiteX27" fmla="*/ 1492483 w 1806488"/>
                <a:gd name="connsiteY27" fmla="*/ 770071 h 1031410"/>
                <a:gd name="connsiteX28" fmla="*/ 903243 w 1806488"/>
                <a:gd name="connsiteY28" fmla="*/ 596403 h 1031410"/>
                <a:gd name="connsiteX29" fmla="*/ 314003 w 1806488"/>
                <a:gd name="connsiteY29" fmla="*/ 770071 h 1031410"/>
                <a:gd name="connsiteX30" fmla="*/ 303869 w 1806488"/>
                <a:gd name="connsiteY30" fmla="*/ 806426 h 1031410"/>
                <a:gd name="connsiteX31" fmla="*/ 0 w 1806488"/>
                <a:gd name="connsiteY31" fmla="*/ 0 h 103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6488" h="1031410">
                  <a:moveTo>
                    <a:pt x="903243" y="596404"/>
                  </a:moveTo>
                  <a:cubicBezTo>
                    <a:pt x="1193898" y="596404"/>
                    <a:pt x="1436399" y="670960"/>
                    <a:pt x="1492483" y="770072"/>
                  </a:cubicBezTo>
                  <a:lnTo>
                    <a:pt x="1502618" y="806430"/>
                  </a:lnTo>
                  <a:lnTo>
                    <a:pt x="1476085" y="876844"/>
                  </a:lnTo>
                  <a:lnTo>
                    <a:pt x="1457436" y="898569"/>
                  </a:lnTo>
                  <a:cubicBezTo>
                    <a:pt x="1411783" y="937601"/>
                    <a:pt x="1335518" y="970812"/>
                    <a:pt x="1239525" y="994264"/>
                  </a:cubicBezTo>
                  <a:lnTo>
                    <a:pt x="1182208" y="1005515"/>
                  </a:lnTo>
                  <a:lnTo>
                    <a:pt x="1182208" y="1005515"/>
                  </a:lnTo>
                  <a:lnTo>
                    <a:pt x="1137359" y="1014318"/>
                  </a:lnTo>
                  <a:cubicBezTo>
                    <a:pt x="1065402" y="1025324"/>
                    <a:pt x="986288" y="1031410"/>
                    <a:pt x="903244" y="1031410"/>
                  </a:cubicBezTo>
                  <a:cubicBezTo>
                    <a:pt x="820200" y="1031410"/>
                    <a:pt x="741087" y="1025324"/>
                    <a:pt x="669129" y="1014318"/>
                  </a:cubicBezTo>
                  <a:lnTo>
                    <a:pt x="624281" y="1005515"/>
                  </a:lnTo>
                  <a:lnTo>
                    <a:pt x="645916" y="997079"/>
                  </a:lnTo>
                  <a:cubicBezTo>
                    <a:pt x="649522" y="995673"/>
                    <a:pt x="649521" y="995673"/>
                    <a:pt x="645915" y="997079"/>
                  </a:cubicBezTo>
                  <a:lnTo>
                    <a:pt x="624280" y="1005515"/>
                  </a:lnTo>
                  <a:lnTo>
                    <a:pt x="566961" y="994264"/>
                  </a:lnTo>
                  <a:cubicBezTo>
                    <a:pt x="470968" y="970812"/>
                    <a:pt x="394703" y="937601"/>
                    <a:pt x="349050" y="898569"/>
                  </a:cubicBezTo>
                  <a:lnTo>
                    <a:pt x="330404" y="876848"/>
                  </a:lnTo>
                  <a:lnTo>
                    <a:pt x="303869" y="806427"/>
                  </a:lnTo>
                  <a:lnTo>
                    <a:pt x="314003" y="770072"/>
                  </a:lnTo>
                  <a:cubicBezTo>
                    <a:pt x="370087" y="670960"/>
                    <a:pt x="612588" y="596404"/>
                    <a:pt x="903243" y="596404"/>
                  </a:cubicBezTo>
                  <a:close/>
                  <a:moveTo>
                    <a:pt x="0" y="0"/>
                  </a:moveTo>
                  <a:lnTo>
                    <a:pt x="4124" y="3706"/>
                  </a:lnTo>
                  <a:cubicBezTo>
                    <a:pt x="123322" y="92245"/>
                    <a:pt x="480788" y="156530"/>
                    <a:pt x="903244" y="156530"/>
                  </a:cubicBezTo>
                  <a:cubicBezTo>
                    <a:pt x="1325700" y="156530"/>
                    <a:pt x="1683166" y="92245"/>
                    <a:pt x="1802364" y="3706"/>
                  </a:cubicBezTo>
                  <a:lnTo>
                    <a:pt x="1806488" y="0"/>
                  </a:lnTo>
                  <a:lnTo>
                    <a:pt x="1502618" y="806429"/>
                  </a:lnTo>
                  <a:lnTo>
                    <a:pt x="1492483" y="770071"/>
                  </a:lnTo>
                  <a:cubicBezTo>
                    <a:pt x="1436399" y="670959"/>
                    <a:pt x="1193898" y="596403"/>
                    <a:pt x="903243" y="596403"/>
                  </a:cubicBezTo>
                  <a:cubicBezTo>
                    <a:pt x="612588" y="596403"/>
                    <a:pt x="370087" y="670959"/>
                    <a:pt x="314003" y="770071"/>
                  </a:cubicBezTo>
                  <a:lnTo>
                    <a:pt x="303869" y="80642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accent3"/>
                </a:gs>
                <a:gs pos="78000">
                  <a:schemeClr val="accent3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13D591-ED59-4E99-925B-5A26BC2CFC9D}"/>
              </a:ext>
            </a:extLst>
          </p:cNvPr>
          <p:cNvGrpSpPr/>
          <p:nvPr/>
        </p:nvGrpSpPr>
        <p:grpSpPr>
          <a:xfrm>
            <a:off x="4692634" y="2299847"/>
            <a:ext cx="2794895" cy="1308512"/>
            <a:chOff x="4692634" y="2299847"/>
            <a:chExt cx="2794895" cy="1308512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467E86E-1B93-43A1-8D24-10B4DA148C4C}"/>
                </a:ext>
              </a:extLst>
            </p:cNvPr>
            <p:cNvSpPr/>
            <p:nvPr/>
          </p:nvSpPr>
          <p:spPr>
            <a:xfrm>
              <a:off x="4692634" y="2299847"/>
              <a:ext cx="2794895" cy="435007"/>
            </a:xfrm>
            <a:custGeom>
              <a:avLst/>
              <a:gdLst>
                <a:gd name="connsiteX0" fmla="*/ 674350 w 2794895"/>
                <a:gd name="connsiteY0" fmla="*/ 31386 h 435007"/>
                <a:gd name="connsiteX1" fmla="*/ 765075 w 2794895"/>
                <a:gd name="connsiteY1" fmla="*/ 42444 h 435007"/>
                <a:gd name="connsiteX2" fmla="*/ 1397448 w 2794895"/>
                <a:gd name="connsiteY2" fmla="*/ 74747 h 435007"/>
                <a:gd name="connsiteX3" fmla="*/ 2029821 w 2794895"/>
                <a:gd name="connsiteY3" fmla="*/ 42444 h 435007"/>
                <a:gd name="connsiteX4" fmla="*/ 2120546 w 2794895"/>
                <a:gd name="connsiteY4" fmla="*/ 31386 h 435007"/>
                <a:gd name="connsiteX5" fmla="*/ 2181694 w 2794895"/>
                <a:gd name="connsiteY5" fmla="*/ 37147 h 435007"/>
                <a:gd name="connsiteX6" fmla="*/ 2792877 w 2794895"/>
                <a:gd name="connsiteY6" fmla="*/ 195266 h 435007"/>
                <a:gd name="connsiteX7" fmla="*/ 2794895 w 2794895"/>
                <a:gd name="connsiteY7" fmla="*/ 201461 h 435007"/>
                <a:gd name="connsiteX8" fmla="*/ 2772772 w 2794895"/>
                <a:gd name="connsiteY8" fmla="*/ 260171 h 435007"/>
                <a:gd name="connsiteX9" fmla="*/ 2771622 w 2794895"/>
                <a:gd name="connsiteY9" fmla="*/ 261339 h 435007"/>
                <a:gd name="connsiteX10" fmla="*/ 1397447 w 2794895"/>
                <a:gd name="connsiteY10" fmla="*/ 435007 h 435007"/>
                <a:gd name="connsiteX11" fmla="*/ 23272 w 2794895"/>
                <a:gd name="connsiteY11" fmla="*/ 261339 h 435007"/>
                <a:gd name="connsiteX12" fmla="*/ 22125 w 2794895"/>
                <a:gd name="connsiteY12" fmla="*/ 260174 h 435007"/>
                <a:gd name="connsiteX13" fmla="*/ 0 w 2794895"/>
                <a:gd name="connsiteY13" fmla="*/ 201458 h 435007"/>
                <a:gd name="connsiteX14" fmla="*/ 2017 w 2794895"/>
                <a:gd name="connsiteY14" fmla="*/ 195266 h 435007"/>
                <a:gd name="connsiteX15" fmla="*/ 613200 w 2794895"/>
                <a:gd name="connsiteY15" fmla="*/ 37147 h 435007"/>
                <a:gd name="connsiteX16" fmla="*/ 1397447 w 2794895"/>
                <a:gd name="connsiteY16" fmla="*/ 0 h 435007"/>
                <a:gd name="connsiteX17" fmla="*/ 2066044 w 2794895"/>
                <a:gd name="connsiteY17" fmla="*/ 26251 h 435007"/>
                <a:gd name="connsiteX18" fmla="*/ 2120546 w 2794895"/>
                <a:gd name="connsiteY18" fmla="*/ 31385 h 435007"/>
                <a:gd name="connsiteX19" fmla="*/ 2029821 w 2794895"/>
                <a:gd name="connsiteY19" fmla="*/ 42443 h 435007"/>
                <a:gd name="connsiteX20" fmla="*/ 1397448 w 2794895"/>
                <a:gd name="connsiteY20" fmla="*/ 74746 h 435007"/>
                <a:gd name="connsiteX21" fmla="*/ 765075 w 2794895"/>
                <a:gd name="connsiteY21" fmla="*/ 42443 h 435007"/>
                <a:gd name="connsiteX22" fmla="*/ 674350 w 2794895"/>
                <a:gd name="connsiteY22" fmla="*/ 31385 h 435007"/>
                <a:gd name="connsiteX23" fmla="*/ 728850 w 2794895"/>
                <a:gd name="connsiteY23" fmla="*/ 26251 h 435007"/>
                <a:gd name="connsiteX24" fmla="*/ 1397447 w 2794895"/>
                <a:gd name="connsiteY24" fmla="*/ 0 h 4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4895" h="435007">
                  <a:moveTo>
                    <a:pt x="674350" y="31386"/>
                  </a:moveTo>
                  <a:lnTo>
                    <a:pt x="765075" y="42444"/>
                  </a:lnTo>
                  <a:cubicBezTo>
                    <a:pt x="959441" y="63245"/>
                    <a:pt x="1173136" y="74747"/>
                    <a:pt x="1397448" y="74747"/>
                  </a:cubicBezTo>
                  <a:cubicBezTo>
                    <a:pt x="1621761" y="74747"/>
                    <a:pt x="1835455" y="63245"/>
                    <a:pt x="2029821" y="42444"/>
                  </a:cubicBezTo>
                  <a:lnTo>
                    <a:pt x="2120546" y="31386"/>
                  </a:lnTo>
                  <a:lnTo>
                    <a:pt x="2181694" y="37147"/>
                  </a:lnTo>
                  <a:cubicBezTo>
                    <a:pt x="2517496" y="72325"/>
                    <a:pt x="2749779" y="129459"/>
                    <a:pt x="2792877" y="195266"/>
                  </a:cubicBezTo>
                  <a:lnTo>
                    <a:pt x="2794895" y="201461"/>
                  </a:lnTo>
                  <a:lnTo>
                    <a:pt x="2772772" y="260171"/>
                  </a:lnTo>
                  <a:lnTo>
                    <a:pt x="2771622" y="261339"/>
                  </a:lnTo>
                  <a:cubicBezTo>
                    <a:pt x="2640828" y="360451"/>
                    <a:pt x="2075287" y="435007"/>
                    <a:pt x="1397447" y="435007"/>
                  </a:cubicBezTo>
                  <a:cubicBezTo>
                    <a:pt x="719607" y="435007"/>
                    <a:pt x="154066" y="360451"/>
                    <a:pt x="23272" y="261339"/>
                  </a:cubicBezTo>
                  <a:lnTo>
                    <a:pt x="22125" y="260174"/>
                  </a:lnTo>
                  <a:lnTo>
                    <a:pt x="0" y="201458"/>
                  </a:lnTo>
                  <a:lnTo>
                    <a:pt x="2017" y="195266"/>
                  </a:lnTo>
                  <a:cubicBezTo>
                    <a:pt x="45115" y="129459"/>
                    <a:pt x="277398" y="72325"/>
                    <a:pt x="613200" y="37147"/>
                  </a:cubicBezTo>
                  <a:close/>
                  <a:moveTo>
                    <a:pt x="1397447" y="0"/>
                  </a:moveTo>
                  <a:cubicBezTo>
                    <a:pt x="1639533" y="0"/>
                    <a:pt x="1867295" y="9510"/>
                    <a:pt x="2066044" y="26251"/>
                  </a:cubicBezTo>
                  <a:lnTo>
                    <a:pt x="2120546" y="31385"/>
                  </a:lnTo>
                  <a:lnTo>
                    <a:pt x="2029821" y="42443"/>
                  </a:lnTo>
                  <a:cubicBezTo>
                    <a:pt x="1835455" y="63244"/>
                    <a:pt x="1621761" y="74746"/>
                    <a:pt x="1397448" y="74746"/>
                  </a:cubicBezTo>
                  <a:cubicBezTo>
                    <a:pt x="1173136" y="74746"/>
                    <a:pt x="959441" y="63244"/>
                    <a:pt x="765075" y="42443"/>
                  </a:cubicBezTo>
                  <a:lnTo>
                    <a:pt x="674350" y="31385"/>
                  </a:lnTo>
                  <a:lnTo>
                    <a:pt x="728850" y="26251"/>
                  </a:lnTo>
                  <a:cubicBezTo>
                    <a:pt x="927599" y="9510"/>
                    <a:pt x="1155362" y="0"/>
                    <a:pt x="13974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78000">
                  <a:schemeClr val="accent1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376E698-361B-4ADA-9B82-22A528B8ED77}"/>
                </a:ext>
              </a:extLst>
            </p:cNvPr>
            <p:cNvSpPr/>
            <p:nvPr/>
          </p:nvSpPr>
          <p:spPr>
            <a:xfrm>
              <a:off x="4714759" y="2560016"/>
              <a:ext cx="2750647" cy="1048343"/>
            </a:xfrm>
            <a:custGeom>
              <a:avLst/>
              <a:gdLst>
                <a:gd name="connsiteX0" fmla="*/ 1375323 w 2750647"/>
                <a:gd name="connsiteY0" fmla="*/ 974357 h 1048343"/>
                <a:gd name="connsiteX1" fmla="*/ 1901694 w 2750647"/>
                <a:gd name="connsiteY1" fmla="*/ 1011503 h 1048343"/>
                <a:gd name="connsiteX2" fmla="*/ 1926142 w 2750647"/>
                <a:gd name="connsiteY2" fmla="*/ 1016163 h 1048343"/>
                <a:gd name="connsiteX3" fmla="*/ 1789994 w 2750647"/>
                <a:gd name="connsiteY3" fmla="*/ 1031251 h 1048343"/>
                <a:gd name="connsiteX4" fmla="*/ 1375323 w 2750647"/>
                <a:gd name="connsiteY4" fmla="*/ 1048343 h 1048343"/>
                <a:gd name="connsiteX5" fmla="*/ 960652 w 2750647"/>
                <a:gd name="connsiteY5" fmla="*/ 1031251 h 1048343"/>
                <a:gd name="connsiteX6" fmla="*/ 824505 w 2750647"/>
                <a:gd name="connsiteY6" fmla="*/ 1016163 h 1048343"/>
                <a:gd name="connsiteX7" fmla="*/ 848952 w 2750647"/>
                <a:gd name="connsiteY7" fmla="*/ 1011503 h 1048343"/>
                <a:gd name="connsiteX8" fmla="*/ 1375323 w 2750647"/>
                <a:gd name="connsiteY8" fmla="*/ 974357 h 1048343"/>
                <a:gd name="connsiteX9" fmla="*/ 2750647 w 2750647"/>
                <a:gd name="connsiteY9" fmla="*/ 0 h 1048343"/>
                <a:gd name="connsiteX10" fmla="*/ 2439429 w 2750647"/>
                <a:gd name="connsiteY10" fmla="*/ 825927 h 1048343"/>
                <a:gd name="connsiteX11" fmla="*/ 2423156 w 2750647"/>
                <a:gd name="connsiteY11" fmla="*/ 869114 h 1048343"/>
                <a:gd name="connsiteX12" fmla="*/ 2419000 w 2750647"/>
                <a:gd name="connsiteY12" fmla="*/ 874674 h 1048343"/>
                <a:gd name="connsiteX13" fmla="*/ 1970954 w 2750647"/>
                <a:gd name="connsiteY13" fmla="*/ 1011196 h 1048343"/>
                <a:gd name="connsiteX14" fmla="*/ 1926142 w 2750647"/>
                <a:gd name="connsiteY14" fmla="*/ 1016162 h 1048343"/>
                <a:gd name="connsiteX15" fmla="*/ 1901694 w 2750647"/>
                <a:gd name="connsiteY15" fmla="*/ 1011502 h 1048343"/>
                <a:gd name="connsiteX16" fmla="*/ 1375323 w 2750647"/>
                <a:gd name="connsiteY16" fmla="*/ 974356 h 1048343"/>
                <a:gd name="connsiteX17" fmla="*/ 848952 w 2750647"/>
                <a:gd name="connsiteY17" fmla="*/ 1011502 h 1048343"/>
                <a:gd name="connsiteX18" fmla="*/ 824504 w 2750647"/>
                <a:gd name="connsiteY18" fmla="*/ 1016162 h 1048343"/>
                <a:gd name="connsiteX19" fmla="*/ 779692 w 2750647"/>
                <a:gd name="connsiteY19" fmla="*/ 1011196 h 1048343"/>
                <a:gd name="connsiteX20" fmla="*/ 331646 w 2750647"/>
                <a:gd name="connsiteY20" fmla="*/ 874674 h 1048343"/>
                <a:gd name="connsiteX21" fmla="*/ 327490 w 2750647"/>
                <a:gd name="connsiteY21" fmla="*/ 869114 h 1048343"/>
                <a:gd name="connsiteX22" fmla="*/ 311217 w 2750647"/>
                <a:gd name="connsiteY22" fmla="*/ 825927 h 1048343"/>
                <a:gd name="connsiteX23" fmla="*/ 0 w 2750647"/>
                <a:gd name="connsiteY23" fmla="*/ 3 h 1048343"/>
                <a:gd name="connsiteX24" fmla="*/ 1147 w 2750647"/>
                <a:gd name="connsiteY24" fmla="*/ 1168 h 1048343"/>
                <a:gd name="connsiteX25" fmla="*/ 1375322 w 2750647"/>
                <a:gd name="connsiteY25" fmla="*/ 174836 h 1048343"/>
                <a:gd name="connsiteX26" fmla="*/ 2749497 w 2750647"/>
                <a:gd name="connsiteY26" fmla="*/ 1168 h 10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50647" h="1048343">
                  <a:moveTo>
                    <a:pt x="1375323" y="974357"/>
                  </a:moveTo>
                  <a:cubicBezTo>
                    <a:pt x="1570303" y="974357"/>
                    <a:pt x="1751439" y="988051"/>
                    <a:pt x="1901694" y="1011503"/>
                  </a:cubicBezTo>
                  <a:lnTo>
                    <a:pt x="1926142" y="1016163"/>
                  </a:lnTo>
                  <a:lnTo>
                    <a:pt x="1789994" y="1031251"/>
                  </a:lnTo>
                  <a:cubicBezTo>
                    <a:pt x="1662541" y="1042257"/>
                    <a:pt x="1522414" y="1048343"/>
                    <a:pt x="1375323" y="1048343"/>
                  </a:cubicBezTo>
                  <a:cubicBezTo>
                    <a:pt x="1228233" y="1048343"/>
                    <a:pt x="1088105" y="1042257"/>
                    <a:pt x="960652" y="1031251"/>
                  </a:cubicBezTo>
                  <a:lnTo>
                    <a:pt x="824505" y="1016163"/>
                  </a:lnTo>
                  <a:lnTo>
                    <a:pt x="848952" y="1011503"/>
                  </a:lnTo>
                  <a:cubicBezTo>
                    <a:pt x="999208" y="988051"/>
                    <a:pt x="1180344" y="974357"/>
                    <a:pt x="1375323" y="974357"/>
                  </a:cubicBezTo>
                  <a:close/>
                  <a:moveTo>
                    <a:pt x="2750647" y="0"/>
                  </a:moveTo>
                  <a:lnTo>
                    <a:pt x="2439429" y="825927"/>
                  </a:lnTo>
                  <a:lnTo>
                    <a:pt x="2423156" y="869114"/>
                  </a:lnTo>
                  <a:lnTo>
                    <a:pt x="2419000" y="874674"/>
                  </a:lnTo>
                  <a:cubicBezTo>
                    <a:pt x="2362237" y="931309"/>
                    <a:pt x="2197656" y="979926"/>
                    <a:pt x="1970954" y="1011196"/>
                  </a:cubicBezTo>
                  <a:lnTo>
                    <a:pt x="1926142" y="1016162"/>
                  </a:lnTo>
                  <a:lnTo>
                    <a:pt x="1901694" y="1011502"/>
                  </a:lnTo>
                  <a:cubicBezTo>
                    <a:pt x="1751439" y="988050"/>
                    <a:pt x="1570303" y="974356"/>
                    <a:pt x="1375323" y="974356"/>
                  </a:cubicBezTo>
                  <a:cubicBezTo>
                    <a:pt x="1180343" y="974356"/>
                    <a:pt x="999208" y="988050"/>
                    <a:pt x="848952" y="1011502"/>
                  </a:cubicBezTo>
                  <a:lnTo>
                    <a:pt x="824504" y="1016162"/>
                  </a:lnTo>
                  <a:lnTo>
                    <a:pt x="779692" y="1011196"/>
                  </a:lnTo>
                  <a:cubicBezTo>
                    <a:pt x="552990" y="979926"/>
                    <a:pt x="388409" y="931309"/>
                    <a:pt x="331646" y="874674"/>
                  </a:cubicBezTo>
                  <a:lnTo>
                    <a:pt x="327490" y="869114"/>
                  </a:lnTo>
                  <a:lnTo>
                    <a:pt x="311217" y="825927"/>
                  </a:lnTo>
                  <a:lnTo>
                    <a:pt x="0" y="3"/>
                  </a:lnTo>
                  <a:lnTo>
                    <a:pt x="1147" y="1168"/>
                  </a:lnTo>
                  <a:cubicBezTo>
                    <a:pt x="131941" y="100280"/>
                    <a:pt x="697482" y="174836"/>
                    <a:pt x="1375322" y="174836"/>
                  </a:cubicBezTo>
                  <a:cubicBezTo>
                    <a:pt x="2053162" y="174836"/>
                    <a:pt x="2618703" y="100280"/>
                    <a:pt x="2749497" y="1168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chemeClr val="accent1"/>
                </a:gs>
                <a:gs pos="78000">
                  <a:schemeClr val="accent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4AB967-D505-4723-A69B-E3BFA732C885}"/>
              </a:ext>
            </a:extLst>
          </p:cNvPr>
          <p:cNvGrpSpPr/>
          <p:nvPr/>
        </p:nvGrpSpPr>
        <p:grpSpPr>
          <a:xfrm>
            <a:off x="332936" y="3780839"/>
            <a:ext cx="2937088" cy="1028573"/>
            <a:chOff x="332936" y="3780839"/>
            <a:chExt cx="2937088" cy="102857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3229EEE-A308-495D-A032-37C1A3C82D42}"/>
                </a:ext>
              </a:extLst>
            </p:cNvPr>
            <p:cNvSpPr txBox="1"/>
            <p:nvPr/>
          </p:nvSpPr>
          <p:spPr>
            <a:xfrm>
              <a:off x="332936" y="3780839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80A7441-0C97-413D-AE72-5BF58A2E8BD5}"/>
                </a:ext>
              </a:extLst>
            </p:cNvPr>
            <p:cNvSpPr txBox="1"/>
            <p:nvPr/>
          </p:nvSpPr>
          <p:spPr>
            <a:xfrm>
              <a:off x="340731" y="4163081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CB9954-027F-49C2-A431-6766654FA8EC}"/>
              </a:ext>
            </a:extLst>
          </p:cNvPr>
          <p:cNvGrpSpPr/>
          <p:nvPr/>
        </p:nvGrpSpPr>
        <p:grpSpPr>
          <a:xfrm>
            <a:off x="332936" y="2510515"/>
            <a:ext cx="2937088" cy="1028573"/>
            <a:chOff x="332936" y="2510515"/>
            <a:chExt cx="2937088" cy="1028573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074AB0A-C7DB-499B-997D-ADC3C5864F85}"/>
                </a:ext>
              </a:extLst>
            </p:cNvPr>
            <p:cNvSpPr txBox="1"/>
            <p:nvPr/>
          </p:nvSpPr>
          <p:spPr>
            <a:xfrm>
              <a:off x="332936" y="251051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5BD298C-5678-4B80-9038-71A079F13530}"/>
                </a:ext>
              </a:extLst>
            </p:cNvPr>
            <p:cNvSpPr txBox="1"/>
            <p:nvPr/>
          </p:nvSpPr>
          <p:spPr>
            <a:xfrm>
              <a:off x="340731" y="2892757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7ABD73-5CE1-4834-8E55-FD6492D51A38}"/>
              </a:ext>
            </a:extLst>
          </p:cNvPr>
          <p:cNvGrpSpPr/>
          <p:nvPr/>
        </p:nvGrpSpPr>
        <p:grpSpPr>
          <a:xfrm>
            <a:off x="332936" y="1240191"/>
            <a:ext cx="2937088" cy="1028573"/>
            <a:chOff x="332936" y="1240191"/>
            <a:chExt cx="2937088" cy="1028573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22DFC50-0D09-4842-BD38-D63613979B3D}"/>
                </a:ext>
              </a:extLst>
            </p:cNvPr>
            <p:cNvSpPr txBox="1"/>
            <p:nvPr/>
          </p:nvSpPr>
          <p:spPr>
            <a:xfrm>
              <a:off x="332936" y="1240191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C234F2B-5936-4E90-AC70-C3311476994E}"/>
                </a:ext>
              </a:extLst>
            </p:cNvPr>
            <p:cNvSpPr txBox="1"/>
            <p:nvPr/>
          </p:nvSpPr>
          <p:spPr>
            <a:xfrm>
              <a:off x="340731" y="1622433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D49632-DD80-4BD4-9029-D08E418EEB1A}"/>
              </a:ext>
            </a:extLst>
          </p:cNvPr>
          <p:cNvGrpSpPr/>
          <p:nvPr/>
        </p:nvGrpSpPr>
        <p:grpSpPr>
          <a:xfrm>
            <a:off x="8921977" y="3780839"/>
            <a:ext cx="2937088" cy="1028573"/>
            <a:chOff x="8921977" y="3780839"/>
            <a:chExt cx="2937088" cy="1028573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3541ED8-D86B-4363-B2A4-72F9CF296117}"/>
                </a:ext>
              </a:extLst>
            </p:cNvPr>
            <p:cNvSpPr txBox="1"/>
            <p:nvPr/>
          </p:nvSpPr>
          <p:spPr>
            <a:xfrm>
              <a:off x="8921977" y="3780839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B4F2D48-091C-48D4-837E-A219BF3FC032}"/>
                </a:ext>
              </a:extLst>
            </p:cNvPr>
            <p:cNvSpPr txBox="1"/>
            <p:nvPr/>
          </p:nvSpPr>
          <p:spPr>
            <a:xfrm>
              <a:off x="8929772" y="4163081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9048EE-8E4E-4B46-B70E-346AFE0470CA}"/>
              </a:ext>
            </a:extLst>
          </p:cNvPr>
          <p:cNvGrpSpPr/>
          <p:nvPr/>
        </p:nvGrpSpPr>
        <p:grpSpPr>
          <a:xfrm>
            <a:off x="8921977" y="2510515"/>
            <a:ext cx="2937088" cy="1028573"/>
            <a:chOff x="8921977" y="2510515"/>
            <a:chExt cx="2937088" cy="1028573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2D307B9-1522-45CE-9255-B132EAD6F490}"/>
                </a:ext>
              </a:extLst>
            </p:cNvPr>
            <p:cNvSpPr txBox="1"/>
            <p:nvPr/>
          </p:nvSpPr>
          <p:spPr>
            <a:xfrm>
              <a:off x="8921977" y="251051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CBEEB25-B049-4660-B553-FB9005FBA26B}"/>
                </a:ext>
              </a:extLst>
            </p:cNvPr>
            <p:cNvSpPr txBox="1"/>
            <p:nvPr/>
          </p:nvSpPr>
          <p:spPr>
            <a:xfrm>
              <a:off x="8929772" y="2892757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9DD7F7-F3F8-4172-A0D2-A8CAA3478817}"/>
              </a:ext>
            </a:extLst>
          </p:cNvPr>
          <p:cNvGrpSpPr/>
          <p:nvPr/>
        </p:nvGrpSpPr>
        <p:grpSpPr>
          <a:xfrm>
            <a:off x="8921977" y="1240191"/>
            <a:ext cx="2937088" cy="1028573"/>
            <a:chOff x="8921977" y="1240191"/>
            <a:chExt cx="2937088" cy="102857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6FD5B8-658E-4C1A-974A-7ED636277328}"/>
                </a:ext>
              </a:extLst>
            </p:cNvPr>
            <p:cNvSpPr txBox="1"/>
            <p:nvPr/>
          </p:nvSpPr>
          <p:spPr>
            <a:xfrm>
              <a:off x="8921977" y="1240191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B13B20A-FB35-4D51-B645-72FF79482465}"/>
                </a:ext>
              </a:extLst>
            </p:cNvPr>
            <p:cNvSpPr txBox="1"/>
            <p:nvPr/>
          </p:nvSpPr>
          <p:spPr>
            <a:xfrm>
              <a:off x="8929772" y="1622433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amet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nibh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est. A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maecenas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quam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magna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nec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quis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lorem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nunc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Suspendisse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viverra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sodales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mauris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cras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BCA7128-FC72-4BAD-95AB-EC20FF4ED990}"/>
              </a:ext>
            </a:extLst>
          </p:cNvPr>
          <p:cNvGrpSpPr/>
          <p:nvPr/>
        </p:nvGrpSpPr>
        <p:grpSpPr>
          <a:xfrm>
            <a:off x="3363295" y="1886732"/>
            <a:ext cx="1705236" cy="117731"/>
            <a:chOff x="3363295" y="2057938"/>
            <a:chExt cx="1705236" cy="117731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F192492-7752-46D4-8E2C-6E8918F318A4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6350D28-FA6D-4908-9901-6FE114AA941D}"/>
                </a:ext>
              </a:extLst>
            </p:cNvPr>
            <p:cNvCxnSpPr>
              <a:stCxn id="143" idx="6"/>
              <a:endCxn id="145" idx="2"/>
            </p:cNvCxnSpPr>
            <p:nvPr/>
          </p:nvCxnSpPr>
          <p:spPr>
            <a:xfrm>
              <a:off x="3481026" y="2116804"/>
              <a:ext cx="1469774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D3F1317-1094-4C98-A285-D0A098705E7B}"/>
                </a:ext>
              </a:extLst>
            </p:cNvPr>
            <p:cNvSpPr/>
            <p:nvPr/>
          </p:nvSpPr>
          <p:spPr>
            <a:xfrm>
              <a:off x="4950800" y="2057938"/>
              <a:ext cx="117731" cy="1177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10DC86E-58F1-4033-B9E7-B0FB110F6F2A}"/>
              </a:ext>
            </a:extLst>
          </p:cNvPr>
          <p:cNvGrpSpPr/>
          <p:nvPr/>
        </p:nvGrpSpPr>
        <p:grpSpPr>
          <a:xfrm>
            <a:off x="3363295" y="3157056"/>
            <a:ext cx="2069553" cy="136889"/>
            <a:chOff x="3363295" y="2057938"/>
            <a:chExt cx="2069553" cy="136889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7AD77DA-48EE-4D77-829E-2C43F0624F7C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51D406-A1EE-4428-856E-9AD1BBDEA2D9}"/>
                </a:ext>
              </a:extLst>
            </p:cNvPr>
            <p:cNvCxnSpPr>
              <a:stCxn id="151" idx="6"/>
              <a:endCxn id="153" idx="2"/>
            </p:cNvCxnSpPr>
            <p:nvPr/>
          </p:nvCxnSpPr>
          <p:spPr>
            <a:xfrm>
              <a:off x="3481026" y="2116804"/>
              <a:ext cx="1834091" cy="1915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6A553A9-0264-4606-B90A-BE483F50BF5F}"/>
                </a:ext>
              </a:extLst>
            </p:cNvPr>
            <p:cNvSpPr/>
            <p:nvPr/>
          </p:nvSpPr>
          <p:spPr>
            <a:xfrm>
              <a:off x="5315117" y="2077096"/>
              <a:ext cx="117731" cy="1177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AE04B33-D63B-4B6D-96D4-1BF12D980338}"/>
              </a:ext>
            </a:extLst>
          </p:cNvPr>
          <p:cNvGrpSpPr/>
          <p:nvPr/>
        </p:nvGrpSpPr>
        <p:grpSpPr>
          <a:xfrm>
            <a:off x="3363295" y="5697703"/>
            <a:ext cx="2609055" cy="117731"/>
            <a:chOff x="3363295" y="2057938"/>
            <a:chExt cx="2609055" cy="117731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D9A3A6C-FAF3-457B-963E-7D830F61BCFB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D251A16-E455-43A1-A082-0317B8BD10AB}"/>
                </a:ext>
              </a:extLst>
            </p:cNvPr>
            <p:cNvCxnSpPr>
              <a:cxnSpLocks/>
              <a:stCxn id="155" idx="6"/>
            </p:cNvCxnSpPr>
            <p:nvPr/>
          </p:nvCxnSpPr>
          <p:spPr>
            <a:xfrm>
              <a:off x="3481026" y="2116804"/>
              <a:ext cx="2491324" cy="0"/>
            </a:xfrm>
            <a:prstGeom prst="straightConnector1">
              <a:avLst/>
            </a:prstGeom>
            <a:ln w="12700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3A81C26-7C73-46A6-B674-8724AD3E81C2}"/>
              </a:ext>
            </a:extLst>
          </p:cNvPr>
          <p:cNvGrpSpPr/>
          <p:nvPr/>
        </p:nvGrpSpPr>
        <p:grpSpPr>
          <a:xfrm>
            <a:off x="3363295" y="4427380"/>
            <a:ext cx="2377480" cy="117731"/>
            <a:chOff x="3363295" y="2057938"/>
            <a:chExt cx="2377480" cy="117731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FC8BB6B-9AE3-4D07-9DE4-177780A5C359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ABA226F-5CA6-47AA-AC2D-6609A2B373EB}"/>
                </a:ext>
              </a:extLst>
            </p:cNvPr>
            <p:cNvCxnSpPr>
              <a:stCxn id="167" idx="6"/>
              <a:endCxn id="169" idx="2"/>
            </p:cNvCxnSpPr>
            <p:nvPr/>
          </p:nvCxnSpPr>
          <p:spPr>
            <a:xfrm>
              <a:off x="3481026" y="2116804"/>
              <a:ext cx="2142018" cy="0"/>
            </a:xfrm>
            <a:prstGeom prst="straightConnector1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9AF3355-43DB-4CA5-A7F2-AD0D6109965C}"/>
                </a:ext>
              </a:extLst>
            </p:cNvPr>
            <p:cNvSpPr/>
            <p:nvPr/>
          </p:nvSpPr>
          <p:spPr>
            <a:xfrm>
              <a:off x="5623044" y="2057938"/>
              <a:ext cx="117731" cy="1177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5" name="Graphic 64" descr="Puzzle">
            <a:extLst>
              <a:ext uri="{FF2B5EF4-FFF2-40B4-BE49-F238E27FC236}">
                <a16:creationId xmlns:a16="http://schemas.microsoft.com/office/drawing/2014/main" id="{BD585471-B64C-44DC-8B04-E24732DE5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4992" y="2800598"/>
            <a:ext cx="742016" cy="742016"/>
          </a:xfrm>
          <a:prstGeom prst="rect">
            <a:avLst/>
          </a:prstGeom>
        </p:spPr>
      </p:pic>
      <p:pic>
        <p:nvPicPr>
          <p:cNvPr id="16" name="Graphic 15" descr="Tools">
            <a:extLst>
              <a:ext uri="{FF2B5EF4-FFF2-40B4-BE49-F238E27FC236}">
                <a16:creationId xmlns:a16="http://schemas.microsoft.com/office/drawing/2014/main" id="{F7A0A31F-E5A7-41B1-B7BA-07E3D91F4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1175" y="4080771"/>
            <a:ext cx="629651" cy="629651"/>
          </a:xfrm>
          <a:prstGeom prst="rect">
            <a:avLst/>
          </a:prstGeom>
        </p:spPr>
      </p:pic>
      <p:pic>
        <p:nvPicPr>
          <p:cNvPr id="77" name="Graphic 76" descr="Lightbulb">
            <a:extLst>
              <a:ext uri="{FF2B5EF4-FFF2-40B4-BE49-F238E27FC236}">
                <a16:creationId xmlns:a16="http://schemas.microsoft.com/office/drawing/2014/main" id="{4E6370FD-C952-4ACD-BECF-17460C762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9081" y="5214248"/>
            <a:ext cx="513839" cy="513839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94C01D1D-B7AE-437D-974C-C7D99E870871}"/>
              </a:ext>
            </a:extLst>
          </p:cNvPr>
          <p:cNvGrpSpPr/>
          <p:nvPr/>
        </p:nvGrpSpPr>
        <p:grpSpPr>
          <a:xfrm rot="10800000">
            <a:off x="7082158" y="1886732"/>
            <a:ext cx="1705236" cy="117731"/>
            <a:chOff x="3363295" y="2057938"/>
            <a:chExt cx="1705236" cy="11773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73C1BFA-22D1-497F-A9DA-3A8A137FF0E1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5639740-FA0C-48B6-BD24-72F277E2B014}"/>
                </a:ext>
              </a:extLst>
            </p:cNvPr>
            <p:cNvCxnSpPr>
              <a:stCxn id="84" idx="6"/>
              <a:endCxn id="86" idx="2"/>
            </p:cNvCxnSpPr>
            <p:nvPr/>
          </p:nvCxnSpPr>
          <p:spPr>
            <a:xfrm>
              <a:off x="3481026" y="2116804"/>
              <a:ext cx="1469774" cy="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AA6C7D1-9FF1-4CA5-8095-392665F9EAB8}"/>
                </a:ext>
              </a:extLst>
            </p:cNvPr>
            <p:cNvSpPr/>
            <p:nvPr/>
          </p:nvSpPr>
          <p:spPr>
            <a:xfrm>
              <a:off x="4950800" y="2057938"/>
              <a:ext cx="117731" cy="11773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35CD2C-AFB2-49EA-8AE8-8861C75CB4F2}"/>
              </a:ext>
            </a:extLst>
          </p:cNvPr>
          <p:cNvGrpSpPr/>
          <p:nvPr/>
        </p:nvGrpSpPr>
        <p:grpSpPr>
          <a:xfrm rot="10800000">
            <a:off x="6717841" y="3157056"/>
            <a:ext cx="2069553" cy="136889"/>
            <a:chOff x="3363295" y="2057938"/>
            <a:chExt cx="2069553" cy="13688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37D0195-12D6-463C-AE73-9170FE5C9575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01E09A8-9960-4188-9171-B43D29AB9AAF}"/>
                </a:ext>
              </a:extLst>
            </p:cNvPr>
            <p:cNvCxnSpPr>
              <a:stCxn id="88" idx="6"/>
              <a:endCxn id="91" idx="2"/>
            </p:cNvCxnSpPr>
            <p:nvPr/>
          </p:nvCxnSpPr>
          <p:spPr>
            <a:xfrm>
              <a:off x="3481026" y="2116804"/>
              <a:ext cx="1834091" cy="19158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5E02EAA-1895-402F-878F-C86A0A2080B4}"/>
                </a:ext>
              </a:extLst>
            </p:cNvPr>
            <p:cNvSpPr/>
            <p:nvPr/>
          </p:nvSpPr>
          <p:spPr>
            <a:xfrm>
              <a:off x="5315117" y="2077096"/>
              <a:ext cx="117731" cy="11773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60BACE1-1C64-4709-B2E9-F8430D6BA755}"/>
              </a:ext>
            </a:extLst>
          </p:cNvPr>
          <p:cNvGrpSpPr/>
          <p:nvPr/>
        </p:nvGrpSpPr>
        <p:grpSpPr>
          <a:xfrm rot="10800000">
            <a:off x="6178339" y="5697703"/>
            <a:ext cx="2609055" cy="117731"/>
            <a:chOff x="3363295" y="2057938"/>
            <a:chExt cx="2609055" cy="117731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9DC3A48-43F9-4452-AC43-7FFF4AF45022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18FFB1F-6933-46FF-8D63-4AE43F0349F1}"/>
                </a:ext>
              </a:extLst>
            </p:cNvPr>
            <p:cNvCxnSpPr>
              <a:cxnSpLocks/>
              <a:stCxn id="93" idx="6"/>
            </p:cNvCxnSpPr>
            <p:nvPr/>
          </p:nvCxnSpPr>
          <p:spPr>
            <a:xfrm>
              <a:off x="3481026" y="2116804"/>
              <a:ext cx="2491324" cy="0"/>
            </a:xfrm>
            <a:prstGeom prst="straightConnector1">
              <a:avLst/>
            </a:prstGeom>
            <a:ln w="12700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9D72669-5D03-4076-ABC6-74C56D23DF5F}"/>
              </a:ext>
            </a:extLst>
          </p:cNvPr>
          <p:cNvGrpSpPr/>
          <p:nvPr/>
        </p:nvGrpSpPr>
        <p:grpSpPr>
          <a:xfrm rot="10800000">
            <a:off x="6409914" y="4427380"/>
            <a:ext cx="2377480" cy="117731"/>
            <a:chOff x="3363295" y="2057938"/>
            <a:chExt cx="2377480" cy="11773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55DC91C-C23E-45C7-83F6-1D7472CECB8B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9327412-8007-4201-83A9-91AADF7CDEA2}"/>
                </a:ext>
              </a:extLst>
            </p:cNvPr>
            <p:cNvCxnSpPr>
              <a:stCxn id="98" idx="6"/>
              <a:endCxn id="100" idx="2"/>
            </p:cNvCxnSpPr>
            <p:nvPr/>
          </p:nvCxnSpPr>
          <p:spPr>
            <a:xfrm>
              <a:off x="3481026" y="2116804"/>
              <a:ext cx="2142018" cy="0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ADCA62E-56C2-4F5D-8431-1251C9A49934}"/>
                </a:ext>
              </a:extLst>
            </p:cNvPr>
            <p:cNvSpPr/>
            <p:nvPr/>
          </p:nvSpPr>
          <p:spPr>
            <a:xfrm>
              <a:off x="5623044" y="2057938"/>
              <a:ext cx="117731" cy="117731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FDB8627-0308-4FA9-825A-B42398DD010C}"/>
              </a:ext>
            </a:extLst>
          </p:cNvPr>
          <p:cNvSpPr/>
          <p:nvPr/>
        </p:nvSpPr>
        <p:spPr>
          <a:xfrm>
            <a:off x="4234648" y="1065321"/>
            <a:ext cx="3710867" cy="1309272"/>
          </a:xfrm>
          <a:custGeom>
            <a:avLst/>
            <a:gdLst>
              <a:gd name="connsiteX0" fmla="*/ 2176688 w 3710867"/>
              <a:gd name="connsiteY0" fmla="*/ 1240801 h 1309272"/>
              <a:gd name="connsiteX1" fmla="*/ 2271082 w 3710867"/>
              <a:gd name="connsiteY1" fmla="*/ 1245345 h 1309272"/>
              <a:gd name="connsiteX2" fmla="*/ 2205983 w 3710867"/>
              <a:gd name="connsiteY2" fmla="*/ 1241374 h 1309272"/>
              <a:gd name="connsiteX3" fmla="*/ 1534180 w 3710867"/>
              <a:gd name="connsiteY3" fmla="*/ 1240801 h 1309272"/>
              <a:gd name="connsiteX4" fmla="*/ 1504884 w 3710867"/>
              <a:gd name="connsiteY4" fmla="*/ 1241374 h 1309272"/>
              <a:gd name="connsiteX5" fmla="*/ 1439784 w 3710867"/>
              <a:gd name="connsiteY5" fmla="*/ 1245345 h 1309272"/>
              <a:gd name="connsiteX6" fmla="*/ 1855433 w 3710867"/>
              <a:gd name="connsiteY6" fmla="*/ 0 h 1309272"/>
              <a:gd name="connsiteX7" fmla="*/ 3710866 w 3710867"/>
              <a:gd name="connsiteY7" fmla="*/ 217503 h 1309272"/>
              <a:gd name="connsiteX8" fmla="*/ 3709552 w 3710867"/>
              <a:gd name="connsiteY8" fmla="*/ 220554 h 1309272"/>
              <a:gd name="connsiteX9" fmla="*/ 3710867 w 3710867"/>
              <a:gd name="connsiteY9" fmla="*/ 220554 h 1309272"/>
              <a:gd name="connsiteX10" fmla="*/ 3471471 w 3710867"/>
              <a:gd name="connsiteY10" fmla="*/ 855877 h 1309272"/>
              <a:gd name="connsiteX11" fmla="*/ 3410900 w 3710867"/>
              <a:gd name="connsiteY11" fmla="*/ 1016624 h 1309272"/>
              <a:gd name="connsiteX12" fmla="*/ 3407009 w 3710867"/>
              <a:gd name="connsiteY12" fmla="*/ 1020453 h 1309272"/>
              <a:gd name="connsiteX13" fmla="*/ 2629822 w 3710867"/>
              <a:gd name="connsiteY13" fmla="*/ 1259660 h 1309272"/>
              <a:gd name="connsiteX14" fmla="*/ 2578532 w 3710867"/>
              <a:gd name="connsiteY14" fmla="*/ 1265911 h 1309272"/>
              <a:gd name="connsiteX15" fmla="*/ 2524030 w 3710867"/>
              <a:gd name="connsiteY15" fmla="*/ 1260777 h 1309272"/>
              <a:gd name="connsiteX16" fmla="*/ 2473863 w 3710867"/>
              <a:gd name="connsiteY16" fmla="*/ 1257717 h 1309272"/>
              <a:gd name="connsiteX17" fmla="*/ 2569433 w 3710867"/>
              <a:gd name="connsiteY17" fmla="*/ 1265760 h 1309272"/>
              <a:gd name="connsiteX18" fmla="*/ 2487808 w 3710867"/>
              <a:gd name="connsiteY18" fmla="*/ 1276969 h 1309272"/>
              <a:gd name="connsiteX19" fmla="*/ 1855434 w 3710867"/>
              <a:gd name="connsiteY19" fmla="*/ 1309272 h 1309272"/>
              <a:gd name="connsiteX20" fmla="*/ 1223061 w 3710867"/>
              <a:gd name="connsiteY20" fmla="*/ 1276969 h 1309272"/>
              <a:gd name="connsiteX21" fmla="*/ 1141435 w 3710867"/>
              <a:gd name="connsiteY21" fmla="*/ 1265760 h 1309272"/>
              <a:gd name="connsiteX22" fmla="*/ 1237007 w 3710867"/>
              <a:gd name="connsiteY22" fmla="*/ 1257716 h 1309272"/>
              <a:gd name="connsiteX23" fmla="*/ 1186836 w 3710867"/>
              <a:gd name="connsiteY23" fmla="*/ 1260777 h 1309272"/>
              <a:gd name="connsiteX24" fmla="*/ 1132336 w 3710867"/>
              <a:gd name="connsiteY24" fmla="*/ 1265911 h 1309272"/>
              <a:gd name="connsiteX25" fmla="*/ 1081046 w 3710867"/>
              <a:gd name="connsiteY25" fmla="*/ 1259660 h 1309272"/>
              <a:gd name="connsiteX26" fmla="*/ 303859 w 3710867"/>
              <a:gd name="connsiteY26" fmla="*/ 1020453 h 1309272"/>
              <a:gd name="connsiteX27" fmla="*/ 299968 w 3710867"/>
              <a:gd name="connsiteY27" fmla="*/ 1016624 h 1309272"/>
              <a:gd name="connsiteX28" fmla="*/ 239397 w 3710867"/>
              <a:gd name="connsiteY28" fmla="*/ 855877 h 1309272"/>
              <a:gd name="connsiteX29" fmla="*/ 1 w 3710867"/>
              <a:gd name="connsiteY29" fmla="*/ 220554 h 1309272"/>
              <a:gd name="connsiteX30" fmla="*/ 1314 w 3710867"/>
              <a:gd name="connsiteY30" fmla="*/ 220554 h 1309272"/>
              <a:gd name="connsiteX31" fmla="*/ 0 w 3710867"/>
              <a:gd name="connsiteY31" fmla="*/ 217503 h 1309272"/>
              <a:gd name="connsiteX32" fmla="*/ 1855433 w 3710867"/>
              <a:gd name="connsiteY32" fmla="*/ 0 h 130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10867" h="1309272">
                <a:moveTo>
                  <a:pt x="2176688" y="1240801"/>
                </a:moveTo>
                <a:lnTo>
                  <a:pt x="2271082" y="1245345"/>
                </a:lnTo>
                <a:lnTo>
                  <a:pt x="2205983" y="1241374"/>
                </a:lnTo>
                <a:close/>
                <a:moveTo>
                  <a:pt x="1534180" y="1240801"/>
                </a:moveTo>
                <a:lnTo>
                  <a:pt x="1504884" y="1241374"/>
                </a:lnTo>
                <a:lnTo>
                  <a:pt x="1439784" y="1245345"/>
                </a:lnTo>
                <a:close/>
                <a:moveTo>
                  <a:pt x="1855433" y="0"/>
                </a:moveTo>
                <a:cubicBezTo>
                  <a:pt x="2880160" y="0"/>
                  <a:pt x="3710866" y="97379"/>
                  <a:pt x="3710866" y="217503"/>
                </a:cubicBezTo>
                <a:lnTo>
                  <a:pt x="3709552" y="220554"/>
                </a:lnTo>
                <a:lnTo>
                  <a:pt x="3710867" y="220554"/>
                </a:lnTo>
                <a:lnTo>
                  <a:pt x="3471471" y="855877"/>
                </a:lnTo>
                <a:lnTo>
                  <a:pt x="3410900" y="1016624"/>
                </a:lnTo>
                <a:lnTo>
                  <a:pt x="3407009" y="1020453"/>
                </a:lnTo>
                <a:cubicBezTo>
                  <a:pt x="3280428" y="1123423"/>
                  <a:pt x="2998137" y="1209036"/>
                  <a:pt x="2629822" y="1259660"/>
                </a:cubicBezTo>
                <a:lnTo>
                  <a:pt x="2578532" y="1265911"/>
                </a:lnTo>
                <a:lnTo>
                  <a:pt x="2524030" y="1260777"/>
                </a:lnTo>
                <a:lnTo>
                  <a:pt x="2473863" y="1257717"/>
                </a:lnTo>
                <a:lnTo>
                  <a:pt x="2569433" y="1265760"/>
                </a:lnTo>
                <a:lnTo>
                  <a:pt x="2487808" y="1276969"/>
                </a:lnTo>
                <a:cubicBezTo>
                  <a:pt x="2293441" y="1297770"/>
                  <a:pt x="2079747" y="1309272"/>
                  <a:pt x="1855434" y="1309272"/>
                </a:cubicBezTo>
                <a:cubicBezTo>
                  <a:pt x="1631122" y="1309272"/>
                  <a:pt x="1417427" y="1297770"/>
                  <a:pt x="1223061" y="1276969"/>
                </a:cubicBezTo>
                <a:lnTo>
                  <a:pt x="1141435" y="1265760"/>
                </a:lnTo>
                <a:lnTo>
                  <a:pt x="1237007" y="1257716"/>
                </a:lnTo>
                <a:lnTo>
                  <a:pt x="1186836" y="1260777"/>
                </a:lnTo>
                <a:lnTo>
                  <a:pt x="1132336" y="1265911"/>
                </a:lnTo>
                <a:lnTo>
                  <a:pt x="1081046" y="1259660"/>
                </a:lnTo>
                <a:cubicBezTo>
                  <a:pt x="712731" y="1209036"/>
                  <a:pt x="430440" y="1123423"/>
                  <a:pt x="303859" y="1020453"/>
                </a:cubicBezTo>
                <a:lnTo>
                  <a:pt x="299968" y="1016624"/>
                </a:lnTo>
                <a:lnTo>
                  <a:pt x="239397" y="855877"/>
                </a:lnTo>
                <a:lnTo>
                  <a:pt x="1" y="220554"/>
                </a:lnTo>
                <a:lnTo>
                  <a:pt x="1314" y="220554"/>
                </a:lnTo>
                <a:lnTo>
                  <a:pt x="0" y="217503"/>
                </a:lnTo>
                <a:cubicBezTo>
                  <a:pt x="0" y="97379"/>
                  <a:pt x="830706" y="0"/>
                  <a:pt x="185543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78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1AC090-EEDA-4851-BCEA-84232B136F1D}"/>
              </a:ext>
            </a:extLst>
          </p:cNvPr>
          <p:cNvGrpSpPr/>
          <p:nvPr/>
        </p:nvGrpSpPr>
        <p:grpSpPr>
          <a:xfrm>
            <a:off x="4234648" y="1065321"/>
            <a:ext cx="3710867" cy="1309272"/>
            <a:chOff x="4234648" y="1065321"/>
            <a:chExt cx="3710867" cy="1309272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889CD39-E599-40F3-91AB-6450C04AE8C9}"/>
                </a:ext>
              </a:extLst>
            </p:cNvPr>
            <p:cNvSpPr/>
            <p:nvPr/>
          </p:nvSpPr>
          <p:spPr>
            <a:xfrm>
              <a:off x="4234648" y="1065321"/>
              <a:ext cx="3710866" cy="435006"/>
            </a:xfrm>
            <a:custGeom>
              <a:avLst/>
              <a:gdLst>
                <a:gd name="connsiteX0" fmla="*/ 1855433 w 3710866"/>
                <a:gd name="connsiteY0" fmla="*/ 0 h 435006"/>
                <a:gd name="connsiteX1" fmla="*/ 3710866 w 3710866"/>
                <a:gd name="connsiteY1" fmla="*/ 217503 h 435006"/>
                <a:gd name="connsiteX2" fmla="*/ 3709552 w 3710866"/>
                <a:gd name="connsiteY2" fmla="*/ 220554 h 435006"/>
                <a:gd name="connsiteX3" fmla="*/ 3701287 w 3710866"/>
                <a:gd name="connsiteY3" fmla="*/ 239741 h 435006"/>
                <a:gd name="connsiteX4" fmla="*/ 1855433 w 3710866"/>
                <a:gd name="connsiteY4" fmla="*/ 435006 h 435006"/>
                <a:gd name="connsiteX5" fmla="*/ 9579 w 3710866"/>
                <a:gd name="connsiteY5" fmla="*/ 239741 h 435006"/>
                <a:gd name="connsiteX6" fmla="*/ 1314 w 3710866"/>
                <a:gd name="connsiteY6" fmla="*/ 220554 h 435006"/>
                <a:gd name="connsiteX7" fmla="*/ 0 w 3710866"/>
                <a:gd name="connsiteY7" fmla="*/ 217503 h 435006"/>
                <a:gd name="connsiteX8" fmla="*/ 1855433 w 3710866"/>
                <a:gd name="connsiteY8" fmla="*/ 0 h 4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0866" h="435006">
                  <a:moveTo>
                    <a:pt x="1855433" y="0"/>
                  </a:moveTo>
                  <a:cubicBezTo>
                    <a:pt x="2880160" y="0"/>
                    <a:pt x="3710866" y="97379"/>
                    <a:pt x="3710866" y="217503"/>
                  </a:cubicBezTo>
                  <a:lnTo>
                    <a:pt x="3709552" y="220554"/>
                  </a:lnTo>
                  <a:lnTo>
                    <a:pt x="3701287" y="239741"/>
                  </a:lnTo>
                  <a:cubicBezTo>
                    <a:pt x="3606270" y="349419"/>
                    <a:pt x="2816115" y="435006"/>
                    <a:pt x="1855433" y="435006"/>
                  </a:cubicBezTo>
                  <a:cubicBezTo>
                    <a:pt x="894751" y="435006"/>
                    <a:pt x="104596" y="349419"/>
                    <a:pt x="9579" y="239741"/>
                  </a:cubicBezTo>
                  <a:lnTo>
                    <a:pt x="1314" y="220554"/>
                  </a:lnTo>
                  <a:lnTo>
                    <a:pt x="0" y="217503"/>
                  </a:lnTo>
                  <a:cubicBezTo>
                    <a:pt x="0" y="97379"/>
                    <a:pt x="830706" y="0"/>
                    <a:pt x="185543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78000">
                  <a:schemeClr val="accent6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31B2B3F-F085-4112-BC62-BDBE8E083B39}"/>
                </a:ext>
              </a:extLst>
            </p:cNvPr>
            <p:cNvSpPr/>
            <p:nvPr/>
          </p:nvSpPr>
          <p:spPr>
            <a:xfrm>
              <a:off x="4234649" y="1285875"/>
              <a:ext cx="3710866" cy="1088718"/>
            </a:xfrm>
            <a:custGeom>
              <a:avLst/>
              <a:gdLst>
                <a:gd name="connsiteX0" fmla="*/ 2176687 w 3710866"/>
                <a:gd name="connsiteY0" fmla="*/ 1020247 h 1088718"/>
                <a:gd name="connsiteX1" fmla="*/ 2271081 w 3710866"/>
                <a:gd name="connsiteY1" fmla="*/ 1024791 h 1088718"/>
                <a:gd name="connsiteX2" fmla="*/ 2205982 w 3710866"/>
                <a:gd name="connsiteY2" fmla="*/ 1020820 h 1088718"/>
                <a:gd name="connsiteX3" fmla="*/ 1534179 w 3710866"/>
                <a:gd name="connsiteY3" fmla="*/ 1020247 h 1088718"/>
                <a:gd name="connsiteX4" fmla="*/ 1504883 w 3710866"/>
                <a:gd name="connsiteY4" fmla="*/ 1020820 h 1088718"/>
                <a:gd name="connsiteX5" fmla="*/ 1439783 w 3710866"/>
                <a:gd name="connsiteY5" fmla="*/ 1024791 h 1088718"/>
                <a:gd name="connsiteX6" fmla="*/ 0 w 3710866"/>
                <a:gd name="connsiteY6" fmla="*/ 0 h 1088718"/>
                <a:gd name="connsiteX7" fmla="*/ 1313 w 3710866"/>
                <a:gd name="connsiteY7" fmla="*/ 0 h 1088718"/>
                <a:gd name="connsiteX8" fmla="*/ 9578 w 3710866"/>
                <a:gd name="connsiteY8" fmla="*/ 19187 h 1088718"/>
                <a:gd name="connsiteX9" fmla="*/ 1855432 w 3710866"/>
                <a:gd name="connsiteY9" fmla="*/ 214452 h 1088718"/>
                <a:gd name="connsiteX10" fmla="*/ 3701286 w 3710866"/>
                <a:gd name="connsiteY10" fmla="*/ 19187 h 1088718"/>
                <a:gd name="connsiteX11" fmla="*/ 3709551 w 3710866"/>
                <a:gd name="connsiteY11" fmla="*/ 0 h 1088718"/>
                <a:gd name="connsiteX12" fmla="*/ 3710866 w 3710866"/>
                <a:gd name="connsiteY12" fmla="*/ 0 h 1088718"/>
                <a:gd name="connsiteX13" fmla="*/ 3471470 w 3710866"/>
                <a:gd name="connsiteY13" fmla="*/ 635323 h 1088718"/>
                <a:gd name="connsiteX14" fmla="*/ 3410899 w 3710866"/>
                <a:gd name="connsiteY14" fmla="*/ 796070 h 1088718"/>
                <a:gd name="connsiteX15" fmla="*/ 3407008 w 3710866"/>
                <a:gd name="connsiteY15" fmla="*/ 799899 h 1088718"/>
                <a:gd name="connsiteX16" fmla="*/ 2629821 w 3710866"/>
                <a:gd name="connsiteY16" fmla="*/ 1039106 h 1088718"/>
                <a:gd name="connsiteX17" fmla="*/ 2578531 w 3710866"/>
                <a:gd name="connsiteY17" fmla="*/ 1045357 h 1088718"/>
                <a:gd name="connsiteX18" fmla="*/ 2524029 w 3710866"/>
                <a:gd name="connsiteY18" fmla="*/ 1040223 h 1088718"/>
                <a:gd name="connsiteX19" fmla="*/ 2473862 w 3710866"/>
                <a:gd name="connsiteY19" fmla="*/ 1037163 h 1088718"/>
                <a:gd name="connsiteX20" fmla="*/ 2569432 w 3710866"/>
                <a:gd name="connsiteY20" fmla="*/ 1045206 h 1088718"/>
                <a:gd name="connsiteX21" fmla="*/ 2487807 w 3710866"/>
                <a:gd name="connsiteY21" fmla="*/ 1056415 h 1088718"/>
                <a:gd name="connsiteX22" fmla="*/ 1855433 w 3710866"/>
                <a:gd name="connsiteY22" fmla="*/ 1088718 h 1088718"/>
                <a:gd name="connsiteX23" fmla="*/ 1223060 w 3710866"/>
                <a:gd name="connsiteY23" fmla="*/ 1056415 h 1088718"/>
                <a:gd name="connsiteX24" fmla="*/ 1141434 w 3710866"/>
                <a:gd name="connsiteY24" fmla="*/ 1045206 h 1088718"/>
                <a:gd name="connsiteX25" fmla="*/ 1237006 w 3710866"/>
                <a:gd name="connsiteY25" fmla="*/ 1037162 h 1088718"/>
                <a:gd name="connsiteX26" fmla="*/ 1186835 w 3710866"/>
                <a:gd name="connsiteY26" fmla="*/ 1040223 h 1088718"/>
                <a:gd name="connsiteX27" fmla="*/ 1132335 w 3710866"/>
                <a:gd name="connsiteY27" fmla="*/ 1045357 h 1088718"/>
                <a:gd name="connsiteX28" fmla="*/ 1081045 w 3710866"/>
                <a:gd name="connsiteY28" fmla="*/ 1039106 h 1088718"/>
                <a:gd name="connsiteX29" fmla="*/ 303858 w 3710866"/>
                <a:gd name="connsiteY29" fmla="*/ 799899 h 1088718"/>
                <a:gd name="connsiteX30" fmla="*/ 299967 w 3710866"/>
                <a:gd name="connsiteY30" fmla="*/ 796070 h 1088718"/>
                <a:gd name="connsiteX31" fmla="*/ 239396 w 3710866"/>
                <a:gd name="connsiteY31" fmla="*/ 635323 h 108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0866" h="1088718">
                  <a:moveTo>
                    <a:pt x="2176687" y="1020247"/>
                  </a:moveTo>
                  <a:lnTo>
                    <a:pt x="2271081" y="1024791"/>
                  </a:lnTo>
                  <a:lnTo>
                    <a:pt x="2205982" y="1020820"/>
                  </a:lnTo>
                  <a:close/>
                  <a:moveTo>
                    <a:pt x="1534179" y="1020247"/>
                  </a:moveTo>
                  <a:lnTo>
                    <a:pt x="1504883" y="1020820"/>
                  </a:lnTo>
                  <a:lnTo>
                    <a:pt x="1439783" y="1024791"/>
                  </a:lnTo>
                  <a:close/>
                  <a:moveTo>
                    <a:pt x="0" y="0"/>
                  </a:moveTo>
                  <a:lnTo>
                    <a:pt x="1313" y="0"/>
                  </a:lnTo>
                  <a:lnTo>
                    <a:pt x="9578" y="19187"/>
                  </a:lnTo>
                  <a:cubicBezTo>
                    <a:pt x="104595" y="128865"/>
                    <a:pt x="894750" y="214452"/>
                    <a:pt x="1855432" y="214452"/>
                  </a:cubicBezTo>
                  <a:cubicBezTo>
                    <a:pt x="2816114" y="214452"/>
                    <a:pt x="3606269" y="128865"/>
                    <a:pt x="3701286" y="19187"/>
                  </a:cubicBezTo>
                  <a:lnTo>
                    <a:pt x="3709551" y="0"/>
                  </a:lnTo>
                  <a:lnTo>
                    <a:pt x="3710866" y="0"/>
                  </a:lnTo>
                  <a:lnTo>
                    <a:pt x="3471470" y="635323"/>
                  </a:lnTo>
                  <a:lnTo>
                    <a:pt x="3410899" y="796070"/>
                  </a:lnTo>
                  <a:lnTo>
                    <a:pt x="3407008" y="799899"/>
                  </a:lnTo>
                  <a:cubicBezTo>
                    <a:pt x="3280427" y="902869"/>
                    <a:pt x="2998136" y="988482"/>
                    <a:pt x="2629821" y="1039106"/>
                  </a:cubicBezTo>
                  <a:lnTo>
                    <a:pt x="2578531" y="1045357"/>
                  </a:lnTo>
                  <a:lnTo>
                    <a:pt x="2524029" y="1040223"/>
                  </a:lnTo>
                  <a:lnTo>
                    <a:pt x="2473862" y="1037163"/>
                  </a:lnTo>
                  <a:lnTo>
                    <a:pt x="2569432" y="1045206"/>
                  </a:lnTo>
                  <a:lnTo>
                    <a:pt x="2487807" y="1056415"/>
                  </a:lnTo>
                  <a:cubicBezTo>
                    <a:pt x="2293440" y="1077216"/>
                    <a:pt x="2079746" y="1088718"/>
                    <a:pt x="1855433" y="1088718"/>
                  </a:cubicBezTo>
                  <a:cubicBezTo>
                    <a:pt x="1631121" y="1088718"/>
                    <a:pt x="1417426" y="1077216"/>
                    <a:pt x="1223060" y="1056415"/>
                  </a:cubicBezTo>
                  <a:lnTo>
                    <a:pt x="1141434" y="1045206"/>
                  </a:lnTo>
                  <a:lnTo>
                    <a:pt x="1237006" y="1037162"/>
                  </a:lnTo>
                  <a:lnTo>
                    <a:pt x="1186835" y="1040223"/>
                  </a:lnTo>
                  <a:lnTo>
                    <a:pt x="1132335" y="1045357"/>
                  </a:lnTo>
                  <a:lnTo>
                    <a:pt x="1081045" y="1039106"/>
                  </a:lnTo>
                  <a:cubicBezTo>
                    <a:pt x="712730" y="988482"/>
                    <a:pt x="430439" y="902869"/>
                    <a:pt x="303858" y="799899"/>
                  </a:cubicBezTo>
                  <a:lnTo>
                    <a:pt x="299967" y="796070"/>
                  </a:lnTo>
                  <a:lnTo>
                    <a:pt x="239396" y="635323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accent6"/>
                </a:gs>
                <a:gs pos="78000">
                  <a:schemeClr val="accent6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154A78B-1310-46C1-8A47-F51CCD42670A}"/>
              </a:ext>
            </a:extLst>
          </p:cNvPr>
          <p:cNvSpPr/>
          <p:nvPr/>
        </p:nvSpPr>
        <p:spPr>
          <a:xfrm>
            <a:off x="4534616" y="2081946"/>
            <a:ext cx="832368" cy="419359"/>
          </a:xfrm>
          <a:custGeom>
            <a:avLst/>
            <a:gdLst>
              <a:gd name="connsiteX0" fmla="*/ 0 w 832368"/>
              <a:gd name="connsiteY0" fmla="*/ 0 h 419359"/>
              <a:gd name="connsiteX1" fmla="*/ 3891 w 832368"/>
              <a:gd name="connsiteY1" fmla="*/ 3829 h 419359"/>
              <a:gd name="connsiteX2" fmla="*/ 781078 w 832368"/>
              <a:gd name="connsiteY2" fmla="*/ 243036 h 419359"/>
              <a:gd name="connsiteX3" fmla="*/ 832368 w 832368"/>
              <a:gd name="connsiteY3" fmla="*/ 249287 h 419359"/>
              <a:gd name="connsiteX4" fmla="*/ 771218 w 832368"/>
              <a:gd name="connsiteY4" fmla="*/ 255048 h 419359"/>
              <a:gd name="connsiteX5" fmla="*/ 160035 w 832368"/>
              <a:gd name="connsiteY5" fmla="*/ 413167 h 419359"/>
              <a:gd name="connsiteX6" fmla="*/ 158018 w 832368"/>
              <a:gd name="connsiteY6" fmla="*/ 419359 h 419359"/>
              <a:gd name="connsiteX7" fmla="*/ 0 w 832368"/>
              <a:gd name="connsiteY7" fmla="*/ 0 h 41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368" h="419359">
                <a:moveTo>
                  <a:pt x="0" y="0"/>
                </a:moveTo>
                <a:lnTo>
                  <a:pt x="3891" y="3829"/>
                </a:lnTo>
                <a:cubicBezTo>
                  <a:pt x="130472" y="106799"/>
                  <a:pt x="412763" y="192412"/>
                  <a:pt x="781078" y="243036"/>
                </a:cubicBezTo>
                <a:lnTo>
                  <a:pt x="832368" y="249287"/>
                </a:lnTo>
                <a:lnTo>
                  <a:pt x="771218" y="255048"/>
                </a:lnTo>
                <a:cubicBezTo>
                  <a:pt x="435416" y="290226"/>
                  <a:pt x="203133" y="347360"/>
                  <a:pt x="160035" y="413167"/>
                </a:cubicBezTo>
                <a:lnTo>
                  <a:pt x="158018" y="41935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4B78E7E-442B-41A0-88ED-045CC2550D67}"/>
              </a:ext>
            </a:extLst>
          </p:cNvPr>
          <p:cNvSpPr/>
          <p:nvPr/>
        </p:nvSpPr>
        <p:spPr>
          <a:xfrm>
            <a:off x="6813180" y="2081945"/>
            <a:ext cx="832368" cy="419362"/>
          </a:xfrm>
          <a:custGeom>
            <a:avLst/>
            <a:gdLst>
              <a:gd name="connsiteX0" fmla="*/ 832368 w 832368"/>
              <a:gd name="connsiteY0" fmla="*/ 0 h 419362"/>
              <a:gd name="connsiteX1" fmla="*/ 674349 w 832368"/>
              <a:gd name="connsiteY1" fmla="*/ 419362 h 419362"/>
              <a:gd name="connsiteX2" fmla="*/ 672331 w 832368"/>
              <a:gd name="connsiteY2" fmla="*/ 413167 h 419362"/>
              <a:gd name="connsiteX3" fmla="*/ 61148 w 832368"/>
              <a:gd name="connsiteY3" fmla="*/ 255048 h 419362"/>
              <a:gd name="connsiteX4" fmla="*/ 0 w 832368"/>
              <a:gd name="connsiteY4" fmla="*/ 249287 h 419362"/>
              <a:gd name="connsiteX5" fmla="*/ 51290 w 832368"/>
              <a:gd name="connsiteY5" fmla="*/ 243036 h 419362"/>
              <a:gd name="connsiteX6" fmla="*/ 828477 w 832368"/>
              <a:gd name="connsiteY6" fmla="*/ 3829 h 419362"/>
              <a:gd name="connsiteX7" fmla="*/ 832368 w 832368"/>
              <a:gd name="connsiteY7" fmla="*/ 0 h 41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368" h="419362">
                <a:moveTo>
                  <a:pt x="832368" y="0"/>
                </a:moveTo>
                <a:lnTo>
                  <a:pt x="674349" y="419362"/>
                </a:lnTo>
                <a:lnTo>
                  <a:pt x="672331" y="413167"/>
                </a:lnTo>
                <a:cubicBezTo>
                  <a:pt x="629233" y="347360"/>
                  <a:pt x="396950" y="290226"/>
                  <a:pt x="61148" y="255048"/>
                </a:cubicBezTo>
                <a:lnTo>
                  <a:pt x="0" y="249287"/>
                </a:lnTo>
                <a:lnTo>
                  <a:pt x="51290" y="243036"/>
                </a:lnTo>
                <a:cubicBezTo>
                  <a:pt x="419605" y="192412"/>
                  <a:pt x="701896" y="106799"/>
                  <a:pt x="828477" y="3829"/>
                </a:cubicBezTo>
                <a:lnTo>
                  <a:pt x="83236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Rocket">
            <a:extLst>
              <a:ext uri="{FF2B5EF4-FFF2-40B4-BE49-F238E27FC236}">
                <a16:creationId xmlns:a16="http://schemas.microsoft.com/office/drawing/2014/main" id="{D68B1FC9-BD6A-41BB-B924-2BF578BA8B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40775" y="1584653"/>
            <a:ext cx="710450" cy="7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6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8767</TotalTime>
  <Words>532</Words>
  <PresentationFormat>Widescreen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Infographic Funnel w/ 4 Stages for PowerPoint</vt:lpstr>
      <vt:lpstr>Infographic Funnel w/ 4 Stages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Funnel w/ 4 Stages for PowerPoint</dc:title>
  <dc:creator>PresentationGO.com</dc:creator>
  <dc:description>© Copyright PresentationGO.com</dc:description>
  <dcterms:created xsi:type="dcterms:W3CDTF">2014-11-26T05:14:11Z</dcterms:created>
  <dcterms:modified xsi:type="dcterms:W3CDTF">2018-09-04T17:03:16Z</dcterms:modified>
  <cp:category>Charts &amp; Diagrams</cp:category>
</cp:coreProperties>
</file>