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5" r:id="rId4"/>
    <p:sldId id="35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1" d="100"/>
          <a:sy n="101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C36E-C303-4ED2-AE43-A7B8750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Triangles for PowerPoint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265C416-8F73-4873-9004-91D9F102C88E}"/>
              </a:ext>
            </a:extLst>
          </p:cNvPr>
          <p:cNvSpPr>
            <a:spLocks/>
          </p:cNvSpPr>
          <p:nvPr/>
        </p:nvSpPr>
        <p:spPr bwMode="auto">
          <a:xfrm>
            <a:off x="3483678" y="1137845"/>
            <a:ext cx="5224645" cy="4582310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dist="50800" dir="18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FE6507D-BA2D-4DCF-8644-730CEAC358BD}"/>
              </a:ext>
            </a:extLst>
          </p:cNvPr>
          <p:cNvSpPr>
            <a:spLocks/>
          </p:cNvSpPr>
          <p:nvPr/>
        </p:nvSpPr>
        <p:spPr bwMode="auto">
          <a:xfrm>
            <a:off x="5231119" y="1407363"/>
            <a:ext cx="1729765" cy="1517102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dist="50800" dir="18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4E25F4-536D-44F2-AE3B-ABB77349CC7D}"/>
              </a:ext>
            </a:extLst>
          </p:cNvPr>
          <p:cNvSpPr>
            <a:spLocks/>
          </p:cNvSpPr>
          <p:nvPr/>
        </p:nvSpPr>
        <p:spPr bwMode="auto">
          <a:xfrm>
            <a:off x="3733982" y="4006606"/>
            <a:ext cx="1729765" cy="1517102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dist="50800" dir="18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56E35A-92DB-4A98-9C5C-CF01D1E00DBB}"/>
              </a:ext>
            </a:extLst>
          </p:cNvPr>
          <p:cNvSpPr>
            <a:spLocks/>
          </p:cNvSpPr>
          <p:nvPr/>
        </p:nvSpPr>
        <p:spPr bwMode="auto">
          <a:xfrm>
            <a:off x="6736195" y="4006606"/>
            <a:ext cx="1729765" cy="1517102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dist="50800" dir="18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7ED923-B888-40B3-BB39-AB98597F0A90}"/>
              </a:ext>
            </a:extLst>
          </p:cNvPr>
          <p:cNvSpPr>
            <a:spLocks/>
          </p:cNvSpPr>
          <p:nvPr/>
        </p:nvSpPr>
        <p:spPr bwMode="auto">
          <a:xfrm rot="10800000">
            <a:off x="4500982" y="3157620"/>
            <a:ext cx="3190036" cy="2797843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dist="50800" dir="135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A1D62-0DAB-4AD6-8E7F-63DDD4DB5BC6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B1E42-1965-4526-9EE2-B4B41661E703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AC96A0-7173-48E7-AC7C-BAF121A88DFE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DA641-CC60-4668-BA32-A1EFCA34AC06}"/>
              </a:ext>
            </a:extLst>
          </p:cNvPr>
          <p:cNvGrpSpPr/>
          <p:nvPr/>
        </p:nvGrpSpPr>
        <p:grpSpPr>
          <a:xfrm>
            <a:off x="8441336" y="2947244"/>
            <a:ext cx="2937088" cy="1290153"/>
            <a:chOff x="8921977" y="1466725"/>
            <a:chExt cx="2937088" cy="12901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008E27-F3C0-4787-8857-171818A46BE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72EC22-2FB2-412C-87B7-6D13E09423DE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553AB1-1FAF-4F85-B6EE-8E7796C84092}"/>
              </a:ext>
            </a:extLst>
          </p:cNvPr>
          <p:cNvGrpSpPr/>
          <p:nvPr/>
        </p:nvGrpSpPr>
        <p:grpSpPr>
          <a:xfrm>
            <a:off x="813576" y="2947244"/>
            <a:ext cx="2937088" cy="1290153"/>
            <a:chOff x="332936" y="2627766"/>
            <a:chExt cx="2937088" cy="12901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416498-80AB-4A6E-9698-AEF25898F41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A5D835-4856-4030-8737-A508A702E18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C271CD-1EBE-460D-8ED3-632FFA32DDBE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ACC6DA-E550-47A8-BCB6-341722DA249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21471D-07A6-438F-90F3-DD43AB1B45B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68257B-E428-436D-8C34-53069EF252AD}"/>
              </a:ext>
            </a:extLst>
          </p:cNvPr>
          <p:cNvGrpSpPr/>
          <p:nvPr/>
        </p:nvGrpSpPr>
        <p:grpSpPr>
          <a:xfrm>
            <a:off x="7555060" y="1242150"/>
            <a:ext cx="2937088" cy="1290153"/>
            <a:chOff x="8921977" y="1466725"/>
            <a:chExt cx="2937088" cy="12901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897FF4-8FC3-4977-8CAC-F7D0D3BD28E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1B841A-4258-403B-BA4B-2D15636E78D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5EF851-7987-40CF-807B-F9DF6DC47499}"/>
              </a:ext>
            </a:extLst>
          </p:cNvPr>
          <p:cNvGrpSpPr/>
          <p:nvPr/>
        </p:nvGrpSpPr>
        <p:grpSpPr>
          <a:xfrm>
            <a:off x="1699852" y="1242150"/>
            <a:ext cx="2937088" cy="1290153"/>
            <a:chOff x="332936" y="2627766"/>
            <a:chExt cx="2937088" cy="12901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8F27A8-1598-4BEF-8412-84C1049DA00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668D72-470F-4668-AE7C-B40A80C1904D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4" name="Graphic 43" descr="Handshake">
            <a:extLst>
              <a:ext uri="{FF2B5EF4-FFF2-40B4-BE49-F238E27FC236}">
                <a16:creationId xmlns:a16="http://schemas.microsoft.com/office/drawing/2014/main" id="{A54F6C6A-58FE-4845-97D9-6786E72D3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9432" y="3339523"/>
            <a:ext cx="1642294" cy="1642294"/>
          </a:xfrm>
          <a:prstGeom prst="rect">
            <a:avLst/>
          </a:prstGeom>
        </p:spPr>
      </p:pic>
      <p:pic>
        <p:nvPicPr>
          <p:cNvPr id="46" name="Graphic 45" descr="Bullseye">
            <a:extLst>
              <a:ext uri="{FF2B5EF4-FFF2-40B4-BE49-F238E27FC236}">
                <a16:creationId xmlns:a16="http://schemas.microsoft.com/office/drawing/2014/main" id="{91954C4D-1B9D-4218-8502-8872BEE92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99142"/>
            <a:ext cx="914400" cy="914400"/>
          </a:xfrm>
          <a:prstGeom prst="rect">
            <a:avLst/>
          </a:prstGeom>
        </p:spPr>
      </p:pic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BCC6E427-08DA-4071-96B3-21F02C3F8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9450" y="4502338"/>
            <a:ext cx="914400" cy="914400"/>
          </a:xfrm>
          <a:prstGeom prst="rect">
            <a:avLst/>
          </a:prstGeom>
        </p:spPr>
      </p:pic>
      <p:pic>
        <p:nvPicPr>
          <p:cNvPr id="50" name="Graphic 49" descr="Coins">
            <a:extLst>
              <a:ext uri="{FF2B5EF4-FFF2-40B4-BE49-F238E27FC236}">
                <a16:creationId xmlns:a16="http://schemas.microsoft.com/office/drawing/2014/main" id="{1BB18816-48F2-46FA-AACC-D2D123D85D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43877" y="4502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0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C36E-C303-4ED2-AE43-A7B8750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Triangles for PowerPoint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265C416-8F73-4873-9004-91D9F102C88E}"/>
              </a:ext>
            </a:extLst>
          </p:cNvPr>
          <p:cNvSpPr>
            <a:spLocks/>
          </p:cNvSpPr>
          <p:nvPr/>
        </p:nvSpPr>
        <p:spPr bwMode="auto">
          <a:xfrm>
            <a:off x="3483678" y="1137845"/>
            <a:ext cx="5224645" cy="4582310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innerShdw dist="50800" dir="18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FE6507D-BA2D-4DCF-8644-730CEAC358BD}"/>
              </a:ext>
            </a:extLst>
          </p:cNvPr>
          <p:cNvSpPr>
            <a:spLocks/>
          </p:cNvSpPr>
          <p:nvPr/>
        </p:nvSpPr>
        <p:spPr bwMode="auto">
          <a:xfrm>
            <a:off x="5231119" y="1407363"/>
            <a:ext cx="1729765" cy="1517102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dist="50800" dir="18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4E25F4-536D-44F2-AE3B-ABB77349CC7D}"/>
              </a:ext>
            </a:extLst>
          </p:cNvPr>
          <p:cNvSpPr>
            <a:spLocks/>
          </p:cNvSpPr>
          <p:nvPr/>
        </p:nvSpPr>
        <p:spPr bwMode="auto">
          <a:xfrm>
            <a:off x="3733982" y="4006606"/>
            <a:ext cx="1729765" cy="1517102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dist="50800" dir="18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56E35A-92DB-4A98-9C5C-CF01D1E00DBB}"/>
              </a:ext>
            </a:extLst>
          </p:cNvPr>
          <p:cNvSpPr>
            <a:spLocks/>
          </p:cNvSpPr>
          <p:nvPr/>
        </p:nvSpPr>
        <p:spPr bwMode="auto">
          <a:xfrm>
            <a:off x="6736195" y="4006606"/>
            <a:ext cx="1729765" cy="1517102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dist="50800" dir="18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7ED923-B888-40B3-BB39-AB98597F0A90}"/>
              </a:ext>
            </a:extLst>
          </p:cNvPr>
          <p:cNvSpPr>
            <a:spLocks/>
          </p:cNvSpPr>
          <p:nvPr/>
        </p:nvSpPr>
        <p:spPr bwMode="auto">
          <a:xfrm rot="10800000">
            <a:off x="4500982" y="3157620"/>
            <a:ext cx="3190036" cy="2797843"/>
          </a:xfrm>
          <a:custGeom>
            <a:avLst/>
            <a:gdLst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503155 w 2971446"/>
              <a:gd name="connsiteY20" fmla="*/ 1369348 h 2716212"/>
              <a:gd name="connsiteX21" fmla="*/ 754643 w 2971446"/>
              <a:gd name="connsiteY21" fmla="*/ 1338946 h 2716212"/>
              <a:gd name="connsiteX22" fmla="*/ 794779 w 2971446"/>
              <a:gd name="connsiteY22" fmla="*/ 1272544 h 2716212"/>
              <a:gd name="connsiteX23" fmla="*/ 679044 w 2971446"/>
              <a:gd name="connsiteY23" fmla="*/ 1286275 h 2716212"/>
              <a:gd name="connsiteX24" fmla="*/ 702162 w 2971446"/>
              <a:gd name="connsiteY24" fmla="*/ 1247718 h 2716212"/>
              <a:gd name="connsiteX25" fmla="*/ 1389547 w 2971446"/>
              <a:gd name="connsiteY25" fmla="*/ 55523 h 2716212"/>
              <a:gd name="connsiteX26" fmla="*/ 1485102 w 2971446"/>
              <a:gd name="connsiteY2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598701 w 2971446"/>
              <a:gd name="connsiteY19" fmla="*/ 1429491 h 2716212"/>
              <a:gd name="connsiteX20" fmla="*/ 754643 w 2971446"/>
              <a:gd name="connsiteY20" fmla="*/ 1338946 h 2716212"/>
              <a:gd name="connsiteX21" fmla="*/ 794779 w 2971446"/>
              <a:gd name="connsiteY21" fmla="*/ 1272544 h 2716212"/>
              <a:gd name="connsiteX22" fmla="*/ 679044 w 2971446"/>
              <a:gd name="connsiteY22" fmla="*/ 1286275 h 2716212"/>
              <a:gd name="connsiteX23" fmla="*/ 702162 w 2971446"/>
              <a:gd name="connsiteY23" fmla="*/ 1247718 h 2716212"/>
              <a:gd name="connsiteX24" fmla="*/ 1389547 w 2971446"/>
              <a:gd name="connsiteY24" fmla="*/ 55523 h 2716212"/>
              <a:gd name="connsiteX25" fmla="*/ 1485102 w 2971446"/>
              <a:gd name="connsiteY2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54643 w 2971446"/>
              <a:gd name="connsiteY19" fmla="*/ 1338946 h 2716212"/>
              <a:gd name="connsiteX20" fmla="*/ 794779 w 2971446"/>
              <a:gd name="connsiteY20" fmla="*/ 1272544 h 2716212"/>
              <a:gd name="connsiteX21" fmla="*/ 679044 w 2971446"/>
              <a:gd name="connsiteY21" fmla="*/ 1286275 h 2716212"/>
              <a:gd name="connsiteX22" fmla="*/ 702162 w 2971446"/>
              <a:gd name="connsiteY22" fmla="*/ 1247718 h 2716212"/>
              <a:gd name="connsiteX23" fmla="*/ 1389547 w 2971446"/>
              <a:gd name="connsiteY23" fmla="*/ 55523 h 2716212"/>
              <a:gd name="connsiteX24" fmla="*/ 1485102 w 2971446"/>
              <a:gd name="connsiteY24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94779 w 2971446"/>
              <a:gd name="connsiteY19" fmla="*/ 1272544 h 2716212"/>
              <a:gd name="connsiteX20" fmla="*/ 679044 w 2971446"/>
              <a:gd name="connsiteY20" fmla="*/ 1286275 h 2716212"/>
              <a:gd name="connsiteX21" fmla="*/ 702162 w 2971446"/>
              <a:gd name="connsiteY21" fmla="*/ 1247718 h 2716212"/>
              <a:gd name="connsiteX22" fmla="*/ 1389547 w 2971446"/>
              <a:gd name="connsiteY22" fmla="*/ 55523 h 2716212"/>
              <a:gd name="connsiteX23" fmla="*/ 1485102 w 2971446"/>
              <a:gd name="connsiteY23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679044 w 2971446"/>
              <a:gd name="connsiteY19" fmla="*/ 1286275 h 2716212"/>
              <a:gd name="connsiteX20" fmla="*/ 702162 w 2971446"/>
              <a:gd name="connsiteY20" fmla="*/ 1247718 h 2716212"/>
              <a:gd name="connsiteX21" fmla="*/ 1389547 w 2971446"/>
              <a:gd name="connsiteY21" fmla="*/ 55523 h 2716212"/>
              <a:gd name="connsiteX22" fmla="*/ 1485102 w 2971446"/>
              <a:gd name="connsiteY22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702162 w 2971446"/>
              <a:gd name="connsiteY19" fmla="*/ 1247718 h 2716212"/>
              <a:gd name="connsiteX20" fmla="*/ 1389547 w 2971446"/>
              <a:gd name="connsiteY20" fmla="*/ 55523 h 2716212"/>
              <a:gd name="connsiteX21" fmla="*/ 1485102 w 2971446"/>
              <a:gd name="connsiteY21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165522 w 2971446"/>
              <a:gd name="connsiteY5" fmla="*/ 1273238 h 2716212"/>
              <a:gd name="connsiteX6" fmla="*/ 2205513 w 2971446"/>
              <a:gd name="connsiteY6" fmla="*/ 1139134 h 2716212"/>
              <a:gd name="connsiteX7" fmla="*/ 2268731 w 2971446"/>
              <a:gd name="connsiteY7" fmla="*/ 1248482 h 2716212"/>
              <a:gd name="connsiteX8" fmla="*/ 2956413 w 2971446"/>
              <a:gd name="connsiteY8" fmla="*/ 2438991 h 2716212"/>
              <a:gd name="connsiteX9" fmla="*/ 2956413 w 2971446"/>
              <a:gd name="connsiteY9" fmla="*/ 2549880 h 2716212"/>
              <a:gd name="connsiteX10" fmla="*/ 2860816 w 2971446"/>
              <a:gd name="connsiteY10" fmla="*/ 2605324 h 2716212"/>
              <a:gd name="connsiteX11" fmla="*/ 1662769 w 2971446"/>
              <a:gd name="connsiteY11" fmla="*/ 2605324 h 2716212"/>
              <a:gd name="connsiteX12" fmla="*/ 1664311 w 2971446"/>
              <a:gd name="connsiteY12" fmla="*/ 2716212 h 2716212"/>
              <a:gd name="connsiteX13" fmla="*/ 1490176 w 2971446"/>
              <a:gd name="connsiteY13" fmla="*/ 2508247 h 2716212"/>
              <a:gd name="connsiteX14" fmla="*/ 1410890 w 2971446"/>
              <a:gd name="connsiteY14" fmla="*/ 2508247 h 2716212"/>
              <a:gd name="connsiteX15" fmla="*/ 1492512 w 2971446"/>
              <a:gd name="connsiteY15" fmla="*/ 2606126 h 2716212"/>
              <a:gd name="connsiteX16" fmla="*/ 110186 w 2971446"/>
              <a:gd name="connsiteY16" fmla="*/ 2606126 h 2716212"/>
              <a:gd name="connsiteX17" fmla="*/ 16182 w 2971446"/>
              <a:gd name="connsiteY17" fmla="*/ 2550610 h 2716212"/>
              <a:gd name="connsiteX18" fmla="*/ 16182 w 2971446"/>
              <a:gd name="connsiteY18" fmla="*/ 2439578 h 2716212"/>
              <a:gd name="connsiteX19" fmla="*/ 1389547 w 2971446"/>
              <a:gd name="connsiteY19" fmla="*/ 55523 h 2716212"/>
              <a:gd name="connsiteX20" fmla="*/ 1485102 w 2971446"/>
              <a:gd name="connsiteY20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121929 w 2971446"/>
              <a:gd name="connsiteY4" fmla="*/ 1201117 h 2716212"/>
              <a:gd name="connsiteX5" fmla="*/ 2205513 w 2971446"/>
              <a:gd name="connsiteY5" fmla="*/ 1139134 h 2716212"/>
              <a:gd name="connsiteX6" fmla="*/ 2268731 w 2971446"/>
              <a:gd name="connsiteY6" fmla="*/ 1248482 h 2716212"/>
              <a:gd name="connsiteX7" fmla="*/ 2956413 w 2971446"/>
              <a:gd name="connsiteY7" fmla="*/ 2438991 h 2716212"/>
              <a:gd name="connsiteX8" fmla="*/ 2956413 w 2971446"/>
              <a:gd name="connsiteY8" fmla="*/ 2549880 h 2716212"/>
              <a:gd name="connsiteX9" fmla="*/ 2860816 w 2971446"/>
              <a:gd name="connsiteY9" fmla="*/ 2605324 h 2716212"/>
              <a:gd name="connsiteX10" fmla="*/ 1662769 w 2971446"/>
              <a:gd name="connsiteY10" fmla="*/ 2605324 h 2716212"/>
              <a:gd name="connsiteX11" fmla="*/ 1664311 w 2971446"/>
              <a:gd name="connsiteY11" fmla="*/ 2716212 h 2716212"/>
              <a:gd name="connsiteX12" fmla="*/ 1490176 w 2971446"/>
              <a:gd name="connsiteY12" fmla="*/ 2508247 h 2716212"/>
              <a:gd name="connsiteX13" fmla="*/ 1410890 w 2971446"/>
              <a:gd name="connsiteY13" fmla="*/ 2508247 h 2716212"/>
              <a:gd name="connsiteX14" fmla="*/ 1492512 w 2971446"/>
              <a:gd name="connsiteY14" fmla="*/ 2606126 h 2716212"/>
              <a:gd name="connsiteX15" fmla="*/ 110186 w 2971446"/>
              <a:gd name="connsiteY15" fmla="*/ 2606126 h 2716212"/>
              <a:gd name="connsiteX16" fmla="*/ 16182 w 2971446"/>
              <a:gd name="connsiteY16" fmla="*/ 2550610 h 2716212"/>
              <a:gd name="connsiteX17" fmla="*/ 16182 w 2971446"/>
              <a:gd name="connsiteY17" fmla="*/ 2439578 h 2716212"/>
              <a:gd name="connsiteX18" fmla="*/ 1389547 w 2971446"/>
              <a:gd name="connsiteY18" fmla="*/ 55523 h 2716212"/>
              <a:gd name="connsiteX19" fmla="*/ 1485102 w 2971446"/>
              <a:gd name="connsiteY19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198687 w 2971446"/>
              <a:gd name="connsiteY3" fmla="*/ 943885 h 2716212"/>
              <a:gd name="connsiteX4" fmla="*/ 2205513 w 2971446"/>
              <a:gd name="connsiteY4" fmla="*/ 1139134 h 2716212"/>
              <a:gd name="connsiteX5" fmla="*/ 2268731 w 2971446"/>
              <a:gd name="connsiteY5" fmla="*/ 1248482 h 2716212"/>
              <a:gd name="connsiteX6" fmla="*/ 2956413 w 2971446"/>
              <a:gd name="connsiteY6" fmla="*/ 2438991 h 2716212"/>
              <a:gd name="connsiteX7" fmla="*/ 2956413 w 2971446"/>
              <a:gd name="connsiteY7" fmla="*/ 2549880 h 2716212"/>
              <a:gd name="connsiteX8" fmla="*/ 2860816 w 2971446"/>
              <a:gd name="connsiteY8" fmla="*/ 2605324 h 2716212"/>
              <a:gd name="connsiteX9" fmla="*/ 1662769 w 2971446"/>
              <a:gd name="connsiteY9" fmla="*/ 2605324 h 2716212"/>
              <a:gd name="connsiteX10" fmla="*/ 1664311 w 2971446"/>
              <a:gd name="connsiteY10" fmla="*/ 2716212 h 2716212"/>
              <a:gd name="connsiteX11" fmla="*/ 1490176 w 2971446"/>
              <a:gd name="connsiteY11" fmla="*/ 2508247 h 2716212"/>
              <a:gd name="connsiteX12" fmla="*/ 1410890 w 2971446"/>
              <a:gd name="connsiteY12" fmla="*/ 2508247 h 2716212"/>
              <a:gd name="connsiteX13" fmla="*/ 1492512 w 2971446"/>
              <a:gd name="connsiteY13" fmla="*/ 2606126 h 2716212"/>
              <a:gd name="connsiteX14" fmla="*/ 110186 w 2971446"/>
              <a:gd name="connsiteY14" fmla="*/ 2606126 h 2716212"/>
              <a:gd name="connsiteX15" fmla="*/ 16182 w 2971446"/>
              <a:gd name="connsiteY15" fmla="*/ 2550610 h 2716212"/>
              <a:gd name="connsiteX16" fmla="*/ 16182 w 2971446"/>
              <a:gd name="connsiteY16" fmla="*/ 2439578 h 2716212"/>
              <a:gd name="connsiteX17" fmla="*/ 1389547 w 2971446"/>
              <a:gd name="connsiteY17" fmla="*/ 55523 h 2716212"/>
              <a:gd name="connsiteX18" fmla="*/ 1485102 w 2971446"/>
              <a:gd name="connsiteY18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123167 w 2971446"/>
              <a:gd name="connsiteY2" fmla="*/ 996324 h 2716212"/>
              <a:gd name="connsiteX3" fmla="*/ 2205513 w 2971446"/>
              <a:gd name="connsiteY3" fmla="*/ 1139134 h 2716212"/>
              <a:gd name="connsiteX4" fmla="*/ 2268731 w 2971446"/>
              <a:gd name="connsiteY4" fmla="*/ 1248482 h 2716212"/>
              <a:gd name="connsiteX5" fmla="*/ 2956413 w 2971446"/>
              <a:gd name="connsiteY5" fmla="*/ 2438991 h 2716212"/>
              <a:gd name="connsiteX6" fmla="*/ 2956413 w 2971446"/>
              <a:gd name="connsiteY6" fmla="*/ 2549880 h 2716212"/>
              <a:gd name="connsiteX7" fmla="*/ 2860816 w 2971446"/>
              <a:gd name="connsiteY7" fmla="*/ 2605324 h 2716212"/>
              <a:gd name="connsiteX8" fmla="*/ 1662769 w 2971446"/>
              <a:gd name="connsiteY8" fmla="*/ 2605324 h 2716212"/>
              <a:gd name="connsiteX9" fmla="*/ 1664311 w 2971446"/>
              <a:gd name="connsiteY9" fmla="*/ 2716212 h 2716212"/>
              <a:gd name="connsiteX10" fmla="*/ 1490176 w 2971446"/>
              <a:gd name="connsiteY10" fmla="*/ 2508247 h 2716212"/>
              <a:gd name="connsiteX11" fmla="*/ 1410890 w 2971446"/>
              <a:gd name="connsiteY11" fmla="*/ 2508247 h 2716212"/>
              <a:gd name="connsiteX12" fmla="*/ 1492512 w 2971446"/>
              <a:gd name="connsiteY12" fmla="*/ 2606126 h 2716212"/>
              <a:gd name="connsiteX13" fmla="*/ 110186 w 2971446"/>
              <a:gd name="connsiteY13" fmla="*/ 2606126 h 2716212"/>
              <a:gd name="connsiteX14" fmla="*/ 16182 w 2971446"/>
              <a:gd name="connsiteY14" fmla="*/ 2550610 h 2716212"/>
              <a:gd name="connsiteX15" fmla="*/ 16182 w 2971446"/>
              <a:gd name="connsiteY15" fmla="*/ 2439578 h 2716212"/>
              <a:gd name="connsiteX16" fmla="*/ 1389547 w 2971446"/>
              <a:gd name="connsiteY16" fmla="*/ 55523 h 2716212"/>
              <a:gd name="connsiteX17" fmla="*/ 1485102 w 2971446"/>
              <a:gd name="connsiteY17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05513 w 2971446"/>
              <a:gd name="connsiteY2" fmla="*/ 1139134 h 2716212"/>
              <a:gd name="connsiteX3" fmla="*/ 2268731 w 2971446"/>
              <a:gd name="connsiteY3" fmla="*/ 1248482 h 2716212"/>
              <a:gd name="connsiteX4" fmla="*/ 2956413 w 2971446"/>
              <a:gd name="connsiteY4" fmla="*/ 2438991 h 2716212"/>
              <a:gd name="connsiteX5" fmla="*/ 2956413 w 2971446"/>
              <a:gd name="connsiteY5" fmla="*/ 2549880 h 2716212"/>
              <a:gd name="connsiteX6" fmla="*/ 2860816 w 2971446"/>
              <a:gd name="connsiteY6" fmla="*/ 2605324 h 2716212"/>
              <a:gd name="connsiteX7" fmla="*/ 1662769 w 2971446"/>
              <a:gd name="connsiteY7" fmla="*/ 2605324 h 2716212"/>
              <a:gd name="connsiteX8" fmla="*/ 1664311 w 2971446"/>
              <a:gd name="connsiteY8" fmla="*/ 2716212 h 2716212"/>
              <a:gd name="connsiteX9" fmla="*/ 1490176 w 2971446"/>
              <a:gd name="connsiteY9" fmla="*/ 2508247 h 2716212"/>
              <a:gd name="connsiteX10" fmla="*/ 1410890 w 2971446"/>
              <a:gd name="connsiteY10" fmla="*/ 2508247 h 2716212"/>
              <a:gd name="connsiteX11" fmla="*/ 1492512 w 2971446"/>
              <a:gd name="connsiteY11" fmla="*/ 2606126 h 2716212"/>
              <a:gd name="connsiteX12" fmla="*/ 110186 w 2971446"/>
              <a:gd name="connsiteY12" fmla="*/ 2606126 h 2716212"/>
              <a:gd name="connsiteX13" fmla="*/ 16182 w 2971446"/>
              <a:gd name="connsiteY13" fmla="*/ 2550610 h 2716212"/>
              <a:gd name="connsiteX14" fmla="*/ 16182 w 2971446"/>
              <a:gd name="connsiteY14" fmla="*/ 2439578 h 2716212"/>
              <a:gd name="connsiteX15" fmla="*/ 1389547 w 2971446"/>
              <a:gd name="connsiteY15" fmla="*/ 55523 h 2716212"/>
              <a:gd name="connsiteX16" fmla="*/ 1485102 w 2971446"/>
              <a:gd name="connsiteY16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268731 w 2971446"/>
              <a:gd name="connsiteY2" fmla="*/ 1248482 h 2716212"/>
              <a:gd name="connsiteX3" fmla="*/ 2956413 w 2971446"/>
              <a:gd name="connsiteY3" fmla="*/ 2438991 h 2716212"/>
              <a:gd name="connsiteX4" fmla="*/ 2956413 w 2971446"/>
              <a:gd name="connsiteY4" fmla="*/ 2549880 h 2716212"/>
              <a:gd name="connsiteX5" fmla="*/ 2860816 w 2971446"/>
              <a:gd name="connsiteY5" fmla="*/ 2605324 h 2716212"/>
              <a:gd name="connsiteX6" fmla="*/ 1662769 w 2971446"/>
              <a:gd name="connsiteY6" fmla="*/ 2605324 h 2716212"/>
              <a:gd name="connsiteX7" fmla="*/ 1664311 w 2971446"/>
              <a:gd name="connsiteY7" fmla="*/ 2716212 h 2716212"/>
              <a:gd name="connsiteX8" fmla="*/ 1490176 w 2971446"/>
              <a:gd name="connsiteY8" fmla="*/ 2508247 h 2716212"/>
              <a:gd name="connsiteX9" fmla="*/ 1410890 w 2971446"/>
              <a:gd name="connsiteY9" fmla="*/ 2508247 h 2716212"/>
              <a:gd name="connsiteX10" fmla="*/ 1492512 w 2971446"/>
              <a:gd name="connsiteY10" fmla="*/ 2606126 h 2716212"/>
              <a:gd name="connsiteX11" fmla="*/ 110186 w 2971446"/>
              <a:gd name="connsiteY11" fmla="*/ 2606126 h 2716212"/>
              <a:gd name="connsiteX12" fmla="*/ 16182 w 2971446"/>
              <a:gd name="connsiteY12" fmla="*/ 2550610 h 2716212"/>
              <a:gd name="connsiteX13" fmla="*/ 16182 w 2971446"/>
              <a:gd name="connsiteY13" fmla="*/ 2439578 h 2716212"/>
              <a:gd name="connsiteX14" fmla="*/ 1389547 w 2971446"/>
              <a:gd name="connsiteY14" fmla="*/ 55523 h 2716212"/>
              <a:gd name="connsiteX15" fmla="*/ 1485102 w 2971446"/>
              <a:gd name="connsiteY15" fmla="*/ 0 h 2716212"/>
              <a:gd name="connsiteX0" fmla="*/ 1485102 w 2971446"/>
              <a:gd name="connsiteY0" fmla="*/ 0 h 2716212"/>
              <a:gd name="connsiteX1" fmla="*/ 1580658 w 2971446"/>
              <a:gd name="connsiteY1" fmla="*/ 55523 h 2716212"/>
              <a:gd name="connsiteX2" fmla="*/ 2956413 w 2971446"/>
              <a:gd name="connsiteY2" fmla="*/ 2438991 h 2716212"/>
              <a:gd name="connsiteX3" fmla="*/ 2956413 w 2971446"/>
              <a:gd name="connsiteY3" fmla="*/ 2549880 h 2716212"/>
              <a:gd name="connsiteX4" fmla="*/ 2860816 w 2971446"/>
              <a:gd name="connsiteY4" fmla="*/ 2605324 h 2716212"/>
              <a:gd name="connsiteX5" fmla="*/ 1662769 w 2971446"/>
              <a:gd name="connsiteY5" fmla="*/ 2605324 h 2716212"/>
              <a:gd name="connsiteX6" fmla="*/ 1664311 w 2971446"/>
              <a:gd name="connsiteY6" fmla="*/ 2716212 h 2716212"/>
              <a:gd name="connsiteX7" fmla="*/ 1490176 w 2971446"/>
              <a:gd name="connsiteY7" fmla="*/ 2508247 h 2716212"/>
              <a:gd name="connsiteX8" fmla="*/ 1410890 w 2971446"/>
              <a:gd name="connsiteY8" fmla="*/ 2508247 h 2716212"/>
              <a:gd name="connsiteX9" fmla="*/ 1492512 w 2971446"/>
              <a:gd name="connsiteY9" fmla="*/ 2606126 h 2716212"/>
              <a:gd name="connsiteX10" fmla="*/ 110186 w 2971446"/>
              <a:gd name="connsiteY10" fmla="*/ 2606126 h 2716212"/>
              <a:gd name="connsiteX11" fmla="*/ 16182 w 2971446"/>
              <a:gd name="connsiteY11" fmla="*/ 2550610 h 2716212"/>
              <a:gd name="connsiteX12" fmla="*/ 16182 w 2971446"/>
              <a:gd name="connsiteY12" fmla="*/ 2439578 h 2716212"/>
              <a:gd name="connsiteX13" fmla="*/ 1389547 w 2971446"/>
              <a:gd name="connsiteY13" fmla="*/ 55523 h 2716212"/>
              <a:gd name="connsiteX14" fmla="*/ 1485102 w 2971446"/>
              <a:gd name="connsiteY14" fmla="*/ 0 h 2716212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662769 w 2971446"/>
              <a:gd name="connsiteY5" fmla="*/ 2605324 h 2606126"/>
              <a:gd name="connsiteX6" fmla="*/ 1490176 w 2971446"/>
              <a:gd name="connsiteY6" fmla="*/ 2508247 h 2606126"/>
              <a:gd name="connsiteX7" fmla="*/ 1410890 w 2971446"/>
              <a:gd name="connsiteY7" fmla="*/ 2508247 h 2606126"/>
              <a:gd name="connsiteX8" fmla="*/ 1492512 w 2971446"/>
              <a:gd name="connsiteY8" fmla="*/ 2606126 h 2606126"/>
              <a:gd name="connsiteX9" fmla="*/ 110186 w 2971446"/>
              <a:gd name="connsiteY9" fmla="*/ 2606126 h 2606126"/>
              <a:gd name="connsiteX10" fmla="*/ 16182 w 2971446"/>
              <a:gd name="connsiteY10" fmla="*/ 2550610 h 2606126"/>
              <a:gd name="connsiteX11" fmla="*/ 16182 w 2971446"/>
              <a:gd name="connsiteY11" fmla="*/ 2439578 h 2606126"/>
              <a:gd name="connsiteX12" fmla="*/ 1389547 w 2971446"/>
              <a:gd name="connsiteY12" fmla="*/ 55523 h 2606126"/>
              <a:gd name="connsiteX13" fmla="*/ 1485102 w 2971446"/>
              <a:gd name="connsiteY13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0176 w 2971446"/>
              <a:gd name="connsiteY5" fmla="*/ 2508247 h 2606126"/>
              <a:gd name="connsiteX6" fmla="*/ 1410890 w 2971446"/>
              <a:gd name="connsiteY6" fmla="*/ 2508247 h 2606126"/>
              <a:gd name="connsiteX7" fmla="*/ 1492512 w 2971446"/>
              <a:gd name="connsiteY7" fmla="*/ 2606126 h 2606126"/>
              <a:gd name="connsiteX8" fmla="*/ 110186 w 2971446"/>
              <a:gd name="connsiteY8" fmla="*/ 2606126 h 2606126"/>
              <a:gd name="connsiteX9" fmla="*/ 16182 w 2971446"/>
              <a:gd name="connsiteY9" fmla="*/ 2550610 h 2606126"/>
              <a:gd name="connsiteX10" fmla="*/ 16182 w 2971446"/>
              <a:gd name="connsiteY10" fmla="*/ 2439578 h 2606126"/>
              <a:gd name="connsiteX11" fmla="*/ 1389547 w 2971446"/>
              <a:gd name="connsiteY11" fmla="*/ 55523 h 2606126"/>
              <a:gd name="connsiteX12" fmla="*/ 1485102 w 2971446"/>
              <a:gd name="connsiteY12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10890 w 2971446"/>
              <a:gd name="connsiteY5" fmla="*/ 2508247 h 2606126"/>
              <a:gd name="connsiteX6" fmla="*/ 1492512 w 2971446"/>
              <a:gd name="connsiteY6" fmla="*/ 2606126 h 2606126"/>
              <a:gd name="connsiteX7" fmla="*/ 110186 w 2971446"/>
              <a:gd name="connsiteY7" fmla="*/ 2606126 h 2606126"/>
              <a:gd name="connsiteX8" fmla="*/ 16182 w 2971446"/>
              <a:gd name="connsiteY8" fmla="*/ 2550610 h 2606126"/>
              <a:gd name="connsiteX9" fmla="*/ 16182 w 2971446"/>
              <a:gd name="connsiteY9" fmla="*/ 2439578 h 2606126"/>
              <a:gd name="connsiteX10" fmla="*/ 1389547 w 2971446"/>
              <a:gd name="connsiteY10" fmla="*/ 55523 h 2606126"/>
              <a:gd name="connsiteX11" fmla="*/ 1485102 w 2971446"/>
              <a:gd name="connsiteY11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492512 w 2971446"/>
              <a:gd name="connsiteY5" fmla="*/ 2606126 h 2606126"/>
              <a:gd name="connsiteX6" fmla="*/ 110186 w 2971446"/>
              <a:gd name="connsiteY6" fmla="*/ 2606126 h 2606126"/>
              <a:gd name="connsiteX7" fmla="*/ 16182 w 2971446"/>
              <a:gd name="connsiteY7" fmla="*/ 2550610 h 2606126"/>
              <a:gd name="connsiteX8" fmla="*/ 16182 w 2971446"/>
              <a:gd name="connsiteY8" fmla="*/ 2439578 h 2606126"/>
              <a:gd name="connsiteX9" fmla="*/ 1389547 w 2971446"/>
              <a:gd name="connsiteY9" fmla="*/ 55523 h 2606126"/>
              <a:gd name="connsiteX10" fmla="*/ 1485102 w 2971446"/>
              <a:gd name="connsiteY10" fmla="*/ 0 h 2606126"/>
              <a:gd name="connsiteX0" fmla="*/ 1485102 w 2971446"/>
              <a:gd name="connsiteY0" fmla="*/ 0 h 2606126"/>
              <a:gd name="connsiteX1" fmla="*/ 1580658 w 2971446"/>
              <a:gd name="connsiteY1" fmla="*/ 55523 h 2606126"/>
              <a:gd name="connsiteX2" fmla="*/ 2956413 w 2971446"/>
              <a:gd name="connsiteY2" fmla="*/ 2438991 h 2606126"/>
              <a:gd name="connsiteX3" fmla="*/ 2956413 w 2971446"/>
              <a:gd name="connsiteY3" fmla="*/ 2549880 h 2606126"/>
              <a:gd name="connsiteX4" fmla="*/ 2860816 w 2971446"/>
              <a:gd name="connsiteY4" fmla="*/ 2605324 h 2606126"/>
              <a:gd name="connsiteX5" fmla="*/ 110186 w 2971446"/>
              <a:gd name="connsiteY5" fmla="*/ 2606126 h 2606126"/>
              <a:gd name="connsiteX6" fmla="*/ 16182 w 2971446"/>
              <a:gd name="connsiteY6" fmla="*/ 2550610 h 2606126"/>
              <a:gd name="connsiteX7" fmla="*/ 16182 w 2971446"/>
              <a:gd name="connsiteY7" fmla="*/ 2439578 h 2606126"/>
              <a:gd name="connsiteX8" fmla="*/ 1389547 w 2971446"/>
              <a:gd name="connsiteY8" fmla="*/ 55523 h 2606126"/>
              <a:gd name="connsiteX9" fmla="*/ 1485102 w 2971446"/>
              <a:gd name="connsiteY9" fmla="*/ 0 h 260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446" h="2606126">
                <a:moveTo>
                  <a:pt x="1485102" y="0"/>
                </a:moveTo>
                <a:cubicBezTo>
                  <a:pt x="1525174" y="0"/>
                  <a:pt x="1560622" y="20050"/>
                  <a:pt x="1580658" y="55523"/>
                </a:cubicBezTo>
                <a:lnTo>
                  <a:pt x="2956413" y="2438991"/>
                </a:lnTo>
                <a:cubicBezTo>
                  <a:pt x="2976457" y="2474414"/>
                  <a:pt x="2976457" y="2514457"/>
                  <a:pt x="2956413" y="2549880"/>
                </a:cubicBezTo>
                <a:cubicBezTo>
                  <a:pt x="2936368" y="2585302"/>
                  <a:pt x="2900905" y="2605324"/>
                  <a:pt x="2860816" y="2605324"/>
                </a:cubicBezTo>
                <a:lnTo>
                  <a:pt x="110186" y="2606126"/>
                </a:lnTo>
                <a:cubicBezTo>
                  <a:pt x="70119" y="2606126"/>
                  <a:pt x="34674" y="2586079"/>
                  <a:pt x="16182" y="2550610"/>
                </a:cubicBezTo>
                <a:cubicBezTo>
                  <a:pt x="-5393" y="2515141"/>
                  <a:pt x="-5393" y="2475046"/>
                  <a:pt x="16182" y="2439578"/>
                </a:cubicBezTo>
                <a:lnTo>
                  <a:pt x="1389547" y="55523"/>
                </a:lnTo>
                <a:cubicBezTo>
                  <a:pt x="1409582" y="20050"/>
                  <a:pt x="1443489" y="0"/>
                  <a:pt x="14851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dist="50800" dir="13500000">
              <a:schemeClr val="tx1">
                <a:alpha val="2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A1D62-0DAB-4AD6-8E7F-63DDD4DB5BC6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B1E42-1965-4526-9EE2-B4B41661E703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AC96A0-7173-48E7-AC7C-BAF121A88DFE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DA641-CC60-4668-BA32-A1EFCA34AC06}"/>
              </a:ext>
            </a:extLst>
          </p:cNvPr>
          <p:cNvGrpSpPr/>
          <p:nvPr/>
        </p:nvGrpSpPr>
        <p:grpSpPr>
          <a:xfrm>
            <a:off x="8441336" y="2947244"/>
            <a:ext cx="2937088" cy="1290153"/>
            <a:chOff x="8921977" y="1466725"/>
            <a:chExt cx="2937088" cy="12901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008E27-F3C0-4787-8857-171818A46BE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72EC22-2FB2-412C-87B7-6D13E09423DE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553AB1-1FAF-4F85-B6EE-8E7796C84092}"/>
              </a:ext>
            </a:extLst>
          </p:cNvPr>
          <p:cNvGrpSpPr/>
          <p:nvPr/>
        </p:nvGrpSpPr>
        <p:grpSpPr>
          <a:xfrm>
            <a:off x="813576" y="2947244"/>
            <a:ext cx="2937088" cy="1290153"/>
            <a:chOff x="332936" y="2627766"/>
            <a:chExt cx="2937088" cy="12901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416498-80AB-4A6E-9698-AEF25898F41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A5D835-4856-4030-8737-A508A702E18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C271CD-1EBE-460D-8ED3-632FFA32DDBE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ACC6DA-E550-47A8-BCB6-341722DA249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21471D-07A6-438F-90F3-DD43AB1B45B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68257B-E428-436D-8C34-53069EF252AD}"/>
              </a:ext>
            </a:extLst>
          </p:cNvPr>
          <p:cNvGrpSpPr/>
          <p:nvPr/>
        </p:nvGrpSpPr>
        <p:grpSpPr>
          <a:xfrm>
            <a:off x="7555060" y="1242150"/>
            <a:ext cx="2937088" cy="1290153"/>
            <a:chOff x="8921977" y="1466725"/>
            <a:chExt cx="2937088" cy="12901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897FF4-8FC3-4977-8CAC-F7D0D3BD28E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1B841A-4258-403B-BA4B-2D15636E78D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5EF851-7987-40CF-807B-F9DF6DC47499}"/>
              </a:ext>
            </a:extLst>
          </p:cNvPr>
          <p:cNvGrpSpPr/>
          <p:nvPr/>
        </p:nvGrpSpPr>
        <p:grpSpPr>
          <a:xfrm>
            <a:off x="1699852" y="1242150"/>
            <a:ext cx="2937088" cy="1290153"/>
            <a:chOff x="332936" y="2627766"/>
            <a:chExt cx="2937088" cy="12901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8F27A8-1598-4BEF-8412-84C1049DA00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668D72-470F-4668-AE7C-B40A80C1904D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4" name="Graphic 43" descr="Handshake">
            <a:extLst>
              <a:ext uri="{FF2B5EF4-FFF2-40B4-BE49-F238E27FC236}">
                <a16:creationId xmlns:a16="http://schemas.microsoft.com/office/drawing/2014/main" id="{A54F6C6A-58FE-4845-97D9-6786E72D3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9432" y="3339523"/>
            <a:ext cx="1642294" cy="1642294"/>
          </a:xfrm>
          <a:prstGeom prst="rect">
            <a:avLst/>
          </a:prstGeom>
        </p:spPr>
      </p:pic>
      <p:pic>
        <p:nvPicPr>
          <p:cNvPr id="46" name="Graphic 45" descr="Bullseye">
            <a:extLst>
              <a:ext uri="{FF2B5EF4-FFF2-40B4-BE49-F238E27FC236}">
                <a16:creationId xmlns:a16="http://schemas.microsoft.com/office/drawing/2014/main" id="{91954C4D-1B9D-4218-8502-8872BEE92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99142"/>
            <a:ext cx="914400" cy="914400"/>
          </a:xfrm>
          <a:prstGeom prst="rect">
            <a:avLst/>
          </a:prstGeom>
        </p:spPr>
      </p:pic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BCC6E427-08DA-4071-96B3-21F02C3F8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9450" y="4502338"/>
            <a:ext cx="914400" cy="914400"/>
          </a:xfrm>
          <a:prstGeom prst="rect">
            <a:avLst/>
          </a:prstGeom>
        </p:spPr>
      </p:pic>
      <p:pic>
        <p:nvPicPr>
          <p:cNvPr id="50" name="Graphic 49" descr="Coins">
            <a:extLst>
              <a:ext uri="{FF2B5EF4-FFF2-40B4-BE49-F238E27FC236}">
                <a16:creationId xmlns:a16="http://schemas.microsoft.com/office/drawing/2014/main" id="{1BB18816-48F2-46FA-AACC-D2D123D85D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43877" y="4502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9409</TotalTime>
  <Words>512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Triangles for PowerPoint</vt:lpstr>
      <vt:lpstr>Infographic Triangles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Triangles for PowerPoint</dc:title>
  <dc:creator>PresentationGO.com</dc:creator>
  <dc:description>© Copyright PresentationGO.com</dc:description>
  <dcterms:created xsi:type="dcterms:W3CDTF">2014-11-26T05:14:11Z</dcterms:created>
  <dcterms:modified xsi:type="dcterms:W3CDTF">2018-09-20T17:12:00Z</dcterms:modified>
  <cp:category>Charts &amp; Diagrams</cp:category>
</cp:coreProperties>
</file>