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4" r:id="rId4"/>
    <p:sldId id="355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101" d="100"/>
          <a:sy n="101" d="100"/>
        </p:scale>
        <p:origin x="13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7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99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12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Quadrilateral Cycle Diagram for PowerPoint</a:t>
            </a:r>
          </a:p>
        </p:txBody>
      </p:sp>
      <p:sp>
        <p:nvSpPr>
          <p:cNvPr id="30" name="Freeform 22">
            <a:extLst>
              <a:ext uri="{FF2B5EF4-FFF2-40B4-BE49-F238E27FC236}">
                <a16:creationId xmlns:a16="http://schemas.microsoft.com/office/drawing/2014/main" id="{608DEDEB-C60C-429B-8276-D6FAB8F19007}"/>
              </a:ext>
            </a:extLst>
          </p:cNvPr>
          <p:cNvSpPr>
            <a:spLocks/>
          </p:cNvSpPr>
          <p:nvPr/>
        </p:nvSpPr>
        <p:spPr bwMode="auto">
          <a:xfrm>
            <a:off x="6015532" y="1482984"/>
            <a:ext cx="2177404" cy="2224742"/>
          </a:xfrm>
          <a:custGeom>
            <a:avLst/>
            <a:gdLst>
              <a:gd name="T0" fmla="*/ 212 w 357"/>
              <a:gd name="T1" fmla="*/ 307 h 366"/>
              <a:gd name="T2" fmla="*/ 212 w 357"/>
              <a:gd name="T3" fmla="*/ 144 h 366"/>
              <a:gd name="T4" fmla="*/ 0 w 357"/>
              <a:gd name="T5" fmla="*/ 144 h 366"/>
              <a:gd name="T6" fmla="*/ 54 w 357"/>
              <a:gd name="T7" fmla="*/ 77 h 366"/>
              <a:gd name="T8" fmla="*/ 58 w 357"/>
              <a:gd name="T9" fmla="*/ 72 h 366"/>
              <a:gd name="T10" fmla="*/ 54 w 357"/>
              <a:gd name="T11" fmla="*/ 67 h 366"/>
              <a:gd name="T12" fmla="*/ 0 w 357"/>
              <a:gd name="T13" fmla="*/ 0 h 366"/>
              <a:gd name="T14" fmla="*/ 326 w 357"/>
              <a:gd name="T15" fmla="*/ 0 h 366"/>
              <a:gd name="T16" fmla="*/ 357 w 357"/>
              <a:gd name="T17" fmla="*/ 30 h 366"/>
              <a:gd name="T18" fmla="*/ 357 w 357"/>
              <a:gd name="T19" fmla="*/ 308 h 366"/>
              <a:gd name="T20" fmla="*/ 286 w 357"/>
              <a:gd name="T21" fmla="*/ 366 h 366"/>
              <a:gd name="T22" fmla="*/ 212 w 357"/>
              <a:gd name="T23" fmla="*/ 307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7" h="366">
                <a:moveTo>
                  <a:pt x="212" y="307"/>
                </a:moveTo>
                <a:lnTo>
                  <a:pt x="212" y="144"/>
                </a:lnTo>
                <a:lnTo>
                  <a:pt x="0" y="144"/>
                </a:lnTo>
                <a:lnTo>
                  <a:pt x="54" y="77"/>
                </a:lnTo>
                <a:lnTo>
                  <a:pt x="58" y="72"/>
                </a:lnTo>
                <a:lnTo>
                  <a:pt x="54" y="67"/>
                </a:lnTo>
                <a:lnTo>
                  <a:pt x="0" y="0"/>
                </a:lnTo>
                <a:lnTo>
                  <a:pt x="326" y="0"/>
                </a:lnTo>
                <a:cubicBezTo>
                  <a:pt x="343" y="0"/>
                  <a:pt x="357" y="13"/>
                  <a:pt x="357" y="30"/>
                </a:cubicBezTo>
                <a:lnTo>
                  <a:pt x="357" y="308"/>
                </a:lnTo>
                <a:lnTo>
                  <a:pt x="286" y="366"/>
                </a:lnTo>
                <a:lnTo>
                  <a:pt x="212" y="307"/>
                </a:lnTo>
              </a:path>
            </a:pathLst>
          </a:custGeom>
          <a:solidFill>
            <a:schemeClr val="tx2"/>
          </a:solidFill>
          <a:ln>
            <a:noFill/>
          </a:ln>
          <a:effectLst>
            <a:innerShdw dist="635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5C44D000-E3AF-403C-BA9B-8F7687C33857}"/>
              </a:ext>
            </a:extLst>
          </p:cNvPr>
          <p:cNvSpPr>
            <a:spLocks/>
          </p:cNvSpPr>
          <p:nvPr/>
        </p:nvSpPr>
        <p:spPr bwMode="auto">
          <a:xfrm>
            <a:off x="5930326" y="3461578"/>
            <a:ext cx="2262610" cy="2215272"/>
          </a:xfrm>
          <a:custGeom>
            <a:avLst/>
            <a:gdLst>
              <a:gd name="T0" fmla="*/ 58 w 370"/>
              <a:gd name="T1" fmla="*/ 218 h 362"/>
              <a:gd name="T2" fmla="*/ 225 w 370"/>
              <a:gd name="T3" fmla="*/ 218 h 362"/>
              <a:gd name="T4" fmla="*/ 225 w 370"/>
              <a:gd name="T5" fmla="*/ 0 h 362"/>
              <a:gd name="T6" fmla="*/ 294 w 370"/>
              <a:gd name="T7" fmla="*/ 56 h 362"/>
              <a:gd name="T8" fmla="*/ 299 w 370"/>
              <a:gd name="T9" fmla="*/ 59 h 362"/>
              <a:gd name="T10" fmla="*/ 304 w 370"/>
              <a:gd name="T11" fmla="*/ 56 h 362"/>
              <a:gd name="T12" fmla="*/ 370 w 370"/>
              <a:gd name="T13" fmla="*/ 2 h 362"/>
              <a:gd name="T14" fmla="*/ 370 w 370"/>
              <a:gd name="T15" fmla="*/ 332 h 362"/>
              <a:gd name="T16" fmla="*/ 339 w 370"/>
              <a:gd name="T17" fmla="*/ 362 h 362"/>
              <a:gd name="T18" fmla="*/ 59 w 370"/>
              <a:gd name="T19" fmla="*/ 362 h 362"/>
              <a:gd name="T20" fmla="*/ 0 w 370"/>
              <a:gd name="T21" fmla="*/ 290 h 362"/>
              <a:gd name="T22" fmla="*/ 58 w 370"/>
              <a:gd name="T23" fmla="*/ 218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0" h="362">
                <a:moveTo>
                  <a:pt x="58" y="218"/>
                </a:moveTo>
                <a:lnTo>
                  <a:pt x="225" y="218"/>
                </a:lnTo>
                <a:lnTo>
                  <a:pt x="225" y="0"/>
                </a:lnTo>
                <a:lnTo>
                  <a:pt x="294" y="56"/>
                </a:lnTo>
                <a:lnTo>
                  <a:pt x="299" y="59"/>
                </a:lnTo>
                <a:lnTo>
                  <a:pt x="304" y="56"/>
                </a:lnTo>
                <a:lnTo>
                  <a:pt x="370" y="2"/>
                </a:lnTo>
                <a:lnTo>
                  <a:pt x="370" y="332"/>
                </a:lnTo>
                <a:cubicBezTo>
                  <a:pt x="370" y="349"/>
                  <a:pt x="356" y="362"/>
                  <a:pt x="339" y="362"/>
                </a:cubicBezTo>
                <a:lnTo>
                  <a:pt x="59" y="362"/>
                </a:lnTo>
                <a:lnTo>
                  <a:pt x="0" y="290"/>
                </a:lnTo>
                <a:lnTo>
                  <a:pt x="58" y="218"/>
                </a:lnTo>
              </a:path>
            </a:pathLst>
          </a:custGeom>
          <a:solidFill>
            <a:schemeClr val="accent1"/>
          </a:solidFill>
          <a:ln>
            <a:noFill/>
          </a:ln>
          <a:effectLst>
            <a:innerShdw dist="635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4">
            <a:extLst>
              <a:ext uri="{FF2B5EF4-FFF2-40B4-BE49-F238E27FC236}">
                <a16:creationId xmlns:a16="http://schemas.microsoft.com/office/drawing/2014/main" id="{70D2CF9C-5E2C-4788-9FE9-AEA1A5529CAF}"/>
              </a:ext>
            </a:extLst>
          </p:cNvPr>
          <p:cNvSpPr>
            <a:spLocks/>
          </p:cNvSpPr>
          <p:nvPr/>
        </p:nvSpPr>
        <p:spPr bwMode="auto">
          <a:xfrm>
            <a:off x="3999064" y="3414246"/>
            <a:ext cx="2167940" cy="2262610"/>
          </a:xfrm>
          <a:custGeom>
            <a:avLst/>
            <a:gdLst>
              <a:gd name="T0" fmla="*/ 145 w 357"/>
              <a:gd name="T1" fmla="*/ 59 h 370"/>
              <a:gd name="T2" fmla="*/ 145 w 357"/>
              <a:gd name="T3" fmla="*/ 226 h 370"/>
              <a:gd name="T4" fmla="*/ 357 w 357"/>
              <a:gd name="T5" fmla="*/ 226 h 370"/>
              <a:gd name="T6" fmla="*/ 302 w 357"/>
              <a:gd name="T7" fmla="*/ 293 h 370"/>
              <a:gd name="T8" fmla="*/ 299 w 357"/>
              <a:gd name="T9" fmla="*/ 298 h 370"/>
              <a:gd name="T10" fmla="*/ 302 w 357"/>
              <a:gd name="T11" fmla="*/ 303 h 370"/>
              <a:gd name="T12" fmla="*/ 357 w 357"/>
              <a:gd name="T13" fmla="*/ 370 h 370"/>
              <a:gd name="T14" fmla="*/ 30 w 357"/>
              <a:gd name="T15" fmla="*/ 370 h 370"/>
              <a:gd name="T16" fmla="*/ 0 w 357"/>
              <a:gd name="T17" fmla="*/ 340 h 370"/>
              <a:gd name="T18" fmla="*/ 0 w 357"/>
              <a:gd name="T19" fmla="*/ 58 h 370"/>
              <a:gd name="T20" fmla="*/ 71 w 357"/>
              <a:gd name="T21" fmla="*/ 0 h 370"/>
              <a:gd name="T22" fmla="*/ 145 w 357"/>
              <a:gd name="T23" fmla="*/ 5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7" h="370">
                <a:moveTo>
                  <a:pt x="145" y="59"/>
                </a:moveTo>
                <a:lnTo>
                  <a:pt x="145" y="226"/>
                </a:lnTo>
                <a:lnTo>
                  <a:pt x="357" y="226"/>
                </a:lnTo>
                <a:lnTo>
                  <a:pt x="302" y="293"/>
                </a:lnTo>
                <a:lnTo>
                  <a:pt x="299" y="298"/>
                </a:lnTo>
                <a:lnTo>
                  <a:pt x="302" y="303"/>
                </a:lnTo>
                <a:lnTo>
                  <a:pt x="357" y="370"/>
                </a:lnTo>
                <a:lnTo>
                  <a:pt x="30" y="370"/>
                </a:lnTo>
                <a:cubicBezTo>
                  <a:pt x="14" y="370"/>
                  <a:pt x="0" y="357"/>
                  <a:pt x="0" y="340"/>
                </a:cubicBezTo>
                <a:lnTo>
                  <a:pt x="0" y="58"/>
                </a:lnTo>
                <a:lnTo>
                  <a:pt x="71" y="0"/>
                </a:lnTo>
                <a:lnTo>
                  <a:pt x="145" y="59"/>
                </a:lnTo>
              </a:path>
            </a:pathLst>
          </a:custGeom>
          <a:solidFill>
            <a:schemeClr val="accent4"/>
          </a:solidFill>
          <a:ln>
            <a:noFill/>
          </a:ln>
          <a:effectLst>
            <a:innerShdw dist="635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25">
            <a:extLst>
              <a:ext uri="{FF2B5EF4-FFF2-40B4-BE49-F238E27FC236}">
                <a16:creationId xmlns:a16="http://schemas.microsoft.com/office/drawing/2014/main" id="{ADCAD85F-0903-4910-9A0A-B58543F7050B}"/>
              </a:ext>
            </a:extLst>
          </p:cNvPr>
          <p:cNvSpPr>
            <a:spLocks/>
          </p:cNvSpPr>
          <p:nvPr/>
        </p:nvSpPr>
        <p:spPr bwMode="auto">
          <a:xfrm>
            <a:off x="3999064" y="1482984"/>
            <a:ext cx="2253140" cy="2177404"/>
          </a:xfrm>
          <a:custGeom>
            <a:avLst/>
            <a:gdLst>
              <a:gd name="T0" fmla="*/ 30 w 370"/>
              <a:gd name="T1" fmla="*/ 0 h 358"/>
              <a:gd name="T2" fmla="*/ 311 w 370"/>
              <a:gd name="T3" fmla="*/ 0 h 358"/>
              <a:gd name="T4" fmla="*/ 370 w 370"/>
              <a:gd name="T5" fmla="*/ 72 h 358"/>
              <a:gd name="T6" fmla="*/ 311 w 370"/>
              <a:gd name="T7" fmla="*/ 144 h 358"/>
              <a:gd name="T8" fmla="*/ 145 w 370"/>
              <a:gd name="T9" fmla="*/ 144 h 358"/>
              <a:gd name="T10" fmla="*/ 145 w 370"/>
              <a:gd name="T11" fmla="*/ 358 h 358"/>
              <a:gd name="T12" fmla="*/ 76 w 370"/>
              <a:gd name="T13" fmla="*/ 303 h 358"/>
              <a:gd name="T14" fmla="*/ 71 w 370"/>
              <a:gd name="T15" fmla="*/ 299 h 358"/>
              <a:gd name="T16" fmla="*/ 67 w 370"/>
              <a:gd name="T17" fmla="*/ 303 h 358"/>
              <a:gd name="T18" fmla="*/ 0 w 370"/>
              <a:gd name="T19" fmla="*/ 357 h 358"/>
              <a:gd name="T20" fmla="*/ 0 w 370"/>
              <a:gd name="T21" fmla="*/ 30 h 358"/>
              <a:gd name="T22" fmla="*/ 30 w 370"/>
              <a:gd name="T23" fmla="*/ 0 h 358"/>
              <a:gd name="T24" fmla="*/ 30 w 370"/>
              <a:gd name="T25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0" h="358">
                <a:moveTo>
                  <a:pt x="30" y="0"/>
                </a:moveTo>
                <a:lnTo>
                  <a:pt x="311" y="0"/>
                </a:lnTo>
                <a:lnTo>
                  <a:pt x="370" y="72"/>
                </a:lnTo>
                <a:lnTo>
                  <a:pt x="311" y="144"/>
                </a:lnTo>
                <a:lnTo>
                  <a:pt x="145" y="144"/>
                </a:lnTo>
                <a:lnTo>
                  <a:pt x="145" y="358"/>
                </a:lnTo>
                <a:lnTo>
                  <a:pt x="76" y="303"/>
                </a:lnTo>
                <a:lnTo>
                  <a:pt x="71" y="299"/>
                </a:lnTo>
                <a:lnTo>
                  <a:pt x="67" y="303"/>
                </a:lnTo>
                <a:lnTo>
                  <a:pt x="0" y="357"/>
                </a:lnTo>
                <a:lnTo>
                  <a:pt x="0" y="30"/>
                </a:lnTo>
                <a:cubicBezTo>
                  <a:pt x="0" y="13"/>
                  <a:pt x="14" y="0"/>
                  <a:pt x="30" y="0"/>
                </a:cubicBezTo>
                <a:lnTo>
                  <a:pt x="3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>
            <a:innerShdw dist="635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84416C-957B-41B4-BDB2-5E4C5E388304}"/>
              </a:ext>
            </a:extLst>
          </p:cNvPr>
          <p:cNvGrpSpPr/>
          <p:nvPr/>
        </p:nvGrpSpPr>
        <p:grpSpPr>
          <a:xfrm>
            <a:off x="8921977" y="3724083"/>
            <a:ext cx="2937088" cy="1690262"/>
            <a:chOff x="8921977" y="1405170"/>
            <a:chExt cx="2937088" cy="169026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B27521-9DE5-439A-B9E7-70158DCF6427}"/>
                </a:ext>
              </a:extLst>
            </p:cNvPr>
            <p:cNvSpPr txBox="1"/>
            <p:nvPr/>
          </p:nvSpPr>
          <p:spPr>
            <a:xfrm>
              <a:off x="8921977" y="1405170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cap="all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E7C1A5-1992-44BF-A7CE-57AF044FFD2C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567E461-7D35-4D0A-81D1-7D023509C85F}"/>
              </a:ext>
            </a:extLst>
          </p:cNvPr>
          <p:cNvGrpSpPr/>
          <p:nvPr/>
        </p:nvGrpSpPr>
        <p:grpSpPr>
          <a:xfrm>
            <a:off x="332936" y="3724083"/>
            <a:ext cx="2937088" cy="1690262"/>
            <a:chOff x="332936" y="2566211"/>
            <a:chExt cx="2937088" cy="169026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AF9F3E-5330-4CBE-BD26-F8D9BDA43DCF}"/>
                </a:ext>
              </a:extLst>
            </p:cNvPr>
            <p:cNvSpPr txBox="1"/>
            <p:nvPr/>
          </p:nvSpPr>
          <p:spPr>
            <a:xfrm>
              <a:off x="332936" y="256621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800" b="1" cap="all" dirty="0">
                  <a:solidFill>
                    <a:schemeClr val="accent4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8E4D74-2515-49E1-992B-A0522C449A47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3382A5-860B-4391-BB00-86B510E5D854}"/>
              </a:ext>
            </a:extLst>
          </p:cNvPr>
          <p:cNvGrpSpPr/>
          <p:nvPr/>
        </p:nvGrpSpPr>
        <p:grpSpPr>
          <a:xfrm>
            <a:off x="8921977" y="1581738"/>
            <a:ext cx="2937088" cy="1690262"/>
            <a:chOff x="8921977" y="1405170"/>
            <a:chExt cx="2937088" cy="169026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1C649A2-189D-4ABB-9C40-FC54A48B627B}"/>
                </a:ext>
              </a:extLst>
            </p:cNvPr>
            <p:cNvSpPr txBox="1"/>
            <p:nvPr/>
          </p:nvSpPr>
          <p:spPr>
            <a:xfrm>
              <a:off x="8921977" y="1405170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cap="all" dirty="0">
                  <a:solidFill>
                    <a:schemeClr val="tx2"/>
                  </a:solidFill>
                </a:rPr>
                <a:t>Lorem Ipsum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712FA87-4059-4E5A-BDA3-9FB4FFCD3B9A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0CC37D3-B059-4886-9B25-636F836C5308}"/>
              </a:ext>
            </a:extLst>
          </p:cNvPr>
          <p:cNvGrpSpPr/>
          <p:nvPr/>
        </p:nvGrpSpPr>
        <p:grpSpPr>
          <a:xfrm>
            <a:off x="332936" y="1581738"/>
            <a:ext cx="2937088" cy="1690262"/>
            <a:chOff x="332936" y="2566211"/>
            <a:chExt cx="2937088" cy="169026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22CBC6A-EB25-4B82-A19A-130E1D912759}"/>
                </a:ext>
              </a:extLst>
            </p:cNvPr>
            <p:cNvSpPr txBox="1"/>
            <p:nvPr/>
          </p:nvSpPr>
          <p:spPr>
            <a:xfrm>
              <a:off x="332936" y="256621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8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65B209-F5F8-4C57-91D1-FAE611197CB7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8B72457-0EBE-4856-9C85-983FC494DEEA}"/>
              </a:ext>
            </a:extLst>
          </p:cNvPr>
          <p:cNvSpPr/>
          <p:nvPr/>
        </p:nvSpPr>
        <p:spPr>
          <a:xfrm>
            <a:off x="7328843" y="1517528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prstClr val="white"/>
                </a:solidFill>
              </a:rPr>
              <a:t>01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E0C939-C387-49A2-B486-B7E1223D9473}"/>
              </a:ext>
            </a:extLst>
          </p:cNvPr>
          <p:cNvSpPr/>
          <p:nvPr/>
        </p:nvSpPr>
        <p:spPr>
          <a:xfrm>
            <a:off x="7328843" y="4820779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prstClr val="white"/>
                </a:solidFill>
              </a:rPr>
              <a:t>02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16719E-0B1A-4E2C-85A2-C43D49E395AF}"/>
              </a:ext>
            </a:extLst>
          </p:cNvPr>
          <p:cNvSpPr/>
          <p:nvPr/>
        </p:nvSpPr>
        <p:spPr>
          <a:xfrm>
            <a:off x="4030410" y="4820779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accent4">
                    <a:lumMod val="50000"/>
                  </a:schemeClr>
                </a:solidFill>
              </a:rPr>
              <a:t>03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9A6F62E-50E2-479C-87F6-72E654C8749C}"/>
              </a:ext>
            </a:extLst>
          </p:cNvPr>
          <p:cNvSpPr/>
          <p:nvPr/>
        </p:nvSpPr>
        <p:spPr>
          <a:xfrm>
            <a:off x="4030410" y="1495269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prstClr val="white"/>
                </a:solidFill>
              </a:rPr>
              <a:t>04</a:t>
            </a:r>
            <a:endParaRPr lang="en-US" dirty="0"/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9FA559DD-65FD-4887-8550-4A53D4F0C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8408" y="2349173"/>
            <a:ext cx="750705" cy="750705"/>
          </a:xfrm>
          <a:prstGeom prst="rect">
            <a:avLst/>
          </a:prstGeom>
        </p:spPr>
      </p:pic>
      <p:pic>
        <p:nvPicPr>
          <p:cNvPr id="8" name="Graphic 7" descr="Download from cloud">
            <a:extLst>
              <a:ext uri="{FF2B5EF4-FFF2-40B4-BE49-F238E27FC236}">
                <a16:creationId xmlns:a16="http://schemas.microsoft.com/office/drawing/2014/main" id="{79264BC4-0495-4823-830B-4424BFC16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6378" y="4860924"/>
            <a:ext cx="750705" cy="750705"/>
          </a:xfrm>
          <a:prstGeom prst="rect">
            <a:avLst/>
          </a:prstGeom>
        </p:spPr>
      </p:pic>
      <p:pic>
        <p:nvPicPr>
          <p:cNvPr id="10" name="Graphic 9" descr="Puzzle">
            <a:extLst>
              <a:ext uri="{FF2B5EF4-FFF2-40B4-BE49-F238E27FC236}">
                <a16:creationId xmlns:a16="http://schemas.microsoft.com/office/drawing/2014/main" id="{330D7992-0E0F-4909-AFF6-4D81D7D2E4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30410" y="3794846"/>
            <a:ext cx="750705" cy="750705"/>
          </a:xfrm>
          <a:prstGeom prst="rect">
            <a:avLst/>
          </a:prstGeom>
        </p:spPr>
      </p:pic>
      <p:pic>
        <p:nvPicPr>
          <p:cNvPr id="12" name="Graphic 11" descr="Shopping cart">
            <a:extLst>
              <a:ext uri="{FF2B5EF4-FFF2-40B4-BE49-F238E27FC236}">
                <a16:creationId xmlns:a16="http://schemas.microsoft.com/office/drawing/2014/main" id="{DBCDBBE1-CD69-432F-BE22-F21BB46B58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2537" y="1575561"/>
            <a:ext cx="750705" cy="7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9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Quadrilateral Cycle Diagram for PowerPoint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84416C-957B-41B4-BDB2-5E4C5E388304}"/>
              </a:ext>
            </a:extLst>
          </p:cNvPr>
          <p:cNvGrpSpPr/>
          <p:nvPr/>
        </p:nvGrpSpPr>
        <p:grpSpPr>
          <a:xfrm>
            <a:off x="8921977" y="3724083"/>
            <a:ext cx="2937088" cy="1690262"/>
            <a:chOff x="8921977" y="1405170"/>
            <a:chExt cx="2937088" cy="169026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B27521-9DE5-439A-B9E7-70158DCF6427}"/>
                </a:ext>
              </a:extLst>
            </p:cNvPr>
            <p:cNvSpPr txBox="1"/>
            <p:nvPr/>
          </p:nvSpPr>
          <p:spPr>
            <a:xfrm>
              <a:off x="8921977" y="1405170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cap="all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E7C1A5-1992-44BF-A7CE-57AF044FFD2C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567E461-7D35-4D0A-81D1-7D023509C85F}"/>
              </a:ext>
            </a:extLst>
          </p:cNvPr>
          <p:cNvGrpSpPr/>
          <p:nvPr/>
        </p:nvGrpSpPr>
        <p:grpSpPr>
          <a:xfrm>
            <a:off x="332936" y="3724083"/>
            <a:ext cx="2937088" cy="1690262"/>
            <a:chOff x="332936" y="2566211"/>
            <a:chExt cx="2937088" cy="169026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AF9F3E-5330-4CBE-BD26-F8D9BDA43DCF}"/>
                </a:ext>
              </a:extLst>
            </p:cNvPr>
            <p:cNvSpPr txBox="1"/>
            <p:nvPr/>
          </p:nvSpPr>
          <p:spPr>
            <a:xfrm>
              <a:off x="332936" y="256621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800" b="1" cap="all" dirty="0">
                  <a:solidFill>
                    <a:schemeClr val="accent4"/>
                  </a:solidFill>
                </a:rPr>
                <a:t>Lorem Ipsum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8E4D74-2515-49E1-992B-A0522C449A47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3382A5-860B-4391-BB00-86B510E5D854}"/>
              </a:ext>
            </a:extLst>
          </p:cNvPr>
          <p:cNvGrpSpPr/>
          <p:nvPr/>
        </p:nvGrpSpPr>
        <p:grpSpPr>
          <a:xfrm>
            <a:off x="8921977" y="1581738"/>
            <a:ext cx="2937088" cy="1690262"/>
            <a:chOff x="8921977" y="1405170"/>
            <a:chExt cx="2937088" cy="169026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1C649A2-189D-4ABB-9C40-FC54A48B627B}"/>
                </a:ext>
              </a:extLst>
            </p:cNvPr>
            <p:cNvSpPr txBox="1"/>
            <p:nvPr/>
          </p:nvSpPr>
          <p:spPr>
            <a:xfrm>
              <a:off x="8921977" y="1405170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cap="all" dirty="0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712FA87-4059-4E5A-BDA3-9FB4FFCD3B9A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0CC37D3-B059-4886-9B25-636F836C5308}"/>
              </a:ext>
            </a:extLst>
          </p:cNvPr>
          <p:cNvGrpSpPr/>
          <p:nvPr/>
        </p:nvGrpSpPr>
        <p:grpSpPr>
          <a:xfrm>
            <a:off x="332936" y="1581738"/>
            <a:ext cx="2937088" cy="1690262"/>
            <a:chOff x="332936" y="2566211"/>
            <a:chExt cx="2937088" cy="169026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22CBC6A-EB25-4B82-A19A-130E1D912759}"/>
                </a:ext>
              </a:extLst>
            </p:cNvPr>
            <p:cNvSpPr txBox="1"/>
            <p:nvPr/>
          </p:nvSpPr>
          <p:spPr>
            <a:xfrm>
              <a:off x="332936" y="256621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8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65B209-F5F8-4C57-91D1-FAE611197CB7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8" name="Freeform 22">
            <a:extLst>
              <a:ext uri="{FF2B5EF4-FFF2-40B4-BE49-F238E27FC236}">
                <a16:creationId xmlns:a16="http://schemas.microsoft.com/office/drawing/2014/main" id="{A49E19B6-226E-4988-95A0-93A70904CDEA}"/>
              </a:ext>
            </a:extLst>
          </p:cNvPr>
          <p:cNvSpPr>
            <a:spLocks/>
          </p:cNvSpPr>
          <p:nvPr/>
        </p:nvSpPr>
        <p:spPr bwMode="auto">
          <a:xfrm>
            <a:off x="6015532" y="1482984"/>
            <a:ext cx="2177404" cy="2224742"/>
          </a:xfrm>
          <a:custGeom>
            <a:avLst/>
            <a:gdLst>
              <a:gd name="T0" fmla="*/ 212 w 357"/>
              <a:gd name="T1" fmla="*/ 307 h 366"/>
              <a:gd name="T2" fmla="*/ 212 w 357"/>
              <a:gd name="T3" fmla="*/ 144 h 366"/>
              <a:gd name="T4" fmla="*/ 0 w 357"/>
              <a:gd name="T5" fmla="*/ 144 h 366"/>
              <a:gd name="T6" fmla="*/ 54 w 357"/>
              <a:gd name="T7" fmla="*/ 77 h 366"/>
              <a:gd name="T8" fmla="*/ 58 w 357"/>
              <a:gd name="T9" fmla="*/ 72 h 366"/>
              <a:gd name="T10" fmla="*/ 54 w 357"/>
              <a:gd name="T11" fmla="*/ 67 h 366"/>
              <a:gd name="T12" fmla="*/ 0 w 357"/>
              <a:gd name="T13" fmla="*/ 0 h 366"/>
              <a:gd name="T14" fmla="*/ 326 w 357"/>
              <a:gd name="T15" fmla="*/ 0 h 366"/>
              <a:gd name="T16" fmla="*/ 357 w 357"/>
              <a:gd name="T17" fmla="*/ 30 h 366"/>
              <a:gd name="T18" fmla="*/ 357 w 357"/>
              <a:gd name="T19" fmla="*/ 308 h 366"/>
              <a:gd name="T20" fmla="*/ 286 w 357"/>
              <a:gd name="T21" fmla="*/ 366 h 366"/>
              <a:gd name="T22" fmla="*/ 212 w 357"/>
              <a:gd name="T23" fmla="*/ 307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7" h="366">
                <a:moveTo>
                  <a:pt x="212" y="307"/>
                </a:moveTo>
                <a:lnTo>
                  <a:pt x="212" y="144"/>
                </a:lnTo>
                <a:lnTo>
                  <a:pt x="0" y="144"/>
                </a:lnTo>
                <a:lnTo>
                  <a:pt x="54" y="77"/>
                </a:lnTo>
                <a:lnTo>
                  <a:pt x="58" y="72"/>
                </a:lnTo>
                <a:lnTo>
                  <a:pt x="54" y="67"/>
                </a:lnTo>
                <a:lnTo>
                  <a:pt x="0" y="0"/>
                </a:lnTo>
                <a:lnTo>
                  <a:pt x="326" y="0"/>
                </a:lnTo>
                <a:cubicBezTo>
                  <a:pt x="343" y="0"/>
                  <a:pt x="357" y="13"/>
                  <a:pt x="357" y="30"/>
                </a:cubicBezTo>
                <a:lnTo>
                  <a:pt x="357" y="308"/>
                </a:lnTo>
                <a:lnTo>
                  <a:pt x="286" y="366"/>
                </a:lnTo>
                <a:lnTo>
                  <a:pt x="212" y="307"/>
                </a:lnTo>
              </a:path>
            </a:pathLst>
          </a:custGeom>
          <a:solidFill>
            <a:schemeClr val="accent6"/>
          </a:solidFill>
          <a:ln>
            <a:noFill/>
          </a:ln>
          <a:effectLst>
            <a:innerShdw dist="635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9980E4F2-F94A-4FC9-9CB2-B7123B22B1A7}"/>
              </a:ext>
            </a:extLst>
          </p:cNvPr>
          <p:cNvSpPr>
            <a:spLocks/>
          </p:cNvSpPr>
          <p:nvPr/>
        </p:nvSpPr>
        <p:spPr bwMode="auto">
          <a:xfrm>
            <a:off x="5930326" y="3461578"/>
            <a:ext cx="2262610" cy="2215272"/>
          </a:xfrm>
          <a:custGeom>
            <a:avLst/>
            <a:gdLst>
              <a:gd name="T0" fmla="*/ 58 w 370"/>
              <a:gd name="T1" fmla="*/ 218 h 362"/>
              <a:gd name="T2" fmla="*/ 225 w 370"/>
              <a:gd name="T3" fmla="*/ 218 h 362"/>
              <a:gd name="T4" fmla="*/ 225 w 370"/>
              <a:gd name="T5" fmla="*/ 0 h 362"/>
              <a:gd name="T6" fmla="*/ 294 w 370"/>
              <a:gd name="T7" fmla="*/ 56 h 362"/>
              <a:gd name="T8" fmla="*/ 299 w 370"/>
              <a:gd name="T9" fmla="*/ 59 h 362"/>
              <a:gd name="T10" fmla="*/ 304 w 370"/>
              <a:gd name="T11" fmla="*/ 56 h 362"/>
              <a:gd name="T12" fmla="*/ 370 w 370"/>
              <a:gd name="T13" fmla="*/ 2 h 362"/>
              <a:gd name="T14" fmla="*/ 370 w 370"/>
              <a:gd name="T15" fmla="*/ 332 h 362"/>
              <a:gd name="T16" fmla="*/ 339 w 370"/>
              <a:gd name="T17" fmla="*/ 362 h 362"/>
              <a:gd name="T18" fmla="*/ 59 w 370"/>
              <a:gd name="T19" fmla="*/ 362 h 362"/>
              <a:gd name="T20" fmla="*/ 0 w 370"/>
              <a:gd name="T21" fmla="*/ 290 h 362"/>
              <a:gd name="T22" fmla="*/ 58 w 370"/>
              <a:gd name="T23" fmla="*/ 218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0" h="362">
                <a:moveTo>
                  <a:pt x="58" y="218"/>
                </a:moveTo>
                <a:lnTo>
                  <a:pt x="225" y="218"/>
                </a:lnTo>
                <a:lnTo>
                  <a:pt x="225" y="0"/>
                </a:lnTo>
                <a:lnTo>
                  <a:pt x="294" y="56"/>
                </a:lnTo>
                <a:lnTo>
                  <a:pt x="299" y="59"/>
                </a:lnTo>
                <a:lnTo>
                  <a:pt x="304" y="56"/>
                </a:lnTo>
                <a:lnTo>
                  <a:pt x="370" y="2"/>
                </a:lnTo>
                <a:lnTo>
                  <a:pt x="370" y="332"/>
                </a:lnTo>
                <a:cubicBezTo>
                  <a:pt x="370" y="349"/>
                  <a:pt x="356" y="362"/>
                  <a:pt x="339" y="362"/>
                </a:cubicBezTo>
                <a:lnTo>
                  <a:pt x="59" y="362"/>
                </a:lnTo>
                <a:lnTo>
                  <a:pt x="0" y="290"/>
                </a:lnTo>
                <a:lnTo>
                  <a:pt x="58" y="218"/>
                </a:lnTo>
              </a:path>
            </a:pathLst>
          </a:custGeom>
          <a:solidFill>
            <a:schemeClr val="accent1"/>
          </a:solidFill>
          <a:ln>
            <a:noFill/>
          </a:ln>
          <a:effectLst>
            <a:innerShdw dist="635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4">
            <a:extLst>
              <a:ext uri="{FF2B5EF4-FFF2-40B4-BE49-F238E27FC236}">
                <a16:creationId xmlns:a16="http://schemas.microsoft.com/office/drawing/2014/main" id="{62F1F3C6-DD3C-4E1A-BFB9-1C0EA70D4DE4}"/>
              </a:ext>
            </a:extLst>
          </p:cNvPr>
          <p:cNvSpPr>
            <a:spLocks/>
          </p:cNvSpPr>
          <p:nvPr/>
        </p:nvSpPr>
        <p:spPr bwMode="auto">
          <a:xfrm>
            <a:off x="3999064" y="3414246"/>
            <a:ext cx="2167940" cy="2262610"/>
          </a:xfrm>
          <a:custGeom>
            <a:avLst/>
            <a:gdLst>
              <a:gd name="T0" fmla="*/ 145 w 357"/>
              <a:gd name="T1" fmla="*/ 59 h 370"/>
              <a:gd name="T2" fmla="*/ 145 w 357"/>
              <a:gd name="T3" fmla="*/ 226 h 370"/>
              <a:gd name="T4" fmla="*/ 357 w 357"/>
              <a:gd name="T5" fmla="*/ 226 h 370"/>
              <a:gd name="T6" fmla="*/ 302 w 357"/>
              <a:gd name="T7" fmla="*/ 293 h 370"/>
              <a:gd name="T8" fmla="*/ 299 w 357"/>
              <a:gd name="T9" fmla="*/ 298 h 370"/>
              <a:gd name="T10" fmla="*/ 302 w 357"/>
              <a:gd name="T11" fmla="*/ 303 h 370"/>
              <a:gd name="T12" fmla="*/ 357 w 357"/>
              <a:gd name="T13" fmla="*/ 370 h 370"/>
              <a:gd name="T14" fmla="*/ 30 w 357"/>
              <a:gd name="T15" fmla="*/ 370 h 370"/>
              <a:gd name="T16" fmla="*/ 0 w 357"/>
              <a:gd name="T17" fmla="*/ 340 h 370"/>
              <a:gd name="T18" fmla="*/ 0 w 357"/>
              <a:gd name="T19" fmla="*/ 58 h 370"/>
              <a:gd name="T20" fmla="*/ 71 w 357"/>
              <a:gd name="T21" fmla="*/ 0 h 370"/>
              <a:gd name="T22" fmla="*/ 145 w 357"/>
              <a:gd name="T23" fmla="*/ 5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7" h="370">
                <a:moveTo>
                  <a:pt x="145" y="59"/>
                </a:moveTo>
                <a:lnTo>
                  <a:pt x="145" y="226"/>
                </a:lnTo>
                <a:lnTo>
                  <a:pt x="357" y="226"/>
                </a:lnTo>
                <a:lnTo>
                  <a:pt x="302" y="293"/>
                </a:lnTo>
                <a:lnTo>
                  <a:pt x="299" y="298"/>
                </a:lnTo>
                <a:lnTo>
                  <a:pt x="302" y="303"/>
                </a:lnTo>
                <a:lnTo>
                  <a:pt x="357" y="370"/>
                </a:lnTo>
                <a:lnTo>
                  <a:pt x="30" y="370"/>
                </a:lnTo>
                <a:cubicBezTo>
                  <a:pt x="14" y="370"/>
                  <a:pt x="0" y="357"/>
                  <a:pt x="0" y="340"/>
                </a:cubicBezTo>
                <a:lnTo>
                  <a:pt x="0" y="58"/>
                </a:lnTo>
                <a:lnTo>
                  <a:pt x="71" y="0"/>
                </a:lnTo>
                <a:lnTo>
                  <a:pt x="145" y="59"/>
                </a:lnTo>
              </a:path>
            </a:pathLst>
          </a:custGeom>
          <a:solidFill>
            <a:schemeClr val="accent4"/>
          </a:solidFill>
          <a:ln>
            <a:noFill/>
          </a:ln>
          <a:effectLst>
            <a:innerShdw dist="635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5">
            <a:extLst>
              <a:ext uri="{FF2B5EF4-FFF2-40B4-BE49-F238E27FC236}">
                <a16:creationId xmlns:a16="http://schemas.microsoft.com/office/drawing/2014/main" id="{A24C3580-D09F-4440-B743-465B7082E5E4}"/>
              </a:ext>
            </a:extLst>
          </p:cNvPr>
          <p:cNvSpPr>
            <a:spLocks/>
          </p:cNvSpPr>
          <p:nvPr/>
        </p:nvSpPr>
        <p:spPr bwMode="auto">
          <a:xfrm>
            <a:off x="3999064" y="1482984"/>
            <a:ext cx="2253140" cy="2177404"/>
          </a:xfrm>
          <a:custGeom>
            <a:avLst/>
            <a:gdLst>
              <a:gd name="T0" fmla="*/ 30 w 370"/>
              <a:gd name="T1" fmla="*/ 0 h 358"/>
              <a:gd name="T2" fmla="*/ 311 w 370"/>
              <a:gd name="T3" fmla="*/ 0 h 358"/>
              <a:gd name="T4" fmla="*/ 370 w 370"/>
              <a:gd name="T5" fmla="*/ 72 h 358"/>
              <a:gd name="T6" fmla="*/ 311 w 370"/>
              <a:gd name="T7" fmla="*/ 144 h 358"/>
              <a:gd name="T8" fmla="*/ 145 w 370"/>
              <a:gd name="T9" fmla="*/ 144 h 358"/>
              <a:gd name="T10" fmla="*/ 145 w 370"/>
              <a:gd name="T11" fmla="*/ 358 h 358"/>
              <a:gd name="T12" fmla="*/ 76 w 370"/>
              <a:gd name="T13" fmla="*/ 303 h 358"/>
              <a:gd name="T14" fmla="*/ 71 w 370"/>
              <a:gd name="T15" fmla="*/ 299 h 358"/>
              <a:gd name="T16" fmla="*/ 67 w 370"/>
              <a:gd name="T17" fmla="*/ 303 h 358"/>
              <a:gd name="T18" fmla="*/ 0 w 370"/>
              <a:gd name="T19" fmla="*/ 357 h 358"/>
              <a:gd name="T20" fmla="*/ 0 w 370"/>
              <a:gd name="T21" fmla="*/ 30 h 358"/>
              <a:gd name="T22" fmla="*/ 30 w 370"/>
              <a:gd name="T23" fmla="*/ 0 h 358"/>
              <a:gd name="T24" fmla="*/ 30 w 370"/>
              <a:gd name="T25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0" h="358">
                <a:moveTo>
                  <a:pt x="30" y="0"/>
                </a:moveTo>
                <a:lnTo>
                  <a:pt x="311" y="0"/>
                </a:lnTo>
                <a:lnTo>
                  <a:pt x="370" y="72"/>
                </a:lnTo>
                <a:lnTo>
                  <a:pt x="311" y="144"/>
                </a:lnTo>
                <a:lnTo>
                  <a:pt x="145" y="144"/>
                </a:lnTo>
                <a:lnTo>
                  <a:pt x="145" y="358"/>
                </a:lnTo>
                <a:lnTo>
                  <a:pt x="76" y="303"/>
                </a:lnTo>
                <a:lnTo>
                  <a:pt x="71" y="299"/>
                </a:lnTo>
                <a:lnTo>
                  <a:pt x="67" y="303"/>
                </a:lnTo>
                <a:lnTo>
                  <a:pt x="0" y="357"/>
                </a:lnTo>
                <a:lnTo>
                  <a:pt x="0" y="30"/>
                </a:lnTo>
                <a:cubicBezTo>
                  <a:pt x="0" y="13"/>
                  <a:pt x="14" y="0"/>
                  <a:pt x="30" y="0"/>
                </a:cubicBezTo>
                <a:lnTo>
                  <a:pt x="3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>
            <a:innerShdw dist="635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960FF7-9AAF-4F80-9CE3-9F588EF53B57}"/>
              </a:ext>
            </a:extLst>
          </p:cNvPr>
          <p:cNvSpPr/>
          <p:nvPr/>
        </p:nvSpPr>
        <p:spPr>
          <a:xfrm>
            <a:off x="7328843" y="1517528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01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E17A65-7CF0-4484-AE94-C2523B3BA5A3}"/>
              </a:ext>
            </a:extLst>
          </p:cNvPr>
          <p:cNvSpPr/>
          <p:nvPr/>
        </p:nvSpPr>
        <p:spPr>
          <a:xfrm>
            <a:off x="7328843" y="4820779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prstClr val="white"/>
                </a:solidFill>
              </a:rPr>
              <a:t>02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33A832-363C-4A3A-8DD0-F9B524130A11}"/>
              </a:ext>
            </a:extLst>
          </p:cNvPr>
          <p:cNvSpPr/>
          <p:nvPr/>
        </p:nvSpPr>
        <p:spPr>
          <a:xfrm>
            <a:off x="4030410" y="4820779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accent4">
                    <a:lumMod val="50000"/>
                  </a:schemeClr>
                </a:solidFill>
              </a:rPr>
              <a:t>03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D6A3F0-9180-4245-8F50-653F0A281C6A}"/>
              </a:ext>
            </a:extLst>
          </p:cNvPr>
          <p:cNvSpPr/>
          <p:nvPr/>
        </p:nvSpPr>
        <p:spPr>
          <a:xfrm>
            <a:off x="4030410" y="1495269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prstClr val="white"/>
                </a:solidFill>
              </a:rPr>
              <a:t>04</a:t>
            </a:r>
            <a:endParaRPr lang="en-US" dirty="0"/>
          </a:p>
        </p:txBody>
      </p:sp>
      <p:pic>
        <p:nvPicPr>
          <p:cNvPr id="56" name="Graphic 55" descr="Chat">
            <a:extLst>
              <a:ext uri="{FF2B5EF4-FFF2-40B4-BE49-F238E27FC236}">
                <a16:creationId xmlns:a16="http://schemas.microsoft.com/office/drawing/2014/main" id="{7324299C-30C7-47A3-AAAC-A33C170B8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8408" y="2349173"/>
            <a:ext cx="750705" cy="750705"/>
          </a:xfrm>
          <a:prstGeom prst="rect">
            <a:avLst/>
          </a:prstGeom>
        </p:spPr>
      </p:pic>
      <p:pic>
        <p:nvPicPr>
          <p:cNvPr id="57" name="Graphic 56" descr="Download from cloud">
            <a:extLst>
              <a:ext uri="{FF2B5EF4-FFF2-40B4-BE49-F238E27FC236}">
                <a16:creationId xmlns:a16="http://schemas.microsoft.com/office/drawing/2014/main" id="{84F55C58-9956-41FF-B282-52CC00453F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6378" y="4860924"/>
            <a:ext cx="750705" cy="750705"/>
          </a:xfrm>
          <a:prstGeom prst="rect">
            <a:avLst/>
          </a:prstGeom>
        </p:spPr>
      </p:pic>
      <p:pic>
        <p:nvPicPr>
          <p:cNvPr id="59" name="Graphic 58" descr="Puzzle">
            <a:extLst>
              <a:ext uri="{FF2B5EF4-FFF2-40B4-BE49-F238E27FC236}">
                <a16:creationId xmlns:a16="http://schemas.microsoft.com/office/drawing/2014/main" id="{DA1CF5B5-374D-4BE7-86D6-C0CB3BFEC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30410" y="3794846"/>
            <a:ext cx="750705" cy="750705"/>
          </a:xfrm>
          <a:prstGeom prst="rect">
            <a:avLst/>
          </a:prstGeom>
        </p:spPr>
      </p:pic>
      <p:pic>
        <p:nvPicPr>
          <p:cNvPr id="60" name="Graphic 59" descr="Shopping cart">
            <a:extLst>
              <a:ext uri="{FF2B5EF4-FFF2-40B4-BE49-F238E27FC236}">
                <a16:creationId xmlns:a16="http://schemas.microsoft.com/office/drawing/2014/main" id="{B9816A30-9FA0-48C3-85A1-F89F1AAF1C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2537" y="1575561"/>
            <a:ext cx="750705" cy="7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7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8483</TotalTime>
  <Words>366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Quadrilateral Cycle Diagram for PowerPoint</vt:lpstr>
      <vt:lpstr>Quadrilateral Cycle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Quadrilateral Cycle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2018-09-20T16:13:18Z</dcterms:modified>
  <cp:category>Charts &amp; Diagrams</cp:category>
</cp:coreProperties>
</file>