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60" r:id="rId4"/>
    <p:sldId id="36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8" d="100"/>
          <a:sy n="108" d="100"/>
        </p:scale>
        <p:origin x="5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4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20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Octagon Cycle Diagram for PowerPoint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38DBE9-CA79-4BB4-8325-8907257D9B24}"/>
              </a:ext>
            </a:extLst>
          </p:cNvPr>
          <p:cNvGrpSpPr/>
          <p:nvPr/>
        </p:nvGrpSpPr>
        <p:grpSpPr>
          <a:xfrm>
            <a:off x="8921977" y="3708689"/>
            <a:ext cx="2937088" cy="1152839"/>
            <a:chOff x="8921977" y="3755333"/>
            <a:chExt cx="2937088" cy="115283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B27521-9DE5-439A-B9E7-70158DCF6427}"/>
                </a:ext>
              </a:extLst>
            </p:cNvPr>
            <p:cNvSpPr txBox="1"/>
            <p:nvPr/>
          </p:nvSpPr>
          <p:spPr>
            <a:xfrm>
              <a:off x="8921977" y="3755333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E7C1A5-1992-44BF-A7CE-57AF044FFD2C}"/>
                </a:ext>
              </a:extLst>
            </p:cNvPr>
            <p:cNvSpPr txBox="1"/>
            <p:nvPr/>
          </p:nvSpPr>
          <p:spPr>
            <a:xfrm>
              <a:off x="8929772" y="4169508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9576A-86AB-4B0E-ACAC-A1FB32D1A20C}"/>
              </a:ext>
            </a:extLst>
          </p:cNvPr>
          <p:cNvGrpSpPr/>
          <p:nvPr/>
        </p:nvGrpSpPr>
        <p:grpSpPr>
          <a:xfrm>
            <a:off x="332936" y="5009834"/>
            <a:ext cx="2937088" cy="1152839"/>
            <a:chOff x="332936" y="5009834"/>
            <a:chExt cx="2937088" cy="115283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AF9F3E-5330-4CBE-BD26-F8D9BDA43DCF}"/>
                </a:ext>
              </a:extLst>
            </p:cNvPr>
            <p:cNvSpPr txBox="1"/>
            <p:nvPr/>
          </p:nvSpPr>
          <p:spPr>
            <a:xfrm>
              <a:off x="332936" y="5009834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8E4D74-2515-49E1-992B-A0522C449A47}"/>
                </a:ext>
              </a:extLst>
            </p:cNvPr>
            <p:cNvSpPr txBox="1"/>
            <p:nvPr/>
          </p:nvSpPr>
          <p:spPr>
            <a:xfrm>
              <a:off x="340731" y="5424009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8A119B0-70B0-4F71-A465-573A4AFD9442}"/>
              </a:ext>
            </a:extLst>
          </p:cNvPr>
          <p:cNvGrpSpPr/>
          <p:nvPr/>
        </p:nvGrpSpPr>
        <p:grpSpPr>
          <a:xfrm>
            <a:off x="8921977" y="1106401"/>
            <a:ext cx="2937088" cy="1152839"/>
            <a:chOff x="8921977" y="1246331"/>
            <a:chExt cx="2937088" cy="115283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C649A2-189D-4ABB-9C40-FC54A48B627B}"/>
                </a:ext>
              </a:extLst>
            </p:cNvPr>
            <p:cNvSpPr txBox="1"/>
            <p:nvPr/>
          </p:nvSpPr>
          <p:spPr>
            <a:xfrm>
              <a:off x="8921977" y="124633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cap="all" dirty="0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712FA87-4059-4E5A-BDA3-9FB4FFCD3B9A}"/>
                </a:ext>
              </a:extLst>
            </p:cNvPr>
            <p:cNvSpPr txBox="1"/>
            <p:nvPr/>
          </p:nvSpPr>
          <p:spPr>
            <a:xfrm>
              <a:off x="8929772" y="1660506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EDD16C-B239-4321-8011-9480C249BADA}"/>
              </a:ext>
            </a:extLst>
          </p:cNvPr>
          <p:cNvGrpSpPr/>
          <p:nvPr/>
        </p:nvGrpSpPr>
        <p:grpSpPr>
          <a:xfrm>
            <a:off x="332936" y="3708689"/>
            <a:ext cx="2937088" cy="1152839"/>
            <a:chOff x="332936" y="3755333"/>
            <a:chExt cx="2937088" cy="115283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5526F6-E52F-4700-A62F-8FC09F6CCCF4}"/>
                </a:ext>
              </a:extLst>
            </p:cNvPr>
            <p:cNvSpPr txBox="1"/>
            <p:nvPr/>
          </p:nvSpPr>
          <p:spPr>
            <a:xfrm>
              <a:off x="332936" y="3755333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E1D79F-594A-422B-8788-4097E5CC56CA}"/>
                </a:ext>
              </a:extLst>
            </p:cNvPr>
            <p:cNvSpPr txBox="1"/>
            <p:nvPr/>
          </p:nvSpPr>
          <p:spPr>
            <a:xfrm>
              <a:off x="340731" y="4169508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8F58D17-F394-4B2D-8C27-9BBFA82BA9BE}"/>
              </a:ext>
            </a:extLst>
          </p:cNvPr>
          <p:cNvGrpSpPr/>
          <p:nvPr/>
        </p:nvGrpSpPr>
        <p:grpSpPr>
          <a:xfrm>
            <a:off x="8921977" y="5009834"/>
            <a:ext cx="2937088" cy="1152839"/>
            <a:chOff x="8921977" y="5009834"/>
            <a:chExt cx="2937088" cy="115283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898F31-BE8F-4D67-9250-939948B15599}"/>
                </a:ext>
              </a:extLst>
            </p:cNvPr>
            <p:cNvSpPr txBox="1"/>
            <p:nvPr/>
          </p:nvSpPr>
          <p:spPr>
            <a:xfrm>
              <a:off x="8921977" y="5009834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BC06A4-9D27-437E-9EB5-03E69705CAB2}"/>
                </a:ext>
              </a:extLst>
            </p:cNvPr>
            <p:cNvSpPr txBox="1"/>
            <p:nvPr/>
          </p:nvSpPr>
          <p:spPr>
            <a:xfrm>
              <a:off x="8929772" y="5424009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EA36A1-B8A8-48AB-9486-D136E93DDE47}"/>
              </a:ext>
            </a:extLst>
          </p:cNvPr>
          <p:cNvGrpSpPr/>
          <p:nvPr/>
        </p:nvGrpSpPr>
        <p:grpSpPr>
          <a:xfrm>
            <a:off x="332936" y="1106401"/>
            <a:ext cx="2937088" cy="1152839"/>
            <a:chOff x="332936" y="1246331"/>
            <a:chExt cx="2937088" cy="11528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F1BEC6B-09EE-4EAE-ACDC-CE641109EB21}"/>
                </a:ext>
              </a:extLst>
            </p:cNvPr>
            <p:cNvSpPr txBox="1"/>
            <p:nvPr/>
          </p:nvSpPr>
          <p:spPr>
            <a:xfrm>
              <a:off x="332936" y="124633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7C214B-C89F-42B9-BB68-468A42FD2297}"/>
                </a:ext>
              </a:extLst>
            </p:cNvPr>
            <p:cNvSpPr txBox="1"/>
            <p:nvPr/>
          </p:nvSpPr>
          <p:spPr>
            <a:xfrm>
              <a:off x="340731" y="1660506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sp>
        <p:nvSpPr>
          <p:cNvPr id="57" name="Freeform 81">
            <a:extLst>
              <a:ext uri="{FF2B5EF4-FFF2-40B4-BE49-F238E27FC236}">
                <a16:creationId xmlns:a16="http://schemas.microsoft.com/office/drawing/2014/main" id="{FBC8ADC5-D67A-477F-9AFD-C7C10598A442}"/>
              </a:ext>
            </a:extLst>
          </p:cNvPr>
          <p:cNvSpPr>
            <a:spLocks/>
          </p:cNvSpPr>
          <p:nvPr/>
        </p:nvSpPr>
        <p:spPr bwMode="auto">
          <a:xfrm>
            <a:off x="3591872" y="2755454"/>
            <a:ext cx="1252067" cy="1833732"/>
          </a:xfrm>
          <a:custGeom>
            <a:avLst/>
            <a:gdLst>
              <a:gd name="T0" fmla="*/ 66 w 197"/>
              <a:gd name="T1" fmla="*/ 290 h 290"/>
              <a:gd name="T2" fmla="*/ 56 w 197"/>
              <a:gd name="T3" fmla="*/ 267 h 290"/>
              <a:gd name="T4" fmla="*/ 3 w 197"/>
              <a:gd name="T5" fmla="*/ 139 h 290"/>
              <a:gd name="T6" fmla="*/ 3 w 197"/>
              <a:gd name="T7" fmla="*/ 115 h 290"/>
              <a:gd name="T8" fmla="*/ 38 w 197"/>
              <a:gd name="T9" fmla="*/ 31 h 290"/>
              <a:gd name="T10" fmla="*/ 129 w 197"/>
              <a:gd name="T11" fmla="*/ 0 h 290"/>
              <a:gd name="T12" fmla="*/ 175 w 197"/>
              <a:gd name="T13" fmla="*/ 78 h 290"/>
              <a:gd name="T14" fmla="*/ 154 w 197"/>
              <a:gd name="T15" fmla="*/ 127 h 290"/>
              <a:gd name="T16" fmla="*/ 197 w 197"/>
              <a:gd name="T17" fmla="*/ 230 h 290"/>
              <a:gd name="T18" fmla="*/ 115 w 197"/>
              <a:gd name="T19" fmla="*/ 207 h 290"/>
              <a:gd name="T20" fmla="*/ 109 w 197"/>
              <a:gd name="T21" fmla="*/ 205 h 290"/>
              <a:gd name="T22" fmla="*/ 106 w 197"/>
              <a:gd name="T23" fmla="*/ 211 h 290"/>
              <a:gd name="T24" fmla="*/ 66 w 197"/>
              <a:gd name="T25" fmla="*/ 29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90">
                <a:moveTo>
                  <a:pt x="66" y="290"/>
                </a:moveTo>
                <a:lnTo>
                  <a:pt x="56" y="267"/>
                </a:lnTo>
                <a:lnTo>
                  <a:pt x="3" y="139"/>
                </a:lnTo>
                <a:cubicBezTo>
                  <a:pt x="0" y="131"/>
                  <a:pt x="0" y="123"/>
                  <a:pt x="3" y="115"/>
                </a:cubicBezTo>
                <a:lnTo>
                  <a:pt x="38" y="31"/>
                </a:lnTo>
                <a:lnTo>
                  <a:pt x="129" y="0"/>
                </a:lnTo>
                <a:lnTo>
                  <a:pt x="175" y="78"/>
                </a:lnTo>
                <a:lnTo>
                  <a:pt x="154" y="127"/>
                </a:lnTo>
                <a:lnTo>
                  <a:pt x="197" y="230"/>
                </a:lnTo>
                <a:lnTo>
                  <a:pt x="115" y="207"/>
                </a:lnTo>
                <a:lnTo>
                  <a:pt x="109" y="205"/>
                </a:lnTo>
                <a:lnTo>
                  <a:pt x="106" y="211"/>
                </a:lnTo>
                <a:lnTo>
                  <a:pt x="66" y="290"/>
                </a:lnTo>
              </a:path>
            </a:pathLst>
          </a:custGeom>
          <a:solidFill>
            <a:schemeClr val="accent6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82">
            <a:extLst>
              <a:ext uri="{FF2B5EF4-FFF2-40B4-BE49-F238E27FC236}">
                <a16:creationId xmlns:a16="http://schemas.microsoft.com/office/drawing/2014/main" id="{F32FF929-5514-4FD6-92AF-A55320913AA9}"/>
              </a:ext>
            </a:extLst>
          </p:cNvPr>
          <p:cNvSpPr>
            <a:spLocks/>
          </p:cNvSpPr>
          <p:nvPr/>
        </p:nvSpPr>
        <p:spPr bwMode="auto">
          <a:xfrm>
            <a:off x="4055231" y="4165255"/>
            <a:ext cx="1626700" cy="1597121"/>
          </a:xfrm>
          <a:custGeom>
            <a:avLst/>
            <a:gdLst>
              <a:gd name="T0" fmla="*/ 203 w 255"/>
              <a:gd name="T1" fmla="*/ 251 h 251"/>
              <a:gd name="T2" fmla="*/ 181 w 255"/>
              <a:gd name="T3" fmla="*/ 242 h 251"/>
              <a:gd name="T4" fmla="*/ 53 w 255"/>
              <a:gd name="T5" fmla="*/ 189 h 251"/>
              <a:gd name="T6" fmla="*/ 36 w 255"/>
              <a:gd name="T7" fmla="*/ 172 h 251"/>
              <a:gd name="T8" fmla="*/ 0 w 255"/>
              <a:gd name="T9" fmla="*/ 85 h 251"/>
              <a:gd name="T10" fmla="*/ 44 w 255"/>
              <a:gd name="T11" fmla="*/ 0 h 251"/>
              <a:gd name="T12" fmla="*/ 131 w 255"/>
              <a:gd name="T13" fmla="*/ 25 h 251"/>
              <a:gd name="T14" fmla="*/ 151 w 255"/>
              <a:gd name="T15" fmla="*/ 74 h 251"/>
              <a:gd name="T16" fmla="*/ 255 w 255"/>
              <a:gd name="T17" fmla="*/ 117 h 251"/>
              <a:gd name="T18" fmla="*/ 180 w 255"/>
              <a:gd name="T19" fmla="*/ 158 h 251"/>
              <a:gd name="T20" fmla="*/ 175 w 255"/>
              <a:gd name="T21" fmla="*/ 161 h 251"/>
              <a:gd name="T22" fmla="*/ 177 w 255"/>
              <a:gd name="T23" fmla="*/ 167 h 251"/>
              <a:gd name="T24" fmla="*/ 203 w 255"/>
              <a:gd name="T25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" h="251">
                <a:moveTo>
                  <a:pt x="203" y="251"/>
                </a:moveTo>
                <a:lnTo>
                  <a:pt x="181" y="242"/>
                </a:lnTo>
                <a:lnTo>
                  <a:pt x="53" y="189"/>
                </a:lnTo>
                <a:cubicBezTo>
                  <a:pt x="45" y="186"/>
                  <a:pt x="39" y="180"/>
                  <a:pt x="36" y="172"/>
                </a:cubicBezTo>
                <a:lnTo>
                  <a:pt x="0" y="85"/>
                </a:lnTo>
                <a:lnTo>
                  <a:pt x="44" y="0"/>
                </a:lnTo>
                <a:lnTo>
                  <a:pt x="131" y="25"/>
                </a:lnTo>
                <a:lnTo>
                  <a:pt x="151" y="74"/>
                </a:lnTo>
                <a:lnTo>
                  <a:pt x="255" y="117"/>
                </a:lnTo>
                <a:lnTo>
                  <a:pt x="180" y="158"/>
                </a:lnTo>
                <a:lnTo>
                  <a:pt x="175" y="161"/>
                </a:lnTo>
                <a:lnTo>
                  <a:pt x="177" y="167"/>
                </a:lnTo>
                <a:lnTo>
                  <a:pt x="203" y="251"/>
                </a:lnTo>
              </a:path>
            </a:pathLst>
          </a:custGeom>
          <a:solidFill>
            <a:schemeClr val="accent2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83">
            <a:extLst>
              <a:ext uri="{FF2B5EF4-FFF2-40B4-BE49-F238E27FC236}">
                <a16:creationId xmlns:a16="http://schemas.microsoft.com/office/drawing/2014/main" id="{1B323F54-AC61-4D01-88FA-EEA554859FE1}"/>
              </a:ext>
            </a:extLst>
          </p:cNvPr>
          <p:cNvSpPr>
            <a:spLocks/>
          </p:cNvSpPr>
          <p:nvPr/>
        </p:nvSpPr>
        <p:spPr bwMode="auto">
          <a:xfrm>
            <a:off x="5287581" y="4806078"/>
            <a:ext cx="1833732" cy="1261923"/>
          </a:xfrm>
          <a:custGeom>
            <a:avLst/>
            <a:gdLst>
              <a:gd name="T0" fmla="*/ 289 w 289"/>
              <a:gd name="T1" fmla="*/ 133 h 199"/>
              <a:gd name="T2" fmla="*/ 268 w 289"/>
              <a:gd name="T3" fmla="*/ 142 h 199"/>
              <a:gd name="T4" fmla="*/ 140 w 289"/>
              <a:gd name="T5" fmla="*/ 195 h 199"/>
              <a:gd name="T6" fmla="*/ 116 w 289"/>
              <a:gd name="T7" fmla="*/ 195 h 199"/>
              <a:gd name="T8" fmla="*/ 29 w 289"/>
              <a:gd name="T9" fmla="*/ 159 h 199"/>
              <a:gd name="T10" fmla="*/ 0 w 289"/>
              <a:gd name="T11" fmla="*/ 68 h 199"/>
              <a:gd name="T12" fmla="*/ 80 w 289"/>
              <a:gd name="T13" fmla="*/ 24 h 199"/>
              <a:gd name="T14" fmla="*/ 128 w 289"/>
              <a:gd name="T15" fmla="*/ 44 h 199"/>
              <a:gd name="T16" fmla="*/ 234 w 289"/>
              <a:gd name="T17" fmla="*/ 0 h 199"/>
              <a:gd name="T18" fmla="*/ 209 w 289"/>
              <a:gd name="T19" fmla="*/ 83 h 199"/>
              <a:gd name="T20" fmla="*/ 207 w 289"/>
              <a:gd name="T21" fmla="*/ 89 h 199"/>
              <a:gd name="T22" fmla="*/ 212 w 289"/>
              <a:gd name="T23" fmla="*/ 92 h 199"/>
              <a:gd name="T24" fmla="*/ 289 w 289"/>
              <a:gd name="T25" fmla="*/ 13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9" h="199">
                <a:moveTo>
                  <a:pt x="289" y="133"/>
                </a:moveTo>
                <a:lnTo>
                  <a:pt x="268" y="142"/>
                </a:lnTo>
                <a:lnTo>
                  <a:pt x="140" y="195"/>
                </a:lnTo>
                <a:cubicBezTo>
                  <a:pt x="132" y="199"/>
                  <a:pt x="124" y="199"/>
                  <a:pt x="116" y="195"/>
                </a:cubicBezTo>
                <a:lnTo>
                  <a:pt x="29" y="159"/>
                </a:lnTo>
                <a:lnTo>
                  <a:pt x="0" y="68"/>
                </a:lnTo>
                <a:lnTo>
                  <a:pt x="80" y="24"/>
                </a:lnTo>
                <a:lnTo>
                  <a:pt x="128" y="44"/>
                </a:lnTo>
                <a:lnTo>
                  <a:pt x="234" y="0"/>
                </a:lnTo>
                <a:lnTo>
                  <a:pt x="209" y="83"/>
                </a:lnTo>
                <a:lnTo>
                  <a:pt x="207" y="89"/>
                </a:lnTo>
                <a:lnTo>
                  <a:pt x="212" y="92"/>
                </a:lnTo>
                <a:lnTo>
                  <a:pt x="289" y="1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84">
            <a:extLst>
              <a:ext uri="{FF2B5EF4-FFF2-40B4-BE49-F238E27FC236}">
                <a16:creationId xmlns:a16="http://schemas.microsoft.com/office/drawing/2014/main" id="{2F9B7069-C3AF-4E72-8134-1F94B7FA02ED}"/>
              </a:ext>
            </a:extLst>
          </p:cNvPr>
          <p:cNvSpPr>
            <a:spLocks/>
          </p:cNvSpPr>
          <p:nvPr/>
        </p:nvSpPr>
        <p:spPr bwMode="auto">
          <a:xfrm>
            <a:off x="6717100" y="3977941"/>
            <a:ext cx="1587265" cy="1626700"/>
          </a:xfrm>
          <a:custGeom>
            <a:avLst/>
            <a:gdLst>
              <a:gd name="T0" fmla="*/ 250 w 250"/>
              <a:gd name="T1" fmla="*/ 51 h 256"/>
              <a:gd name="T2" fmla="*/ 241 w 250"/>
              <a:gd name="T3" fmla="*/ 74 h 256"/>
              <a:gd name="T4" fmla="*/ 188 w 250"/>
              <a:gd name="T5" fmla="*/ 202 h 256"/>
              <a:gd name="T6" fmla="*/ 171 w 250"/>
              <a:gd name="T7" fmla="*/ 219 h 256"/>
              <a:gd name="T8" fmla="*/ 82 w 250"/>
              <a:gd name="T9" fmla="*/ 256 h 256"/>
              <a:gd name="T10" fmla="*/ 0 w 250"/>
              <a:gd name="T11" fmla="*/ 211 h 256"/>
              <a:gd name="T12" fmla="*/ 27 w 250"/>
              <a:gd name="T13" fmla="*/ 122 h 256"/>
              <a:gd name="T14" fmla="*/ 72 w 250"/>
              <a:gd name="T15" fmla="*/ 104 h 256"/>
              <a:gd name="T16" fmla="*/ 115 w 250"/>
              <a:gd name="T17" fmla="*/ 0 h 256"/>
              <a:gd name="T18" fmla="*/ 157 w 250"/>
              <a:gd name="T19" fmla="*/ 74 h 256"/>
              <a:gd name="T20" fmla="*/ 160 w 250"/>
              <a:gd name="T21" fmla="*/ 80 h 256"/>
              <a:gd name="T22" fmla="*/ 166 w 250"/>
              <a:gd name="T23" fmla="*/ 78 h 256"/>
              <a:gd name="T24" fmla="*/ 250 w 250"/>
              <a:gd name="T25" fmla="*/ 51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56">
                <a:moveTo>
                  <a:pt x="250" y="51"/>
                </a:moveTo>
                <a:lnTo>
                  <a:pt x="241" y="74"/>
                </a:lnTo>
                <a:lnTo>
                  <a:pt x="188" y="202"/>
                </a:lnTo>
                <a:cubicBezTo>
                  <a:pt x="184" y="210"/>
                  <a:pt x="179" y="216"/>
                  <a:pt x="171" y="219"/>
                </a:cubicBezTo>
                <a:lnTo>
                  <a:pt x="82" y="256"/>
                </a:lnTo>
                <a:lnTo>
                  <a:pt x="0" y="211"/>
                </a:lnTo>
                <a:lnTo>
                  <a:pt x="27" y="122"/>
                </a:lnTo>
                <a:lnTo>
                  <a:pt x="72" y="104"/>
                </a:lnTo>
                <a:lnTo>
                  <a:pt x="115" y="0"/>
                </a:lnTo>
                <a:lnTo>
                  <a:pt x="157" y="74"/>
                </a:lnTo>
                <a:lnTo>
                  <a:pt x="160" y="80"/>
                </a:lnTo>
                <a:lnTo>
                  <a:pt x="166" y="78"/>
                </a:lnTo>
                <a:lnTo>
                  <a:pt x="250" y="5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85">
            <a:extLst>
              <a:ext uri="{FF2B5EF4-FFF2-40B4-BE49-F238E27FC236}">
                <a16:creationId xmlns:a16="http://schemas.microsoft.com/office/drawing/2014/main" id="{449CFDF3-B6C1-4868-9F2A-5C25806B7BF7}"/>
              </a:ext>
            </a:extLst>
          </p:cNvPr>
          <p:cNvSpPr>
            <a:spLocks/>
          </p:cNvSpPr>
          <p:nvPr/>
        </p:nvSpPr>
        <p:spPr bwMode="auto">
          <a:xfrm>
            <a:off x="7338205" y="2538561"/>
            <a:ext cx="1261923" cy="1833732"/>
          </a:xfrm>
          <a:custGeom>
            <a:avLst/>
            <a:gdLst>
              <a:gd name="T0" fmla="*/ 134 w 199"/>
              <a:gd name="T1" fmla="*/ 0 h 288"/>
              <a:gd name="T2" fmla="*/ 143 w 199"/>
              <a:gd name="T3" fmla="*/ 20 h 288"/>
              <a:gd name="T4" fmla="*/ 196 w 199"/>
              <a:gd name="T5" fmla="*/ 148 h 288"/>
              <a:gd name="T6" fmla="*/ 196 w 199"/>
              <a:gd name="T7" fmla="*/ 172 h 288"/>
              <a:gd name="T8" fmla="*/ 160 w 199"/>
              <a:gd name="T9" fmla="*/ 259 h 288"/>
              <a:gd name="T10" fmla="*/ 69 w 199"/>
              <a:gd name="T11" fmla="*/ 288 h 288"/>
              <a:gd name="T12" fmla="*/ 25 w 199"/>
              <a:gd name="T13" fmla="*/ 208 h 288"/>
              <a:gd name="T14" fmla="*/ 45 w 199"/>
              <a:gd name="T15" fmla="*/ 160 h 288"/>
              <a:gd name="T16" fmla="*/ 0 w 199"/>
              <a:gd name="T17" fmla="*/ 53 h 288"/>
              <a:gd name="T18" fmla="*/ 83 w 199"/>
              <a:gd name="T19" fmla="*/ 79 h 288"/>
              <a:gd name="T20" fmla="*/ 89 w 199"/>
              <a:gd name="T21" fmla="*/ 81 h 288"/>
              <a:gd name="T22" fmla="*/ 92 w 199"/>
              <a:gd name="T23" fmla="*/ 76 h 288"/>
              <a:gd name="T24" fmla="*/ 134 w 199"/>
              <a:gd name="T2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" h="288">
                <a:moveTo>
                  <a:pt x="134" y="0"/>
                </a:moveTo>
                <a:lnTo>
                  <a:pt x="143" y="20"/>
                </a:lnTo>
                <a:lnTo>
                  <a:pt x="196" y="148"/>
                </a:lnTo>
                <a:cubicBezTo>
                  <a:pt x="199" y="156"/>
                  <a:pt x="199" y="164"/>
                  <a:pt x="196" y="172"/>
                </a:cubicBezTo>
                <a:lnTo>
                  <a:pt x="160" y="259"/>
                </a:lnTo>
                <a:lnTo>
                  <a:pt x="69" y="288"/>
                </a:lnTo>
                <a:lnTo>
                  <a:pt x="25" y="208"/>
                </a:lnTo>
                <a:lnTo>
                  <a:pt x="45" y="160"/>
                </a:lnTo>
                <a:lnTo>
                  <a:pt x="0" y="53"/>
                </a:lnTo>
                <a:lnTo>
                  <a:pt x="83" y="79"/>
                </a:lnTo>
                <a:lnTo>
                  <a:pt x="89" y="81"/>
                </a:lnTo>
                <a:lnTo>
                  <a:pt x="92" y="76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86">
            <a:extLst>
              <a:ext uri="{FF2B5EF4-FFF2-40B4-BE49-F238E27FC236}">
                <a16:creationId xmlns:a16="http://schemas.microsoft.com/office/drawing/2014/main" id="{8FF9C8A7-7219-45B2-919A-4820735BD8DA}"/>
              </a:ext>
            </a:extLst>
          </p:cNvPr>
          <p:cNvSpPr>
            <a:spLocks/>
          </p:cNvSpPr>
          <p:nvPr/>
        </p:nvSpPr>
        <p:spPr bwMode="auto">
          <a:xfrm>
            <a:off x="6500207" y="1355508"/>
            <a:ext cx="1636556" cy="1587265"/>
          </a:xfrm>
          <a:custGeom>
            <a:avLst/>
            <a:gdLst>
              <a:gd name="T0" fmla="*/ 57 w 259"/>
              <a:gd name="T1" fmla="*/ 0 h 250"/>
              <a:gd name="T2" fmla="*/ 77 w 259"/>
              <a:gd name="T3" fmla="*/ 9 h 250"/>
              <a:gd name="T4" fmla="*/ 205 w 259"/>
              <a:gd name="T5" fmla="*/ 62 h 250"/>
              <a:gd name="T6" fmla="*/ 222 w 259"/>
              <a:gd name="T7" fmla="*/ 79 h 250"/>
              <a:gd name="T8" fmla="*/ 259 w 259"/>
              <a:gd name="T9" fmla="*/ 169 h 250"/>
              <a:gd name="T10" fmla="*/ 214 w 259"/>
              <a:gd name="T11" fmla="*/ 250 h 250"/>
              <a:gd name="T12" fmla="*/ 125 w 259"/>
              <a:gd name="T13" fmla="*/ 222 h 250"/>
              <a:gd name="T14" fmla="*/ 106 w 259"/>
              <a:gd name="T15" fmla="*/ 177 h 250"/>
              <a:gd name="T16" fmla="*/ 0 w 259"/>
              <a:gd name="T17" fmla="*/ 133 h 250"/>
              <a:gd name="T18" fmla="*/ 77 w 259"/>
              <a:gd name="T19" fmla="*/ 93 h 250"/>
              <a:gd name="T20" fmla="*/ 82 w 259"/>
              <a:gd name="T21" fmla="*/ 90 h 250"/>
              <a:gd name="T22" fmla="*/ 81 w 259"/>
              <a:gd name="T23" fmla="*/ 84 h 250"/>
              <a:gd name="T24" fmla="*/ 57 w 259"/>
              <a:gd name="T25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" h="250">
                <a:moveTo>
                  <a:pt x="57" y="0"/>
                </a:moveTo>
                <a:lnTo>
                  <a:pt x="77" y="9"/>
                </a:lnTo>
                <a:lnTo>
                  <a:pt x="205" y="62"/>
                </a:lnTo>
                <a:cubicBezTo>
                  <a:pt x="213" y="65"/>
                  <a:pt x="218" y="71"/>
                  <a:pt x="222" y="79"/>
                </a:cubicBezTo>
                <a:lnTo>
                  <a:pt x="259" y="169"/>
                </a:lnTo>
                <a:lnTo>
                  <a:pt x="214" y="250"/>
                </a:lnTo>
                <a:lnTo>
                  <a:pt x="125" y="222"/>
                </a:lnTo>
                <a:lnTo>
                  <a:pt x="106" y="177"/>
                </a:lnTo>
                <a:lnTo>
                  <a:pt x="0" y="133"/>
                </a:lnTo>
                <a:lnTo>
                  <a:pt x="77" y="93"/>
                </a:lnTo>
                <a:lnTo>
                  <a:pt x="82" y="90"/>
                </a:lnTo>
                <a:lnTo>
                  <a:pt x="81" y="84"/>
                </a:lnTo>
                <a:lnTo>
                  <a:pt x="5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8907470F-8E75-4D81-9051-5CE50CB7A367}"/>
              </a:ext>
            </a:extLst>
          </p:cNvPr>
          <p:cNvSpPr>
            <a:spLocks/>
          </p:cNvSpPr>
          <p:nvPr/>
        </p:nvSpPr>
        <p:spPr bwMode="auto">
          <a:xfrm>
            <a:off x="3877773" y="1523104"/>
            <a:ext cx="1606983" cy="1606983"/>
          </a:xfrm>
          <a:custGeom>
            <a:avLst/>
            <a:gdLst>
              <a:gd name="T0" fmla="*/ 231 w 253"/>
              <a:gd name="T1" fmla="*/ 129 h 253"/>
              <a:gd name="T2" fmla="*/ 179 w 253"/>
              <a:gd name="T3" fmla="*/ 150 h 253"/>
              <a:gd name="T4" fmla="*/ 137 w 253"/>
              <a:gd name="T5" fmla="*/ 253 h 253"/>
              <a:gd name="T6" fmla="*/ 94 w 253"/>
              <a:gd name="T7" fmla="*/ 181 h 253"/>
              <a:gd name="T8" fmla="*/ 91 w 253"/>
              <a:gd name="T9" fmla="*/ 175 h 253"/>
              <a:gd name="T10" fmla="*/ 85 w 253"/>
              <a:gd name="T11" fmla="*/ 177 h 253"/>
              <a:gd name="T12" fmla="*/ 0 w 253"/>
              <a:gd name="T13" fmla="*/ 206 h 253"/>
              <a:gd name="T14" fmla="*/ 11 w 253"/>
              <a:gd name="T15" fmla="*/ 180 h 253"/>
              <a:gd name="T16" fmla="*/ 64 w 253"/>
              <a:gd name="T17" fmla="*/ 52 h 253"/>
              <a:gd name="T18" fmla="*/ 81 w 253"/>
              <a:gd name="T19" fmla="*/ 35 h 253"/>
              <a:gd name="T20" fmla="*/ 165 w 253"/>
              <a:gd name="T21" fmla="*/ 0 h 253"/>
              <a:gd name="T22" fmla="*/ 253 w 253"/>
              <a:gd name="T23" fmla="*/ 43 h 253"/>
              <a:gd name="T24" fmla="*/ 231 w 253"/>
              <a:gd name="T25" fmla="*/ 129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3" h="253">
                <a:moveTo>
                  <a:pt x="231" y="129"/>
                </a:moveTo>
                <a:lnTo>
                  <a:pt x="179" y="150"/>
                </a:lnTo>
                <a:lnTo>
                  <a:pt x="137" y="253"/>
                </a:lnTo>
                <a:lnTo>
                  <a:pt x="94" y="181"/>
                </a:lnTo>
                <a:lnTo>
                  <a:pt x="91" y="175"/>
                </a:lnTo>
                <a:lnTo>
                  <a:pt x="85" y="177"/>
                </a:lnTo>
                <a:lnTo>
                  <a:pt x="0" y="206"/>
                </a:lnTo>
                <a:lnTo>
                  <a:pt x="11" y="180"/>
                </a:lnTo>
                <a:lnTo>
                  <a:pt x="64" y="52"/>
                </a:lnTo>
                <a:cubicBezTo>
                  <a:pt x="67" y="44"/>
                  <a:pt x="73" y="38"/>
                  <a:pt x="81" y="35"/>
                </a:cubicBezTo>
                <a:lnTo>
                  <a:pt x="165" y="0"/>
                </a:lnTo>
                <a:lnTo>
                  <a:pt x="253" y="43"/>
                </a:lnTo>
                <a:lnTo>
                  <a:pt x="231" y="129"/>
                </a:lnTo>
              </a:path>
            </a:pathLst>
          </a:custGeom>
          <a:solidFill>
            <a:schemeClr val="accent4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88">
            <a:extLst>
              <a:ext uri="{FF2B5EF4-FFF2-40B4-BE49-F238E27FC236}">
                <a16:creationId xmlns:a16="http://schemas.microsoft.com/office/drawing/2014/main" id="{A8AB97A3-4DC3-4857-AFAA-80283B0B5F0C}"/>
              </a:ext>
            </a:extLst>
          </p:cNvPr>
          <p:cNvSpPr>
            <a:spLocks/>
          </p:cNvSpPr>
          <p:nvPr/>
        </p:nvSpPr>
        <p:spPr bwMode="auto">
          <a:xfrm>
            <a:off x="5050970" y="1049883"/>
            <a:ext cx="1853449" cy="1252067"/>
          </a:xfrm>
          <a:custGeom>
            <a:avLst/>
            <a:gdLst>
              <a:gd name="T0" fmla="*/ 177 w 292"/>
              <a:gd name="T1" fmla="*/ 4 h 197"/>
              <a:gd name="T2" fmla="*/ 267 w 292"/>
              <a:gd name="T3" fmla="*/ 41 h 197"/>
              <a:gd name="T4" fmla="*/ 292 w 292"/>
              <a:gd name="T5" fmla="*/ 130 h 197"/>
              <a:gd name="T6" fmla="*/ 210 w 292"/>
              <a:gd name="T7" fmla="*/ 174 h 197"/>
              <a:gd name="T8" fmla="*/ 165 w 292"/>
              <a:gd name="T9" fmla="*/ 155 h 197"/>
              <a:gd name="T10" fmla="*/ 64 w 292"/>
              <a:gd name="T11" fmla="*/ 197 h 197"/>
              <a:gd name="T12" fmla="*/ 85 w 292"/>
              <a:gd name="T13" fmla="*/ 116 h 197"/>
              <a:gd name="T14" fmla="*/ 87 w 292"/>
              <a:gd name="T15" fmla="*/ 110 h 197"/>
              <a:gd name="T16" fmla="*/ 81 w 292"/>
              <a:gd name="T17" fmla="*/ 107 h 197"/>
              <a:gd name="T18" fmla="*/ 0 w 292"/>
              <a:gd name="T19" fmla="*/ 67 h 197"/>
              <a:gd name="T20" fmla="*/ 25 w 292"/>
              <a:gd name="T21" fmla="*/ 57 h 197"/>
              <a:gd name="T22" fmla="*/ 153 w 292"/>
              <a:gd name="T23" fmla="*/ 4 h 197"/>
              <a:gd name="T24" fmla="*/ 177 w 292"/>
              <a:gd name="T25" fmla="*/ 4 h 197"/>
              <a:gd name="T26" fmla="*/ 177 w 292"/>
              <a:gd name="T27" fmla="*/ 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197">
                <a:moveTo>
                  <a:pt x="177" y="4"/>
                </a:moveTo>
                <a:lnTo>
                  <a:pt x="267" y="41"/>
                </a:lnTo>
                <a:lnTo>
                  <a:pt x="292" y="130"/>
                </a:lnTo>
                <a:lnTo>
                  <a:pt x="210" y="174"/>
                </a:lnTo>
                <a:lnTo>
                  <a:pt x="165" y="155"/>
                </a:lnTo>
                <a:lnTo>
                  <a:pt x="64" y="197"/>
                </a:lnTo>
                <a:lnTo>
                  <a:pt x="85" y="116"/>
                </a:lnTo>
                <a:lnTo>
                  <a:pt x="87" y="110"/>
                </a:lnTo>
                <a:lnTo>
                  <a:pt x="81" y="107"/>
                </a:lnTo>
                <a:lnTo>
                  <a:pt x="0" y="67"/>
                </a:lnTo>
                <a:lnTo>
                  <a:pt x="25" y="57"/>
                </a:lnTo>
                <a:lnTo>
                  <a:pt x="153" y="4"/>
                </a:lnTo>
                <a:cubicBezTo>
                  <a:pt x="161" y="0"/>
                  <a:pt x="169" y="0"/>
                  <a:pt x="177" y="4"/>
                </a:cubicBezTo>
                <a:lnTo>
                  <a:pt x="177" y="4"/>
                </a:lnTo>
              </a:path>
            </a:pathLst>
          </a:custGeom>
          <a:solidFill>
            <a:schemeClr val="tx2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D8C650-E877-4117-8B5B-1BBE85F9ADFB}"/>
              </a:ext>
            </a:extLst>
          </p:cNvPr>
          <p:cNvGrpSpPr/>
          <p:nvPr/>
        </p:nvGrpSpPr>
        <p:grpSpPr>
          <a:xfrm>
            <a:off x="8921977" y="2407545"/>
            <a:ext cx="2937088" cy="1152839"/>
            <a:chOff x="8921977" y="2500832"/>
            <a:chExt cx="2937088" cy="115283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A397DC4-CB91-4E08-8D6E-09929024EBB2}"/>
                </a:ext>
              </a:extLst>
            </p:cNvPr>
            <p:cNvSpPr txBox="1"/>
            <p:nvPr/>
          </p:nvSpPr>
          <p:spPr>
            <a:xfrm>
              <a:off x="8921977" y="2500832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E486D2-BBDB-4F70-81C4-3A40165738E1}"/>
                </a:ext>
              </a:extLst>
            </p:cNvPr>
            <p:cNvSpPr txBox="1"/>
            <p:nvPr/>
          </p:nvSpPr>
          <p:spPr>
            <a:xfrm>
              <a:off x="8929772" y="2915007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67E81-73FE-455C-97AF-4C0A33FAD37B}"/>
              </a:ext>
            </a:extLst>
          </p:cNvPr>
          <p:cNvGrpSpPr/>
          <p:nvPr/>
        </p:nvGrpSpPr>
        <p:grpSpPr>
          <a:xfrm>
            <a:off x="332936" y="2407545"/>
            <a:ext cx="2937088" cy="1152839"/>
            <a:chOff x="332936" y="2500832"/>
            <a:chExt cx="2937088" cy="115283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4AD71F4-EDF0-4740-AA0A-B00F3DB31DA8}"/>
                </a:ext>
              </a:extLst>
            </p:cNvPr>
            <p:cNvSpPr txBox="1"/>
            <p:nvPr/>
          </p:nvSpPr>
          <p:spPr>
            <a:xfrm>
              <a:off x="332936" y="2500832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6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B57024C-D096-43F2-B99E-A920A77261C0}"/>
                </a:ext>
              </a:extLst>
            </p:cNvPr>
            <p:cNvSpPr txBox="1"/>
            <p:nvPr/>
          </p:nvSpPr>
          <p:spPr>
            <a:xfrm>
              <a:off x="340731" y="2915007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1A4245E-AE10-4ECA-9857-A46891E88351}"/>
              </a:ext>
            </a:extLst>
          </p:cNvPr>
          <p:cNvSpPr/>
          <p:nvPr/>
        </p:nvSpPr>
        <p:spPr>
          <a:xfrm>
            <a:off x="5713679" y="1148022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01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B6FE6E-40C5-4603-AF6B-AFAC798BE34F}"/>
              </a:ext>
            </a:extLst>
          </p:cNvPr>
          <p:cNvSpPr/>
          <p:nvPr/>
        </p:nvSpPr>
        <p:spPr>
          <a:xfrm>
            <a:off x="7095553" y="1782184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02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07C8DE3-0E4B-42E1-8139-9E70D79AF30E}"/>
              </a:ext>
            </a:extLst>
          </p:cNvPr>
          <p:cNvSpPr/>
          <p:nvPr/>
        </p:nvSpPr>
        <p:spPr>
          <a:xfrm>
            <a:off x="7655452" y="3196495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03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49185E-834F-40F3-9DED-958C3D6A000D}"/>
              </a:ext>
            </a:extLst>
          </p:cNvPr>
          <p:cNvSpPr/>
          <p:nvPr/>
        </p:nvSpPr>
        <p:spPr>
          <a:xfrm>
            <a:off x="7046038" y="4581077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04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81E321-D952-472A-87DE-BC97A50C0D10}"/>
              </a:ext>
            </a:extLst>
          </p:cNvPr>
          <p:cNvSpPr/>
          <p:nvPr/>
        </p:nvSpPr>
        <p:spPr>
          <a:xfrm>
            <a:off x="5639178" y="5117555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05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F51FB6-AEE5-47AB-9011-B25EA24AA997}"/>
              </a:ext>
            </a:extLst>
          </p:cNvPr>
          <p:cNvSpPr/>
          <p:nvPr/>
        </p:nvSpPr>
        <p:spPr>
          <a:xfrm>
            <a:off x="4269208" y="4581077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06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CBCC4F-BA5F-40AC-93D5-DD1496D24EA1}"/>
              </a:ext>
            </a:extLst>
          </p:cNvPr>
          <p:cNvSpPr/>
          <p:nvPr/>
        </p:nvSpPr>
        <p:spPr>
          <a:xfrm>
            <a:off x="3696603" y="3196495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07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3F10F84-F652-424E-8B30-C691A98F5886}"/>
              </a:ext>
            </a:extLst>
          </p:cNvPr>
          <p:cNvSpPr/>
          <p:nvPr/>
        </p:nvSpPr>
        <p:spPr>
          <a:xfrm>
            <a:off x="4276345" y="1782184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</a:rPr>
              <a:t>08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7" name="Graphic 16" descr="Network">
            <a:extLst>
              <a:ext uri="{FF2B5EF4-FFF2-40B4-BE49-F238E27FC236}">
                <a16:creationId xmlns:a16="http://schemas.microsoft.com/office/drawing/2014/main" id="{608E050C-0445-4AB7-BC1D-4F06BAE4F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7973" y="2190778"/>
            <a:ext cx="429064" cy="429064"/>
          </a:xfrm>
          <a:prstGeom prst="rect">
            <a:avLst/>
          </a:prstGeom>
        </p:spPr>
      </p:pic>
      <p:pic>
        <p:nvPicPr>
          <p:cNvPr id="21" name="Graphic 20" descr="Hierarchy">
            <a:extLst>
              <a:ext uri="{FF2B5EF4-FFF2-40B4-BE49-F238E27FC236}">
                <a16:creationId xmlns:a16="http://schemas.microsoft.com/office/drawing/2014/main" id="{26640FB0-68E8-41F7-89F1-24B75134D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6281" y="4181845"/>
            <a:ext cx="429064" cy="429064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6EA04531-638F-4F50-92BA-5CAB87E5EE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58783" y="2538561"/>
            <a:ext cx="429064" cy="429064"/>
          </a:xfrm>
          <a:prstGeom prst="rect">
            <a:avLst/>
          </a:prstGeom>
        </p:spPr>
      </p:pic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2E7C520A-9AC5-4944-BFBE-B68080DE75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84956" y="4530794"/>
            <a:ext cx="429064" cy="429064"/>
          </a:xfrm>
          <a:prstGeom prst="rect">
            <a:avLst/>
          </a:prstGeom>
        </p:spPr>
      </p:pic>
      <p:pic>
        <p:nvPicPr>
          <p:cNvPr id="27" name="Graphic 26" descr="Eye">
            <a:extLst>
              <a:ext uri="{FF2B5EF4-FFF2-40B4-BE49-F238E27FC236}">
                <a16:creationId xmlns:a16="http://schemas.microsoft.com/office/drawing/2014/main" id="{F21EDE95-B387-422E-9C9B-65A80EAD06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29415" y="3329125"/>
            <a:ext cx="429064" cy="429064"/>
          </a:xfrm>
          <a:prstGeom prst="rect">
            <a:avLst/>
          </a:prstGeom>
        </p:spPr>
      </p:pic>
      <p:pic>
        <p:nvPicPr>
          <p:cNvPr id="29" name="Graphic 28" descr="Filter">
            <a:extLst>
              <a:ext uri="{FF2B5EF4-FFF2-40B4-BE49-F238E27FC236}">
                <a16:creationId xmlns:a16="http://schemas.microsoft.com/office/drawing/2014/main" id="{13EC40DA-FBCF-43B6-AC84-A1810C22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84725" y="4181845"/>
            <a:ext cx="429064" cy="429064"/>
          </a:xfrm>
          <a:prstGeom prst="rect">
            <a:avLst/>
          </a:prstGeom>
        </p:spPr>
      </p:pic>
      <p:pic>
        <p:nvPicPr>
          <p:cNvPr id="31" name="Graphic 30" descr="Beaker">
            <a:extLst>
              <a:ext uri="{FF2B5EF4-FFF2-40B4-BE49-F238E27FC236}">
                <a16:creationId xmlns:a16="http://schemas.microsoft.com/office/drawing/2014/main" id="{A5BFB080-209D-42B9-98E1-532B719F46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81668" y="3329125"/>
            <a:ext cx="429064" cy="429064"/>
          </a:xfrm>
          <a:prstGeom prst="rect">
            <a:avLst/>
          </a:prstGeom>
        </p:spPr>
      </p:pic>
      <p:pic>
        <p:nvPicPr>
          <p:cNvPr id="33" name="Graphic 32" descr="Tools">
            <a:extLst>
              <a:ext uri="{FF2B5EF4-FFF2-40B4-BE49-F238E27FC236}">
                <a16:creationId xmlns:a16="http://schemas.microsoft.com/office/drawing/2014/main" id="{B241D43D-BC7F-4C8D-BFDB-9713E4141B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60308" y="2538561"/>
            <a:ext cx="429064" cy="4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8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Octagon Cycle Diagram for PowerPoint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38DBE9-CA79-4BB4-8325-8907257D9B24}"/>
              </a:ext>
            </a:extLst>
          </p:cNvPr>
          <p:cNvGrpSpPr/>
          <p:nvPr/>
        </p:nvGrpSpPr>
        <p:grpSpPr>
          <a:xfrm>
            <a:off x="8921977" y="3708689"/>
            <a:ext cx="2937088" cy="1152839"/>
            <a:chOff x="8921977" y="3755333"/>
            <a:chExt cx="2937088" cy="115283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B27521-9DE5-439A-B9E7-70158DCF6427}"/>
                </a:ext>
              </a:extLst>
            </p:cNvPr>
            <p:cNvSpPr txBox="1"/>
            <p:nvPr/>
          </p:nvSpPr>
          <p:spPr>
            <a:xfrm>
              <a:off x="8921977" y="3755333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E7C1A5-1992-44BF-A7CE-57AF044FFD2C}"/>
                </a:ext>
              </a:extLst>
            </p:cNvPr>
            <p:cNvSpPr txBox="1"/>
            <p:nvPr/>
          </p:nvSpPr>
          <p:spPr>
            <a:xfrm>
              <a:off x="8929772" y="4169508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9576A-86AB-4B0E-ACAC-A1FB32D1A20C}"/>
              </a:ext>
            </a:extLst>
          </p:cNvPr>
          <p:cNvGrpSpPr/>
          <p:nvPr/>
        </p:nvGrpSpPr>
        <p:grpSpPr>
          <a:xfrm>
            <a:off x="332936" y="5009834"/>
            <a:ext cx="2937088" cy="1152839"/>
            <a:chOff x="332936" y="5009834"/>
            <a:chExt cx="2937088" cy="115283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AF9F3E-5330-4CBE-BD26-F8D9BDA43DCF}"/>
                </a:ext>
              </a:extLst>
            </p:cNvPr>
            <p:cNvSpPr txBox="1"/>
            <p:nvPr/>
          </p:nvSpPr>
          <p:spPr>
            <a:xfrm>
              <a:off x="332936" y="5009834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8E4D74-2515-49E1-992B-A0522C449A47}"/>
                </a:ext>
              </a:extLst>
            </p:cNvPr>
            <p:cNvSpPr txBox="1"/>
            <p:nvPr/>
          </p:nvSpPr>
          <p:spPr>
            <a:xfrm>
              <a:off x="340731" y="5424009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8A119B0-70B0-4F71-A465-573A4AFD9442}"/>
              </a:ext>
            </a:extLst>
          </p:cNvPr>
          <p:cNvGrpSpPr/>
          <p:nvPr/>
        </p:nvGrpSpPr>
        <p:grpSpPr>
          <a:xfrm>
            <a:off x="8921977" y="1106401"/>
            <a:ext cx="2937088" cy="1152839"/>
            <a:chOff x="8921977" y="1246331"/>
            <a:chExt cx="2937088" cy="115283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C649A2-189D-4ABB-9C40-FC54A48B627B}"/>
                </a:ext>
              </a:extLst>
            </p:cNvPr>
            <p:cNvSpPr txBox="1"/>
            <p:nvPr/>
          </p:nvSpPr>
          <p:spPr>
            <a:xfrm>
              <a:off x="8921977" y="124633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cap="all" dirty="0">
                  <a:solidFill>
                    <a:schemeClr val="bg1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712FA87-4059-4E5A-BDA3-9FB4FFCD3B9A}"/>
                </a:ext>
              </a:extLst>
            </p:cNvPr>
            <p:cNvSpPr txBox="1"/>
            <p:nvPr/>
          </p:nvSpPr>
          <p:spPr>
            <a:xfrm>
              <a:off x="8929772" y="1660506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EDD16C-B239-4321-8011-9480C249BADA}"/>
              </a:ext>
            </a:extLst>
          </p:cNvPr>
          <p:cNvGrpSpPr/>
          <p:nvPr/>
        </p:nvGrpSpPr>
        <p:grpSpPr>
          <a:xfrm>
            <a:off x="332936" y="3708689"/>
            <a:ext cx="2937088" cy="1152839"/>
            <a:chOff x="332936" y="3755333"/>
            <a:chExt cx="2937088" cy="115283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5526F6-E52F-4700-A62F-8FC09F6CCCF4}"/>
                </a:ext>
              </a:extLst>
            </p:cNvPr>
            <p:cNvSpPr txBox="1"/>
            <p:nvPr/>
          </p:nvSpPr>
          <p:spPr>
            <a:xfrm>
              <a:off x="332936" y="3755333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E1D79F-594A-422B-8788-4097E5CC56CA}"/>
                </a:ext>
              </a:extLst>
            </p:cNvPr>
            <p:cNvSpPr txBox="1"/>
            <p:nvPr/>
          </p:nvSpPr>
          <p:spPr>
            <a:xfrm>
              <a:off x="340731" y="4169508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8F58D17-F394-4B2D-8C27-9BBFA82BA9BE}"/>
              </a:ext>
            </a:extLst>
          </p:cNvPr>
          <p:cNvGrpSpPr/>
          <p:nvPr/>
        </p:nvGrpSpPr>
        <p:grpSpPr>
          <a:xfrm>
            <a:off x="8921977" y="5009834"/>
            <a:ext cx="2937088" cy="1152839"/>
            <a:chOff x="8921977" y="5009834"/>
            <a:chExt cx="2937088" cy="115283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898F31-BE8F-4D67-9250-939948B15599}"/>
                </a:ext>
              </a:extLst>
            </p:cNvPr>
            <p:cNvSpPr txBox="1"/>
            <p:nvPr/>
          </p:nvSpPr>
          <p:spPr>
            <a:xfrm>
              <a:off x="8921977" y="5009834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BC06A4-9D27-437E-9EB5-03E69705CAB2}"/>
                </a:ext>
              </a:extLst>
            </p:cNvPr>
            <p:cNvSpPr txBox="1"/>
            <p:nvPr/>
          </p:nvSpPr>
          <p:spPr>
            <a:xfrm>
              <a:off x="8929772" y="5424009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EA36A1-B8A8-48AB-9486-D136E93DDE47}"/>
              </a:ext>
            </a:extLst>
          </p:cNvPr>
          <p:cNvGrpSpPr/>
          <p:nvPr/>
        </p:nvGrpSpPr>
        <p:grpSpPr>
          <a:xfrm>
            <a:off x="332936" y="1106401"/>
            <a:ext cx="2937088" cy="1152839"/>
            <a:chOff x="332936" y="1246331"/>
            <a:chExt cx="2937088" cy="11528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F1BEC6B-09EE-4EAE-ACDC-CE641109EB21}"/>
                </a:ext>
              </a:extLst>
            </p:cNvPr>
            <p:cNvSpPr txBox="1"/>
            <p:nvPr/>
          </p:nvSpPr>
          <p:spPr>
            <a:xfrm>
              <a:off x="332936" y="124633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7C214B-C89F-42B9-BB68-468A42FD2297}"/>
                </a:ext>
              </a:extLst>
            </p:cNvPr>
            <p:cNvSpPr txBox="1"/>
            <p:nvPr/>
          </p:nvSpPr>
          <p:spPr>
            <a:xfrm>
              <a:off x="340731" y="1660506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sp>
        <p:nvSpPr>
          <p:cNvPr id="57" name="Freeform 81">
            <a:extLst>
              <a:ext uri="{FF2B5EF4-FFF2-40B4-BE49-F238E27FC236}">
                <a16:creationId xmlns:a16="http://schemas.microsoft.com/office/drawing/2014/main" id="{FBC8ADC5-D67A-477F-9AFD-C7C10598A442}"/>
              </a:ext>
            </a:extLst>
          </p:cNvPr>
          <p:cNvSpPr>
            <a:spLocks/>
          </p:cNvSpPr>
          <p:nvPr/>
        </p:nvSpPr>
        <p:spPr bwMode="auto">
          <a:xfrm>
            <a:off x="3591872" y="2755454"/>
            <a:ext cx="1252067" cy="1833732"/>
          </a:xfrm>
          <a:custGeom>
            <a:avLst/>
            <a:gdLst>
              <a:gd name="T0" fmla="*/ 66 w 197"/>
              <a:gd name="T1" fmla="*/ 290 h 290"/>
              <a:gd name="T2" fmla="*/ 56 w 197"/>
              <a:gd name="T3" fmla="*/ 267 h 290"/>
              <a:gd name="T4" fmla="*/ 3 w 197"/>
              <a:gd name="T5" fmla="*/ 139 h 290"/>
              <a:gd name="T6" fmla="*/ 3 w 197"/>
              <a:gd name="T7" fmla="*/ 115 h 290"/>
              <a:gd name="T8" fmla="*/ 38 w 197"/>
              <a:gd name="T9" fmla="*/ 31 h 290"/>
              <a:gd name="T10" fmla="*/ 129 w 197"/>
              <a:gd name="T11" fmla="*/ 0 h 290"/>
              <a:gd name="T12" fmla="*/ 175 w 197"/>
              <a:gd name="T13" fmla="*/ 78 h 290"/>
              <a:gd name="T14" fmla="*/ 154 w 197"/>
              <a:gd name="T15" fmla="*/ 127 h 290"/>
              <a:gd name="T16" fmla="*/ 197 w 197"/>
              <a:gd name="T17" fmla="*/ 230 h 290"/>
              <a:gd name="T18" fmla="*/ 115 w 197"/>
              <a:gd name="T19" fmla="*/ 207 h 290"/>
              <a:gd name="T20" fmla="*/ 109 w 197"/>
              <a:gd name="T21" fmla="*/ 205 h 290"/>
              <a:gd name="T22" fmla="*/ 106 w 197"/>
              <a:gd name="T23" fmla="*/ 211 h 290"/>
              <a:gd name="T24" fmla="*/ 66 w 197"/>
              <a:gd name="T25" fmla="*/ 29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90">
                <a:moveTo>
                  <a:pt x="66" y="290"/>
                </a:moveTo>
                <a:lnTo>
                  <a:pt x="56" y="267"/>
                </a:lnTo>
                <a:lnTo>
                  <a:pt x="3" y="139"/>
                </a:lnTo>
                <a:cubicBezTo>
                  <a:pt x="0" y="131"/>
                  <a:pt x="0" y="123"/>
                  <a:pt x="3" y="115"/>
                </a:cubicBezTo>
                <a:lnTo>
                  <a:pt x="38" y="31"/>
                </a:lnTo>
                <a:lnTo>
                  <a:pt x="129" y="0"/>
                </a:lnTo>
                <a:lnTo>
                  <a:pt x="175" y="78"/>
                </a:lnTo>
                <a:lnTo>
                  <a:pt x="154" y="127"/>
                </a:lnTo>
                <a:lnTo>
                  <a:pt x="197" y="230"/>
                </a:lnTo>
                <a:lnTo>
                  <a:pt x="115" y="207"/>
                </a:lnTo>
                <a:lnTo>
                  <a:pt x="109" y="205"/>
                </a:lnTo>
                <a:lnTo>
                  <a:pt x="106" y="211"/>
                </a:lnTo>
                <a:lnTo>
                  <a:pt x="66" y="290"/>
                </a:lnTo>
              </a:path>
            </a:pathLst>
          </a:custGeom>
          <a:solidFill>
            <a:schemeClr val="accent6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82">
            <a:extLst>
              <a:ext uri="{FF2B5EF4-FFF2-40B4-BE49-F238E27FC236}">
                <a16:creationId xmlns:a16="http://schemas.microsoft.com/office/drawing/2014/main" id="{F32FF929-5514-4FD6-92AF-A55320913AA9}"/>
              </a:ext>
            </a:extLst>
          </p:cNvPr>
          <p:cNvSpPr>
            <a:spLocks/>
          </p:cNvSpPr>
          <p:nvPr/>
        </p:nvSpPr>
        <p:spPr bwMode="auto">
          <a:xfrm>
            <a:off x="4055231" y="4165255"/>
            <a:ext cx="1626700" cy="1597121"/>
          </a:xfrm>
          <a:custGeom>
            <a:avLst/>
            <a:gdLst>
              <a:gd name="T0" fmla="*/ 203 w 255"/>
              <a:gd name="T1" fmla="*/ 251 h 251"/>
              <a:gd name="T2" fmla="*/ 181 w 255"/>
              <a:gd name="T3" fmla="*/ 242 h 251"/>
              <a:gd name="T4" fmla="*/ 53 w 255"/>
              <a:gd name="T5" fmla="*/ 189 h 251"/>
              <a:gd name="T6" fmla="*/ 36 w 255"/>
              <a:gd name="T7" fmla="*/ 172 h 251"/>
              <a:gd name="T8" fmla="*/ 0 w 255"/>
              <a:gd name="T9" fmla="*/ 85 h 251"/>
              <a:gd name="T10" fmla="*/ 44 w 255"/>
              <a:gd name="T11" fmla="*/ 0 h 251"/>
              <a:gd name="T12" fmla="*/ 131 w 255"/>
              <a:gd name="T13" fmla="*/ 25 h 251"/>
              <a:gd name="T14" fmla="*/ 151 w 255"/>
              <a:gd name="T15" fmla="*/ 74 h 251"/>
              <a:gd name="T16" fmla="*/ 255 w 255"/>
              <a:gd name="T17" fmla="*/ 117 h 251"/>
              <a:gd name="T18" fmla="*/ 180 w 255"/>
              <a:gd name="T19" fmla="*/ 158 h 251"/>
              <a:gd name="T20" fmla="*/ 175 w 255"/>
              <a:gd name="T21" fmla="*/ 161 h 251"/>
              <a:gd name="T22" fmla="*/ 177 w 255"/>
              <a:gd name="T23" fmla="*/ 167 h 251"/>
              <a:gd name="T24" fmla="*/ 203 w 255"/>
              <a:gd name="T25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" h="251">
                <a:moveTo>
                  <a:pt x="203" y="251"/>
                </a:moveTo>
                <a:lnTo>
                  <a:pt x="181" y="242"/>
                </a:lnTo>
                <a:lnTo>
                  <a:pt x="53" y="189"/>
                </a:lnTo>
                <a:cubicBezTo>
                  <a:pt x="45" y="186"/>
                  <a:pt x="39" y="180"/>
                  <a:pt x="36" y="172"/>
                </a:cubicBezTo>
                <a:lnTo>
                  <a:pt x="0" y="85"/>
                </a:lnTo>
                <a:lnTo>
                  <a:pt x="44" y="0"/>
                </a:lnTo>
                <a:lnTo>
                  <a:pt x="131" y="25"/>
                </a:lnTo>
                <a:lnTo>
                  <a:pt x="151" y="74"/>
                </a:lnTo>
                <a:lnTo>
                  <a:pt x="255" y="117"/>
                </a:lnTo>
                <a:lnTo>
                  <a:pt x="180" y="158"/>
                </a:lnTo>
                <a:lnTo>
                  <a:pt x="175" y="161"/>
                </a:lnTo>
                <a:lnTo>
                  <a:pt x="177" y="167"/>
                </a:lnTo>
                <a:lnTo>
                  <a:pt x="203" y="251"/>
                </a:lnTo>
              </a:path>
            </a:pathLst>
          </a:custGeom>
          <a:solidFill>
            <a:schemeClr val="accent2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83">
            <a:extLst>
              <a:ext uri="{FF2B5EF4-FFF2-40B4-BE49-F238E27FC236}">
                <a16:creationId xmlns:a16="http://schemas.microsoft.com/office/drawing/2014/main" id="{1B323F54-AC61-4D01-88FA-EEA554859FE1}"/>
              </a:ext>
            </a:extLst>
          </p:cNvPr>
          <p:cNvSpPr>
            <a:spLocks/>
          </p:cNvSpPr>
          <p:nvPr/>
        </p:nvSpPr>
        <p:spPr bwMode="auto">
          <a:xfrm>
            <a:off x="5287581" y="4806078"/>
            <a:ext cx="1833732" cy="1261923"/>
          </a:xfrm>
          <a:custGeom>
            <a:avLst/>
            <a:gdLst>
              <a:gd name="T0" fmla="*/ 289 w 289"/>
              <a:gd name="T1" fmla="*/ 133 h 199"/>
              <a:gd name="T2" fmla="*/ 268 w 289"/>
              <a:gd name="T3" fmla="*/ 142 h 199"/>
              <a:gd name="T4" fmla="*/ 140 w 289"/>
              <a:gd name="T5" fmla="*/ 195 h 199"/>
              <a:gd name="T6" fmla="*/ 116 w 289"/>
              <a:gd name="T7" fmla="*/ 195 h 199"/>
              <a:gd name="T8" fmla="*/ 29 w 289"/>
              <a:gd name="T9" fmla="*/ 159 h 199"/>
              <a:gd name="T10" fmla="*/ 0 w 289"/>
              <a:gd name="T11" fmla="*/ 68 h 199"/>
              <a:gd name="T12" fmla="*/ 80 w 289"/>
              <a:gd name="T13" fmla="*/ 24 h 199"/>
              <a:gd name="T14" fmla="*/ 128 w 289"/>
              <a:gd name="T15" fmla="*/ 44 h 199"/>
              <a:gd name="T16" fmla="*/ 234 w 289"/>
              <a:gd name="T17" fmla="*/ 0 h 199"/>
              <a:gd name="T18" fmla="*/ 209 w 289"/>
              <a:gd name="T19" fmla="*/ 83 h 199"/>
              <a:gd name="T20" fmla="*/ 207 w 289"/>
              <a:gd name="T21" fmla="*/ 89 h 199"/>
              <a:gd name="T22" fmla="*/ 212 w 289"/>
              <a:gd name="T23" fmla="*/ 92 h 199"/>
              <a:gd name="T24" fmla="*/ 289 w 289"/>
              <a:gd name="T25" fmla="*/ 13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9" h="199">
                <a:moveTo>
                  <a:pt x="289" y="133"/>
                </a:moveTo>
                <a:lnTo>
                  <a:pt x="268" y="142"/>
                </a:lnTo>
                <a:lnTo>
                  <a:pt x="140" y="195"/>
                </a:lnTo>
                <a:cubicBezTo>
                  <a:pt x="132" y="199"/>
                  <a:pt x="124" y="199"/>
                  <a:pt x="116" y="195"/>
                </a:cubicBezTo>
                <a:lnTo>
                  <a:pt x="29" y="159"/>
                </a:lnTo>
                <a:lnTo>
                  <a:pt x="0" y="68"/>
                </a:lnTo>
                <a:lnTo>
                  <a:pt x="80" y="24"/>
                </a:lnTo>
                <a:lnTo>
                  <a:pt x="128" y="44"/>
                </a:lnTo>
                <a:lnTo>
                  <a:pt x="234" y="0"/>
                </a:lnTo>
                <a:lnTo>
                  <a:pt x="209" y="83"/>
                </a:lnTo>
                <a:lnTo>
                  <a:pt x="207" y="89"/>
                </a:lnTo>
                <a:lnTo>
                  <a:pt x="212" y="92"/>
                </a:lnTo>
                <a:lnTo>
                  <a:pt x="289" y="1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84">
            <a:extLst>
              <a:ext uri="{FF2B5EF4-FFF2-40B4-BE49-F238E27FC236}">
                <a16:creationId xmlns:a16="http://schemas.microsoft.com/office/drawing/2014/main" id="{2F9B7069-C3AF-4E72-8134-1F94B7FA02ED}"/>
              </a:ext>
            </a:extLst>
          </p:cNvPr>
          <p:cNvSpPr>
            <a:spLocks/>
          </p:cNvSpPr>
          <p:nvPr/>
        </p:nvSpPr>
        <p:spPr bwMode="auto">
          <a:xfrm>
            <a:off x="6717100" y="3977941"/>
            <a:ext cx="1587265" cy="1626700"/>
          </a:xfrm>
          <a:custGeom>
            <a:avLst/>
            <a:gdLst>
              <a:gd name="T0" fmla="*/ 250 w 250"/>
              <a:gd name="T1" fmla="*/ 51 h 256"/>
              <a:gd name="T2" fmla="*/ 241 w 250"/>
              <a:gd name="T3" fmla="*/ 74 h 256"/>
              <a:gd name="T4" fmla="*/ 188 w 250"/>
              <a:gd name="T5" fmla="*/ 202 h 256"/>
              <a:gd name="T6" fmla="*/ 171 w 250"/>
              <a:gd name="T7" fmla="*/ 219 h 256"/>
              <a:gd name="T8" fmla="*/ 82 w 250"/>
              <a:gd name="T9" fmla="*/ 256 h 256"/>
              <a:gd name="T10" fmla="*/ 0 w 250"/>
              <a:gd name="T11" fmla="*/ 211 h 256"/>
              <a:gd name="T12" fmla="*/ 27 w 250"/>
              <a:gd name="T13" fmla="*/ 122 h 256"/>
              <a:gd name="T14" fmla="*/ 72 w 250"/>
              <a:gd name="T15" fmla="*/ 104 h 256"/>
              <a:gd name="T16" fmla="*/ 115 w 250"/>
              <a:gd name="T17" fmla="*/ 0 h 256"/>
              <a:gd name="T18" fmla="*/ 157 w 250"/>
              <a:gd name="T19" fmla="*/ 74 h 256"/>
              <a:gd name="T20" fmla="*/ 160 w 250"/>
              <a:gd name="T21" fmla="*/ 80 h 256"/>
              <a:gd name="T22" fmla="*/ 166 w 250"/>
              <a:gd name="T23" fmla="*/ 78 h 256"/>
              <a:gd name="T24" fmla="*/ 250 w 250"/>
              <a:gd name="T25" fmla="*/ 51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56">
                <a:moveTo>
                  <a:pt x="250" y="51"/>
                </a:moveTo>
                <a:lnTo>
                  <a:pt x="241" y="74"/>
                </a:lnTo>
                <a:lnTo>
                  <a:pt x="188" y="202"/>
                </a:lnTo>
                <a:cubicBezTo>
                  <a:pt x="184" y="210"/>
                  <a:pt x="179" y="216"/>
                  <a:pt x="171" y="219"/>
                </a:cubicBezTo>
                <a:lnTo>
                  <a:pt x="82" y="256"/>
                </a:lnTo>
                <a:lnTo>
                  <a:pt x="0" y="211"/>
                </a:lnTo>
                <a:lnTo>
                  <a:pt x="27" y="122"/>
                </a:lnTo>
                <a:lnTo>
                  <a:pt x="72" y="104"/>
                </a:lnTo>
                <a:lnTo>
                  <a:pt x="115" y="0"/>
                </a:lnTo>
                <a:lnTo>
                  <a:pt x="157" y="74"/>
                </a:lnTo>
                <a:lnTo>
                  <a:pt x="160" y="80"/>
                </a:lnTo>
                <a:lnTo>
                  <a:pt x="166" y="78"/>
                </a:lnTo>
                <a:lnTo>
                  <a:pt x="250" y="5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85">
            <a:extLst>
              <a:ext uri="{FF2B5EF4-FFF2-40B4-BE49-F238E27FC236}">
                <a16:creationId xmlns:a16="http://schemas.microsoft.com/office/drawing/2014/main" id="{449CFDF3-B6C1-4868-9F2A-5C25806B7BF7}"/>
              </a:ext>
            </a:extLst>
          </p:cNvPr>
          <p:cNvSpPr>
            <a:spLocks/>
          </p:cNvSpPr>
          <p:nvPr/>
        </p:nvSpPr>
        <p:spPr bwMode="auto">
          <a:xfrm>
            <a:off x="7338205" y="2538561"/>
            <a:ext cx="1261923" cy="1833732"/>
          </a:xfrm>
          <a:custGeom>
            <a:avLst/>
            <a:gdLst>
              <a:gd name="T0" fmla="*/ 134 w 199"/>
              <a:gd name="T1" fmla="*/ 0 h 288"/>
              <a:gd name="T2" fmla="*/ 143 w 199"/>
              <a:gd name="T3" fmla="*/ 20 h 288"/>
              <a:gd name="T4" fmla="*/ 196 w 199"/>
              <a:gd name="T5" fmla="*/ 148 h 288"/>
              <a:gd name="T6" fmla="*/ 196 w 199"/>
              <a:gd name="T7" fmla="*/ 172 h 288"/>
              <a:gd name="T8" fmla="*/ 160 w 199"/>
              <a:gd name="T9" fmla="*/ 259 h 288"/>
              <a:gd name="T10" fmla="*/ 69 w 199"/>
              <a:gd name="T11" fmla="*/ 288 h 288"/>
              <a:gd name="T12" fmla="*/ 25 w 199"/>
              <a:gd name="T13" fmla="*/ 208 h 288"/>
              <a:gd name="T14" fmla="*/ 45 w 199"/>
              <a:gd name="T15" fmla="*/ 160 h 288"/>
              <a:gd name="T16" fmla="*/ 0 w 199"/>
              <a:gd name="T17" fmla="*/ 53 h 288"/>
              <a:gd name="T18" fmla="*/ 83 w 199"/>
              <a:gd name="T19" fmla="*/ 79 h 288"/>
              <a:gd name="T20" fmla="*/ 89 w 199"/>
              <a:gd name="T21" fmla="*/ 81 h 288"/>
              <a:gd name="T22" fmla="*/ 92 w 199"/>
              <a:gd name="T23" fmla="*/ 76 h 288"/>
              <a:gd name="T24" fmla="*/ 134 w 199"/>
              <a:gd name="T2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" h="288">
                <a:moveTo>
                  <a:pt x="134" y="0"/>
                </a:moveTo>
                <a:lnTo>
                  <a:pt x="143" y="20"/>
                </a:lnTo>
                <a:lnTo>
                  <a:pt x="196" y="148"/>
                </a:lnTo>
                <a:cubicBezTo>
                  <a:pt x="199" y="156"/>
                  <a:pt x="199" y="164"/>
                  <a:pt x="196" y="172"/>
                </a:cubicBezTo>
                <a:lnTo>
                  <a:pt x="160" y="259"/>
                </a:lnTo>
                <a:lnTo>
                  <a:pt x="69" y="288"/>
                </a:lnTo>
                <a:lnTo>
                  <a:pt x="25" y="208"/>
                </a:lnTo>
                <a:lnTo>
                  <a:pt x="45" y="160"/>
                </a:lnTo>
                <a:lnTo>
                  <a:pt x="0" y="53"/>
                </a:lnTo>
                <a:lnTo>
                  <a:pt x="83" y="79"/>
                </a:lnTo>
                <a:lnTo>
                  <a:pt x="89" y="81"/>
                </a:lnTo>
                <a:lnTo>
                  <a:pt x="92" y="76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86">
            <a:extLst>
              <a:ext uri="{FF2B5EF4-FFF2-40B4-BE49-F238E27FC236}">
                <a16:creationId xmlns:a16="http://schemas.microsoft.com/office/drawing/2014/main" id="{8FF9C8A7-7219-45B2-919A-4820735BD8DA}"/>
              </a:ext>
            </a:extLst>
          </p:cNvPr>
          <p:cNvSpPr>
            <a:spLocks/>
          </p:cNvSpPr>
          <p:nvPr/>
        </p:nvSpPr>
        <p:spPr bwMode="auto">
          <a:xfrm>
            <a:off x="6500207" y="1355508"/>
            <a:ext cx="1636556" cy="1587265"/>
          </a:xfrm>
          <a:custGeom>
            <a:avLst/>
            <a:gdLst>
              <a:gd name="T0" fmla="*/ 57 w 259"/>
              <a:gd name="T1" fmla="*/ 0 h 250"/>
              <a:gd name="T2" fmla="*/ 77 w 259"/>
              <a:gd name="T3" fmla="*/ 9 h 250"/>
              <a:gd name="T4" fmla="*/ 205 w 259"/>
              <a:gd name="T5" fmla="*/ 62 h 250"/>
              <a:gd name="T6" fmla="*/ 222 w 259"/>
              <a:gd name="T7" fmla="*/ 79 h 250"/>
              <a:gd name="T8" fmla="*/ 259 w 259"/>
              <a:gd name="T9" fmla="*/ 169 h 250"/>
              <a:gd name="T10" fmla="*/ 214 w 259"/>
              <a:gd name="T11" fmla="*/ 250 h 250"/>
              <a:gd name="T12" fmla="*/ 125 w 259"/>
              <a:gd name="T13" fmla="*/ 222 h 250"/>
              <a:gd name="T14" fmla="*/ 106 w 259"/>
              <a:gd name="T15" fmla="*/ 177 h 250"/>
              <a:gd name="T16" fmla="*/ 0 w 259"/>
              <a:gd name="T17" fmla="*/ 133 h 250"/>
              <a:gd name="T18" fmla="*/ 77 w 259"/>
              <a:gd name="T19" fmla="*/ 93 h 250"/>
              <a:gd name="T20" fmla="*/ 82 w 259"/>
              <a:gd name="T21" fmla="*/ 90 h 250"/>
              <a:gd name="T22" fmla="*/ 81 w 259"/>
              <a:gd name="T23" fmla="*/ 84 h 250"/>
              <a:gd name="T24" fmla="*/ 57 w 259"/>
              <a:gd name="T25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" h="250">
                <a:moveTo>
                  <a:pt x="57" y="0"/>
                </a:moveTo>
                <a:lnTo>
                  <a:pt x="77" y="9"/>
                </a:lnTo>
                <a:lnTo>
                  <a:pt x="205" y="62"/>
                </a:lnTo>
                <a:cubicBezTo>
                  <a:pt x="213" y="65"/>
                  <a:pt x="218" y="71"/>
                  <a:pt x="222" y="79"/>
                </a:cubicBezTo>
                <a:lnTo>
                  <a:pt x="259" y="169"/>
                </a:lnTo>
                <a:lnTo>
                  <a:pt x="214" y="250"/>
                </a:lnTo>
                <a:lnTo>
                  <a:pt x="125" y="222"/>
                </a:lnTo>
                <a:lnTo>
                  <a:pt x="106" y="177"/>
                </a:lnTo>
                <a:lnTo>
                  <a:pt x="0" y="133"/>
                </a:lnTo>
                <a:lnTo>
                  <a:pt x="77" y="93"/>
                </a:lnTo>
                <a:lnTo>
                  <a:pt x="82" y="90"/>
                </a:lnTo>
                <a:lnTo>
                  <a:pt x="81" y="84"/>
                </a:lnTo>
                <a:lnTo>
                  <a:pt x="5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8907470F-8E75-4D81-9051-5CE50CB7A367}"/>
              </a:ext>
            </a:extLst>
          </p:cNvPr>
          <p:cNvSpPr>
            <a:spLocks/>
          </p:cNvSpPr>
          <p:nvPr/>
        </p:nvSpPr>
        <p:spPr bwMode="auto">
          <a:xfrm>
            <a:off x="3877773" y="1523104"/>
            <a:ext cx="1606983" cy="1606983"/>
          </a:xfrm>
          <a:custGeom>
            <a:avLst/>
            <a:gdLst>
              <a:gd name="T0" fmla="*/ 231 w 253"/>
              <a:gd name="T1" fmla="*/ 129 h 253"/>
              <a:gd name="T2" fmla="*/ 179 w 253"/>
              <a:gd name="T3" fmla="*/ 150 h 253"/>
              <a:gd name="T4" fmla="*/ 137 w 253"/>
              <a:gd name="T5" fmla="*/ 253 h 253"/>
              <a:gd name="T6" fmla="*/ 94 w 253"/>
              <a:gd name="T7" fmla="*/ 181 h 253"/>
              <a:gd name="T8" fmla="*/ 91 w 253"/>
              <a:gd name="T9" fmla="*/ 175 h 253"/>
              <a:gd name="T10" fmla="*/ 85 w 253"/>
              <a:gd name="T11" fmla="*/ 177 h 253"/>
              <a:gd name="T12" fmla="*/ 0 w 253"/>
              <a:gd name="T13" fmla="*/ 206 h 253"/>
              <a:gd name="T14" fmla="*/ 11 w 253"/>
              <a:gd name="T15" fmla="*/ 180 h 253"/>
              <a:gd name="T16" fmla="*/ 64 w 253"/>
              <a:gd name="T17" fmla="*/ 52 h 253"/>
              <a:gd name="T18" fmla="*/ 81 w 253"/>
              <a:gd name="T19" fmla="*/ 35 h 253"/>
              <a:gd name="T20" fmla="*/ 165 w 253"/>
              <a:gd name="T21" fmla="*/ 0 h 253"/>
              <a:gd name="T22" fmla="*/ 253 w 253"/>
              <a:gd name="T23" fmla="*/ 43 h 253"/>
              <a:gd name="T24" fmla="*/ 231 w 253"/>
              <a:gd name="T25" fmla="*/ 129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3" h="253">
                <a:moveTo>
                  <a:pt x="231" y="129"/>
                </a:moveTo>
                <a:lnTo>
                  <a:pt x="179" y="150"/>
                </a:lnTo>
                <a:lnTo>
                  <a:pt x="137" y="253"/>
                </a:lnTo>
                <a:lnTo>
                  <a:pt x="94" y="181"/>
                </a:lnTo>
                <a:lnTo>
                  <a:pt x="91" y="175"/>
                </a:lnTo>
                <a:lnTo>
                  <a:pt x="85" y="177"/>
                </a:lnTo>
                <a:lnTo>
                  <a:pt x="0" y="206"/>
                </a:lnTo>
                <a:lnTo>
                  <a:pt x="11" y="180"/>
                </a:lnTo>
                <a:lnTo>
                  <a:pt x="64" y="52"/>
                </a:lnTo>
                <a:cubicBezTo>
                  <a:pt x="67" y="44"/>
                  <a:pt x="73" y="38"/>
                  <a:pt x="81" y="35"/>
                </a:cubicBezTo>
                <a:lnTo>
                  <a:pt x="165" y="0"/>
                </a:lnTo>
                <a:lnTo>
                  <a:pt x="253" y="43"/>
                </a:lnTo>
                <a:lnTo>
                  <a:pt x="231" y="129"/>
                </a:lnTo>
              </a:path>
            </a:pathLst>
          </a:custGeom>
          <a:solidFill>
            <a:schemeClr val="accent4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88">
            <a:extLst>
              <a:ext uri="{FF2B5EF4-FFF2-40B4-BE49-F238E27FC236}">
                <a16:creationId xmlns:a16="http://schemas.microsoft.com/office/drawing/2014/main" id="{A8AB97A3-4DC3-4857-AFAA-80283B0B5F0C}"/>
              </a:ext>
            </a:extLst>
          </p:cNvPr>
          <p:cNvSpPr>
            <a:spLocks/>
          </p:cNvSpPr>
          <p:nvPr/>
        </p:nvSpPr>
        <p:spPr bwMode="auto">
          <a:xfrm>
            <a:off x="5050970" y="1049883"/>
            <a:ext cx="1853449" cy="1252067"/>
          </a:xfrm>
          <a:custGeom>
            <a:avLst/>
            <a:gdLst>
              <a:gd name="T0" fmla="*/ 177 w 292"/>
              <a:gd name="T1" fmla="*/ 4 h 197"/>
              <a:gd name="T2" fmla="*/ 267 w 292"/>
              <a:gd name="T3" fmla="*/ 41 h 197"/>
              <a:gd name="T4" fmla="*/ 292 w 292"/>
              <a:gd name="T5" fmla="*/ 130 h 197"/>
              <a:gd name="T6" fmla="*/ 210 w 292"/>
              <a:gd name="T7" fmla="*/ 174 h 197"/>
              <a:gd name="T8" fmla="*/ 165 w 292"/>
              <a:gd name="T9" fmla="*/ 155 h 197"/>
              <a:gd name="T10" fmla="*/ 64 w 292"/>
              <a:gd name="T11" fmla="*/ 197 h 197"/>
              <a:gd name="T12" fmla="*/ 85 w 292"/>
              <a:gd name="T13" fmla="*/ 116 h 197"/>
              <a:gd name="T14" fmla="*/ 87 w 292"/>
              <a:gd name="T15" fmla="*/ 110 h 197"/>
              <a:gd name="T16" fmla="*/ 81 w 292"/>
              <a:gd name="T17" fmla="*/ 107 h 197"/>
              <a:gd name="T18" fmla="*/ 0 w 292"/>
              <a:gd name="T19" fmla="*/ 67 h 197"/>
              <a:gd name="T20" fmla="*/ 25 w 292"/>
              <a:gd name="T21" fmla="*/ 57 h 197"/>
              <a:gd name="T22" fmla="*/ 153 w 292"/>
              <a:gd name="T23" fmla="*/ 4 h 197"/>
              <a:gd name="T24" fmla="*/ 177 w 292"/>
              <a:gd name="T25" fmla="*/ 4 h 197"/>
              <a:gd name="T26" fmla="*/ 177 w 292"/>
              <a:gd name="T27" fmla="*/ 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197">
                <a:moveTo>
                  <a:pt x="177" y="4"/>
                </a:moveTo>
                <a:lnTo>
                  <a:pt x="267" y="41"/>
                </a:lnTo>
                <a:lnTo>
                  <a:pt x="292" y="130"/>
                </a:lnTo>
                <a:lnTo>
                  <a:pt x="210" y="174"/>
                </a:lnTo>
                <a:lnTo>
                  <a:pt x="165" y="155"/>
                </a:lnTo>
                <a:lnTo>
                  <a:pt x="64" y="197"/>
                </a:lnTo>
                <a:lnTo>
                  <a:pt x="85" y="116"/>
                </a:lnTo>
                <a:lnTo>
                  <a:pt x="87" y="110"/>
                </a:lnTo>
                <a:lnTo>
                  <a:pt x="81" y="107"/>
                </a:lnTo>
                <a:lnTo>
                  <a:pt x="0" y="67"/>
                </a:lnTo>
                <a:lnTo>
                  <a:pt x="25" y="57"/>
                </a:lnTo>
                <a:lnTo>
                  <a:pt x="153" y="4"/>
                </a:lnTo>
                <a:cubicBezTo>
                  <a:pt x="161" y="0"/>
                  <a:pt x="169" y="0"/>
                  <a:pt x="177" y="4"/>
                </a:cubicBezTo>
                <a:lnTo>
                  <a:pt x="177" y="4"/>
                </a:lnTo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D8C650-E877-4117-8B5B-1BBE85F9ADFB}"/>
              </a:ext>
            </a:extLst>
          </p:cNvPr>
          <p:cNvGrpSpPr/>
          <p:nvPr/>
        </p:nvGrpSpPr>
        <p:grpSpPr>
          <a:xfrm>
            <a:off x="8921977" y="2407545"/>
            <a:ext cx="2937088" cy="1152839"/>
            <a:chOff x="8921977" y="2500832"/>
            <a:chExt cx="2937088" cy="115283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A397DC4-CB91-4E08-8D6E-09929024EBB2}"/>
                </a:ext>
              </a:extLst>
            </p:cNvPr>
            <p:cNvSpPr txBox="1"/>
            <p:nvPr/>
          </p:nvSpPr>
          <p:spPr>
            <a:xfrm>
              <a:off x="8921977" y="2500832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E486D2-BBDB-4F70-81C4-3A40165738E1}"/>
                </a:ext>
              </a:extLst>
            </p:cNvPr>
            <p:cNvSpPr txBox="1"/>
            <p:nvPr/>
          </p:nvSpPr>
          <p:spPr>
            <a:xfrm>
              <a:off x="8929772" y="2915007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67E81-73FE-455C-97AF-4C0A33FAD37B}"/>
              </a:ext>
            </a:extLst>
          </p:cNvPr>
          <p:cNvGrpSpPr/>
          <p:nvPr/>
        </p:nvGrpSpPr>
        <p:grpSpPr>
          <a:xfrm>
            <a:off x="332936" y="2407545"/>
            <a:ext cx="2937088" cy="1152839"/>
            <a:chOff x="332936" y="2500832"/>
            <a:chExt cx="2937088" cy="115283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4AD71F4-EDF0-4740-AA0A-B00F3DB31DA8}"/>
                </a:ext>
              </a:extLst>
            </p:cNvPr>
            <p:cNvSpPr txBox="1"/>
            <p:nvPr/>
          </p:nvSpPr>
          <p:spPr>
            <a:xfrm>
              <a:off x="332936" y="2500832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B57024C-D096-43F2-B99E-A920A77261C0}"/>
                </a:ext>
              </a:extLst>
            </p:cNvPr>
            <p:cNvSpPr txBox="1"/>
            <p:nvPr/>
          </p:nvSpPr>
          <p:spPr>
            <a:xfrm>
              <a:off x="340731" y="2915007"/>
              <a:ext cx="292929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viverrast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1A4245E-AE10-4ECA-9857-A46891E88351}"/>
              </a:ext>
            </a:extLst>
          </p:cNvPr>
          <p:cNvSpPr/>
          <p:nvPr/>
        </p:nvSpPr>
        <p:spPr>
          <a:xfrm>
            <a:off x="5713679" y="1148022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B6FE6E-40C5-4603-AF6B-AFAC798BE34F}"/>
              </a:ext>
            </a:extLst>
          </p:cNvPr>
          <p:cNvSpPr/>
          <p:nvPr/>
        </p:nvSpPr>
        <p:spPr>
          <a:xfrm>
            <a:off x="7095553" y="1782184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02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07C8DE3-0E4B-42E1-8139-9E70D79AF30E}"/>
              </a:ext>
            </a:extLst>
          </p:cNvPr>
          <p:cNvSpPr/>
          <p:nvPr/>
        </p:nvSpPr>
        <p:spPr>
          <a:xfrm>
            <a:off x="7655452" y="3196495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03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49185E-834F-40F3-9DED-958C3D6A000D}"/>
              </a:ext>
            </a:extLst>
          </p:cNvPr>
          <p:cNvSpPr/>
          <p:nvPr/>
        </p:nvSpPr>
        <p:spPr>
          <a:xfrm>
            <a:off x="7046038" y="4581077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04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81E321-D952-472A-87DE-BC97A50C0D10}"/>
              </a:ext>
            </a:extLst>
          </p:cNvPr>
          <p:cNvSpPr/>
          <p:nvPr/>
        </p:nvSpPr>
        <p:spPr>
          <a:xfrm>
            <a:off x="5639178" y="5117555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05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F51FB6-AEE5-47AB-9011-B25EA24AA997}"/>
              </a:ext>
            </a:extLst>
          </p:cNvPr>
          <p:cNvSpPr/>
          <p:nvPr/>
        </p:nvSpPr>
        <p:spPr>
          <a:xfrm>
            <a:off x="4269208" y="4581077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06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CBCC4F-BA5F-40AC-93D5-DD1496D24EA1}"/>
              </a:ext>
            </a:extLst>
          </p:cNvPr>
          <p:cNvSpPr/>
          <p:nvPr/>
        </p:nvSpPr>
        <p:spPr>
          <a:xfrm>
            <a:off x="3696603" y="3196495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07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3F10F84-F652-424E-8B30-C691A98F5886}"/>
              </a:ext>
            </a:extLst>
          </p:cNvPr>
          <p:cNvSpPr/>
          <p:nvPr/>
        </p:nvSpPr>
        <p:spPr>
          <a:xfrm>
            <a:off x="4276345" y="1782184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</a:rPr>
              <a:t>08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7" name="Graphic 16" descr="Network">
            <a:extLst>
              <a:ext uri="{FF2B5EF4-FFF2-40B4-BE49-F238E27FC236}">
                <a16:creationId xmlns:a16="http://schemas.microsoft.com/office/drawing/2014/main" id="{608E050C-0445-4AB7-BC1D-4F06BAE4F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7973" y="2190778"/>
            <a:ext cx="429064" cy="429064"/>
          </a:xfrm>
          <a:prstGeom prst="rect">
            <a:avLst/>
          </a:prstGeom>
        </p:spPr>
      </p:pic>
      <p:pic>
        <p:nvPicPr>
          <p:cNvPr id="21" name="Graphic 20" descr="Hierarchy">
            <a:extLst>
              <a:ext uri="{FF2B5EF4-FFF2-40B4-BE49-F238E27FC236}">
                <a16:creationId xmlns:a16="http://schemas.microsoft.com/office/drawing/2014/main" id="{26640FB0-68E8-41F7-89F1-24B75134D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6281" y="4181845"/>
            <a:ext cx="429064" cy="429064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6EA04531-638F-4F50-92BA-5CAB87E5EE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58783" y="2538561"/>
            <a:ext cx="429064" cy="429064"/>
          </a:xfrm>
          <a:prstGeom prst="rect">
            <a:avLst/>
          </a:prstGeom>
        </p:spPr>
      </p:pic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2E7C520A-9AC5-4944-BFBE-B68080DE75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84956" y="4530794"/>
            <a:ext cx="429064" cy="429064"/>
          </a:xfrm>
          <a:prstGeom prst="rect">
            <a:avLst/>
          </a:prstGeom>
        </p:spPr>
      </p:pic>
      <p:pic>
        <p:nvPicPr>
          <p:cNvPr id="27" name="Graphic 26" descr="Eye">
            <a:extLst>
              <a:ext uri="{FF2B5EF4-FFF2-40B4-BE49-F238E27FC236}">
                <a16:creationId xmlns:a16="http://schemas.microsoft.com/office/drawing/2014/main" id="{F21EDE95-B387-422E-9C9B-65A80EAD06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29415" y="3329125"/>
            <a:ext cx="429064" cy="429064"/>
          </a:xfrm>
          <a:prstGeom prst="rect">
            <a:avLst/>
          </a:prstGeom>
        </p:spPr>
      </p:pic>
      <p:pic>
        <p:nvPicPr>
          <p:cNvPr id="29" name="Graphic 28" descr="Filter">
            <a:extLst>
              <a:ext uri="{FF2B5EF4-FFF2-40B4-BE49-F238E27FC236}">
                <a16:creationId xmlns:a16="http://schemas.microsoft.com/office/drawing/2014/main" id="{13EC40DA-FBCF-43B6-AC84-A1810C22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84725" y="4181845"/>
            <a:ext cx="429064" cy="429064"/>
          </a:xfrm>
          <a:prstGeom prst="rect">
            <a:avLst/>
          </a:prstGeom>
        </p:spPr>
      </p:pic>
      <p:pic>
        <p:nvPicPr>
          <p:cNvPr id="31" name="Graphic 30" descr="Beaker">
            <a:extLst>
              <a:ext uri="{FF2B5EF4-FFF2-40B4-BE49-F238E27FC236}">
                <a16:creationId xmlns:a16="http://schemas.microsoft.com/office/drawing/2014/main" id="{A5BFB080-209D-42B9-98E1-532B719F46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81668" y="3329125"/>
            <a:ext cx="429064" cy="429064"/>
          </a:xfrm>
          <a:prstGeom prst="rect">
            <a:avLst/>
          </a:prstGeom>
        </p:spPr>
      </p:pic>
      <p:pic>
        <p:nvPicPr>
          <p:cNvPr id="33" name="Graphic 32" descr="Tools">
            <a:extLst>
              <a:ext uri="{FF2B5EF4-FFF2-40B4-BE49-F238E27FC236}">
                <a16:creationId xmlns:a16="http://schemas.microsoft.com/office/drawing/2014/main" id="{B241D43D-BC7F-4C8D-BFDB-9713E4141B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60308" y="2538561"/>
            <a:ext cx="429064" cy="4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3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8509</TotalTime>
  <Words>478</Words>
  <PresentationFormat>Widescreen</PresentationFormat>
  <Paragraphs>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Octagon Cycle Diagram for PowerPoint</vt:lpstr>
      <vt:lpstr>Octagon Cycle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Octagon Cycle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2018-09-21T05:04:01Z</dcterms:modified>
  <cp:category>Charts &amp; Diagrams</cp:category>
</cp:coreProperties>
</file>