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B8A300"/>
    <a:srgbClr val="809E0F"/>
    <a:srgbClr val="B75500"/>
    <a:srgbClr val="9D0D4D"/>
    <a:srgbClr val="007969"/>
    <a:srgbClr val="1E96B6"/>
    <a:srgbClr val="EB1E42"/>
    <a:srgbClr val="FFDB55"/>
    <a:srgbClr val="05A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7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30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9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34.svg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23" Type="http://schemas.openxmlformats.org/officeDocument/2006/relationships/image" Target="../media/image3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Hexagon Infographic Diagram for PowerPoint</a:t>
            </a:r>
          </a:p>
        </p:txBody>
      </p:sp>
      <p:sp>
        <p:nvSpPr>
          <p:cNvPr id="116" name="Figure">
            <a:extLst>
              <a:ext uri="{FF2B5EF4-FFF2-40B4-BE49-F238E27FC236}">
                <a16:creationId xmlns:a16="http://schemas.microsoft.com/office/drawing/2014/main" id="{83647AD8-39F1-474A-8AAC-ADDB0369CA5B}"/>
              </a:ext>
            </a:extLst>
          </p:cNvPr>
          <p:cNvSpPr/>
          <p:nvPr/>
        </p:nvSpPr>
        <p:spPr>
          <a:xfrm>
            <a:off x="4925536" y="2389504"/>
            <a:ext cx="2332356" cy="2068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600" extrusionOk="0">
                <a:moveTo>
                  <a:pt x="16686" y="875"/>
                </a:moveTo>
                <a:cubicBezTo>
                  <a:pt x="16440" y="398"/>
                  <a:pt x="15844" y="0"/>
                  <a:pt x="15353" y="0"/>
                </a:cubicBezTo>
                <a:lnTo>
                  <a:pt x="6125" y="0"/>
                </a:lnTo>
                <a:cubicBezTo>
                  <a:pt x="5634" y="0"/>
                  <a:pt x="5038" y="398"/>
                  <a:pt x="4792" y="875"/>
                </a:cubicBezTo>
                <a:lnTo>
                  <a:pt x="185" y="9931"/>
                </a:lnTo>
                <a:cubicBezTo>
                  <a:pt x="-61" y="10409"/>
                  <a:pt x="-61" y="11191"/>
                  <a:pt x="185" y="11669"/>
                </a:cubicBezTo>
                <a:lnTo>
                  <a:pt x="4792" y="20725"/>
                </a:lnTo>
                <a:cubicBezTo>
                  <a:pt x="5038" y="21202"/>
                  <a:pt x="5634" y="21600"/>
                  <a:pt x="6125" y="21600"/>
                </a:cubicBezTo>
                <a:lnTo>
                  <a:pt x="15353" y="21600"/>
                </a:lnTo>
                <a:cubicBezTo>
                  <a:pt x="15844" y="21600"/>
                  <a:pt x="16440" y="21202"/>
                  <a:pt x="16686" y="20725"/>
                </a:cubicBezTo>
                <a:lnTo>
                  <a:pt x="21293" y="11669"/>
                </a:lnTo>
                <a:cubicBezTo>
                  <a:pt x="21539" y="11191"/>
                  <a:pt x="21539" y="10409"/>
                  <a:pt x="21293" y="9931"/>
                </a:cubicBezTo>
                <a:lnTo>
                  <a:pt x="16686" y="875"/>
                </a:ln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Figure">
            <a:extLst>
              <a:ext uri="{FF2B5EF4-FFF2-40B4-BE49-F238E27FC236}">
                <a16:creationId xmlns:a16="http://schemas.microsoft.com/office/drawing/2014/main" id="{3255466A-92E3-4145-9C3F-D607D3DD0D98}"/>
              </a:ext>
            </a:extLst>
          </p:cNvPr>
          <p:cNvSpPr/>
          <p:nvPr/>
        </p:nvSpPr>
        <p:spPr>
          <a:xfrm>
            <a:off x="5763735" y="3519804"/>
            <a:ext cx="1985012" cy="2047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8" y="6405"/>
                </a:moveTo>
                <a:lnTo>
                  <a:pt x="13115" y="0"/>
                </a:lnTo>
                <a:lnTo>
                  <a:pt x="9231" y="6405"/>
                </a:lnTo>
                <a:lnTo>
                  <a:pt x="8610" y="7437"/>
                </a:lnTo>
                <a:lnTo>
                  <a:pt x="4243" y="14632"/>
                </a:lnTo>
                <a:lnTo>
                  <a:pt x="3621" y="15637"/>
                </a:lnTo>
                <a:lnTo>
                  <a:pt x="0" y="21600"/>
                </a:lnTo>
                <a:lnTo>
                  <a:pt x="13294" y="21600"/>
                </a:lnTo>
                <a:cubicBezTo>
                  <a:pt x="15381" y="21600"/>
                  <a:pt x="17938" y="20166"/>
                  <a:pt x="18974" y="18424"/>
                </a:cubicBezTo>
                <a:lnTo>
                  <a:pt x="21600" y="14016"/>
                </a:lnTo>
                <a:lnTo>
                  <a:pt x="17606" y="7437"/>
                </a:lnTo>
                <a:lnTo>
                  <a:pt x="16998" y="640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Figure">
            <a:extLst>
              <a:ext uri="{FF2B5EF4-FFF2-40B4-BE49-F238E27FC236}">
                <a16:creationId xmlns:a16="http://schemas.microsoft.com/office/drawing/2014/main" id="{2F0E89B8-E14F-465A-9DCD-D8780E7AA2E7}"/>
              </a:ext>
            </a:extLst>
          </p:cNvPr>
          <p:cNvSpPr/>
          <p:nvPr/>
        </p:nvSpPr>
        <p:spPr>
          <a:xfrm>
            <a:off x="3719035" y="2097404"/>
            <a:ext cx="1857059" cy="202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13130" y="21600"/>
                </a:moveTo>
                <a:lnTo>
                  <a:pt x="21327" y="21600"/>
                </a:lnTo>
                <a:lnTo>
                  <a:pt x="17229" y="15139"/>
                </a:lnTo>
                <a:lnTo>
                  <a:pt x="17229" y="15139"/>
                </a:lnTo>
                <a:lnTo>
                  <a:pt x="16572" y="14112"/>
                </a:lnTo>
                <a:lnTo>
                  <a:pt x="11818" y="6637"/>
                </a:lnTo>
                <a:lnTo>
                  <a:pt x="11161" y="5596"/>
                </a:lnTo>
                <a:lnTo>
                  <a:pt x="7603" y="0"/>
                </a:lnTo>
                <a:lnTo>
                  <a:pt x="821" y="10908"/>
                </a:lnTo>
                <a:cubicBezTo>
                  <a:pt x="-273" y="12665"/>
                  <a:pt x="-273" y="15558"/>
                  <a:pt x="821" y="17315"/>
                </a:cubicBezTo>
                <a:lnTo>
                  <a:pt x="3490" y="21586"/>
                </a:lnTo>
                <a:lnTo>
                  <a:pt x="11832" y="21586"/>
                </a:lnTo>
                <a:lnTo>
                  <a:pt x="13130" y="21586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6" name="Figure">
            <a:extLst>
              <a:ext uri="{FF2B5EF4-FFF2-40B4-BE49-F238E27FC236}">
                <a16:creationId xmlns:a16="http://schemas.microsoft.com/office/drawing/2014/main" id="{B444BA01-8931-4863-A128-C7AB2CA135A4}"/>
              </a:ext>
            </a:extLst>
          </p:cNvPr>
          <p:cNvSpPr/>
          <p:nvPr/>
        </p:nvSpPr>
        <p:spPr>
          <a:xfrm>
            <a:off x="5751035" y="1284605"/>
            <a:ext cx="2357121" cy="13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54" y="12179"/>
                </a:moveTo>
                <a:lnTo>
                  <a:pt x="0" y="21600"/>
                </a:lnTo>
                <a:lnTo>
                  <a:pt x="6319" y="21600"/>
                </a:lnTo>
                <a:lnTo>
                  <a:pt x="7355" y="21600"/>
                </a:lnTo>
                <a:lnTo>
                  <a:pt x="14943" y="21600"/>
                </a:lnTo>
                <a:lnTo>
                  <a:pt x="15979" y="21600"/>
                </a:lnTo>
                <a:lnTo>
                  <a:pt x="21600" y="21600"/>
                </a:lnTo>
                <a:lnTo>
                  <a:pt x="16084" y="4843"/>
                </a:lnTo>
                <a:cubicBezTo>
                  <a:pt x="15211" y="2187"/>
                  <a:pt x="13058" y="0"/>
                  <a:pt x="11300" y="0"/>
                </a:cubicBezTo>
                <a:lnTo>
                  <a:pt x="7227" y="0"/>
                </a:lnTo>
                <a:lnTo>
                  <a:pt x="3666" y="10647"/>
                </a:lnTo>
                <a:lnTo>
                  <a:pt x="3154" y="12179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Figure">
            <a:extLst>
              <a:ext uri="{FF2B5EF4-FFF2-40B4-BE49-F238E27FC236}">
                <a16:creationId xmlns:a16="http://schemas.microsoft.com/office/drawing/2014/main" id="{2E1F20BC-5F0E-4FBD-A760-C30E23ECBFC8}"/>
              </a:ext>
            </a:extLst>
          </p:cNvPr>
          <p:cNvSpPr/>
          <p:nvPr/>
        </p:nvSpPr>
        <p:spPr>
          <a:xfrm>
            <a:off x="4442935" y="1284604"/>
            <a:ext cx="1985012" cy="2047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2" y="15195"/>
                </a:moveTo>
                <a:lnTo>
                  <a:pt x="8485" y="21600"/>
                </a:lnTo>
                <a:lnTo>
                  <a:pt x="12369" y="15195"/>
                </a:lnTo>
                <a:lnTo>
                  <a:pt x="12990" y="14163"/>
                </a:lnTo>
                <a:lnTo>
                  <a:pt x="17357" y="6968"/>
                </a:lnTo>
                <a:lnTo>
                  <a:pt x="17965" y="5949"/>
                </a:lnTo>
                <a:lnTo>
                  <a:pt x="21600" y="0"/>
                </a:lnTo>
                <a:lnTo>
                  <a:pt x="8306" y="0"/>
                </a:lnTo>
                <a:cubicBezTo>
                  <a:pt x="6219" y="0"/>
                  <a:pt x="3662" y="1434"/>
                  <a:pt x="2626" y="3176"/>
                </a:cubicBezTo>
                <a:lnTo>
                  <a:pt x="0" y="7584"/>
                </a:lnTo>
                <a:lnTo>
                  <a:pt x="3994" y="14163"/>
                </a:lnTo>
                <a:lnTo>
                  <a:pt x="4602" y="1519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Figure">
            <a:extLst>
              <a:ext uri="{FF2B5EF4-FFF2-40B4-BE49-F238E27FC236}">
                <a16:creationId xmlns:a16="http://schemas.microsoft.com/office/drawing/2014/main" id="{3FBF5B4C-F920-435C-8B54-9BD9F6C79BBA}"/>
              </a:ext>
            </a:extLst>
          </p:cNvPr>
          <p:cNvSpPr/>
          <p:nvPr/>
        </p:nvSpPr>
        <p:spPr>
          <a:xfrm>
            <a:off x="4074635" y="4231005"/>
            <a:ext cx="2357121" cy="13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6" y="9421"/>
                </a:moveTo>
                <a:lnTo>
                  <a:pt x="21600" y="0"/>
                </a:lnTo>
                <a:lnTo>
                  <a:pt x="15281" y="0"/>
                </a:lnTo>
                <a:lnTo>
                  <a:pt x="14256" y="0"/>
                </a:lnTo>
                <a:lnTo>
                  <a:pt x="6669" y="0"/>
                </a:lnTo>
                <a:lnTo>
                  <a:pt x="5633" y="0"/>
                </a:lnTo>
                <a:lnTo>
                  <a:pt x="0" y="0"/>
                </a:lnTo>
                <a:lnTo>
                  <a:pt x="5516" y="16757"/>
                </a:lnTo>
                <a:cubicBezTo>
                  <a:pt x="6389" y="19413"/>
                  <a:pt x="8542" y="21600"/>
                  <a:pt x="10300" y="21600"/>
                </a:cubicBezTo>
                <a:lnTo>
                  <a:pt x="14373" y="21600"/>
                </a:lnTo>
                <a:lnTo>
                  <a:pt x="17934" y="10953"/>
                </a:lnTo>
                <a:lnTo>
                  <a:pt x="18446" y="942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2" name="Figure">
            <a:extLst>
              <a:ext uri="{FF2B5EF4-FFF2-40B4-BE49-F238E27FC236}">
                <a16:creationId xmlns:a16="http://schemas.microsoft.com/office/drawing/2014/main" id="{EC6AB312-4A03-4A3B-B38D-03176FA6D2E0}"/>
              </a:ext>
            </a:extLst>
          </p:cNvPr>
          <p:cNvSpPr/>
          <p:nvPr/>
        </p:nvSpPr>
        <p:spPr>
          <a:xfrm>
            <a:off x="6614636" y="2719704"/>
            <a:ext cx="1858328" cy="202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8191" y="0"/>
                </a:moveTo>
                <a:lnTo>
                  <a:pt x="0" y="0"/>
                </a:lnTo>
                <a:lnTo>
                  <a:pt x="4096" y="6461"/>
                </a:lnTo>
                <a:lnTo>
                  <a:pt x="4751" y="7488"/>
                </a:lnTo>
                <a:lnTo>
                  <a:pt x="9503" y="14963"/>
                </a:lnTo>
                <a:lnTo>
                  <a:pt x="10159" y="16004"/>
                </a:lnTo>
                <a:lnTo>
                  <a:pt x="13715" y="21600"/>
                </a:lnTo>
                <a:lnTo>
                  <a:pt x="20507" y="10692"/>
                </a:lnTo>
                <a:cubicBezTo>
                  <a:pt x="21600" y="8935"/>
                  <a:pt x="21600" y="6042"/>
                  <a:pt x="20507" y="4285"/>
                </a:cubicBezTo>
                <a:lnTo>
                  <a:pt x="17840" y="14"/>
                </a:lnTo>
                <a:lnTo>
                  <a:pt x="9503" y="14"/>
                </a:lnTo>
                <a:lnTo>
                  <a:pt x="8191" y="1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27B7E9C-65B9-4583-8C21-F880B61776E5}"/>
              </a:ext>
            </a:extLst>
          </p:cNvPr>
          <p:cNvSpPr/>
          <p:nvPr/>
        </p:nvSpPr>
        <p:spPr>
          <a:xfrm>
            <a:off x="6417478" y="3519804"/>
            <a:ext cx="683559" cy="938531"/>
          </a:xfrm>
          <a:custGeom>
            <a:avLst/>
            <a:gdLst>
              <a:gd name="connsiteX0" fmla="*/ 551510 w 683559"/>
              <a:gd name="connsiteY0" fmla="*/ 0 h 938531"/>
              <a:gd name="connsiteX1" fmla="*/ 683559 w 683559"/>
              <a:gd name="connsiteY1" fmla="*/ 224644 h 938531"/>
              <a:gd name="connsiteX2" fmla="*/ 320123 w 683559"/>
              <a:gd name="connsiteY2" fmla="*/ 854724 h 938531"/>
              <a:gd name="connsiteX3" fmla="*/ 175362 w 683559"/>
              <a:gd name="connsiteY3" fmla="*/ 938531 h 938531"/>
              <a:gd name="connsiteX4" fmla="*/ 0 w 683559"/>
              <a:gd name="connsiteY4" fmla="*/ 938531 h 938531"/>
              <a:gd name="connsiteX5" fmla="*/ 137506 w 683559"/>
              <a:gd name="connsiteY5" fmla="*/ 704877 h 938531"/>
              <a:gd name="connsiteX6" fmla="*/ 194575 w 683559"/>
              <a:gd name="connsiteY6" fmla="*/ 607064 h 93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59" h="938531">
                <a:moveTo>
                  <a:pt x="551510" y="0"/>
                </a:moveTo>
                <a:lnTo>
                  <a:pt x="683559" y="224644"/>
                </a:lnTo>
                <a:lnTo>
                  <a:pt x="320123" y="854724"/>
                </a:lnTo>
                <a:cubicBezTo>
                  <a:pt x="293408" y="900411"/>
                  <a:pt x="228684" y="938531"/>
                  <a:pt x="175362" y="938531"/>
                </a:cubicBezTo>
                <a:lnTo>
                  <a:pt x="0" y="938531"/>
                </a:lnTo>
                <a:lnTo>
                  <a:pt x="137506" y="704877"/>
                </a:lnTo>
                <a:lnTo>
                  <a:pt x="194575" y="6070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Figure">
            <a:extLst>
              <a:ext uri="{FF2B5EF4-FFF2-40B4-BE49-F238E27FC236}">
                <a16:creationId xmlns:a16="http://schemas.microsoft.com/office/drawing/2014/main" id="{961BD90B-72BE-452D-9665-C0EA16A28358}"/>
              </a:ext>
            </a:extLst>
          </p:cNvPr>
          <p:cNvSpPr/>
          <p:nvPr/>
        </p:nvSpPr>
        <p:spPr>
          <a:xfrm>
            <a:off x="4925536" y="3202304"/>
            <a:ext cx="651193" cy="930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21381" y="21600"/>
                </a:moveTo>
                <a:lnTo>
                  <a:pt x="12374" y="21600"/>
                </a:lnTo>
                <a:lnTo>
                  <a:pt x="657" y="7220"/>
                </a:lnTo>
                <a:cubicBezTo>
                  <a:pt x="-219" y="6159"/>
                  <a:pt x="-219" y="4420"/>
                  <a:pt x="657" y="3359"/>
                </a:cubicBezTo>
                <a:lnTo>
                  <a:pt x="3409" y="0"/>
                </a:lnTo>
                <a:lnTo>
                  <a:pt x="7829" y="5304"/>
                </a:lnTo>
                <a:lnTo>
                  <a:pt x="9705" y="7544"/>
                </a:lnTo>
                <a:lnTo>
                  <a:pt x="9705" y="7544"/>
                </a:lnTo>
                <a:lnTo>
                  <a:pt x="21381" y="216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9" name="Figure">
            <a:extLst>
              <a:ext uri="{FF2B5EF4-FFF2-40B4-BE49-F238E27FC236}">
                <a16:creationId xmlns:a16="http://schemas.microsoft.com/office/drawing/2014/main" id="{8D164DA4-1762-477A-87CC-75CC4AE056E7}"/>
              </a:ext>
            </a:extLst>
          </p:cNvPr>
          <p:cNvSpPr/>
          <p:nvPr/>
        </p:nvSpPr>
        <p:spPr>
          <a:xfrm>
            <a:off x="5090636" y="2389504"/>
            <a:ext cx="685801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280" y="5400"/>
                </a:lnTo>
                <a:lnTo>
                  <a:pt x="15480" y="7648"/>
                </a:lnTo>
                <a:lnTo>
                  <a:pt x="4240" y="21600"/>
                </a:lnTo>
                <a:lnTo>
                  <a:pt x="0" y="16346"/>
                </a:lnTo>
                <a:lnTo>
                  <a:pt x="11360" y="1956"/>
                </a:lnTo>
                <a:cubicBezTo>
                  <a:pt x="12200" y="905"/>
                  <a:pt x="14240" y="29"/>
                  <a:pt x="15920" y="29"/>
                </a:cubicBezTo>
                <a:lnTo>
                  <a:pt x="21600" y="2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Figure">
            <a:extLst>
              <a:ext uri="{FF2B5EF4-FFF2-40B4-BE49-F238E27FC236}">
                <a16:creationId xmlns:a16="http://schemas.microsoft.com/office/drawing/2014/main" id="{5071463E-6335-4B2C-9629-4C14C1347C7A}"/>
              </a:ext>
            </a:extLst>
          </p:cNvPr>
          <p:cNvSpPr/>
          <p:nvPr/>
        </p:nvSpPr>
        <p:spPr>
          <a:xfrm>
            <a:off x="5357336" y="4231004"/>
            <a:ext cx="1076960" cy="2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7"/>
                </a:moveTo>
                <a:lnTo>
                  <a:pt x="18849" y="21600"/>
                </a:lnTo>
                <a:lnTo>
                  <a:pt x="4661" y="21600"/>
                </a:lnTo>
                <a:cubicBezTo>
                  <a:pt x="3592" y="21600"/>
                  <a:pt x="2292" y="18214"/>
                  <a:pt x="1758" y="13894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1" name="Figure">
            <a:extLst>
              <a:ext uri="{FF2B5EF4-FFF2-40B4-BE49-F238E27FC236}">
                <a16:creationId xmlns:a16="http://schemas.microsoft.com/office/drawing/2014/main" id="{2BF013D8-4E2B-4702-A711-86D64583853D}"/>
              </a:ext>
            </a:extLst>
          </p:cNvPr>
          <p:cNvSpPr/>
          <p:nvPr/>
        </p:nvSpPr>
        <p:spPr>
          <a:xfrm>
            <a:off x="5751036" y="2389504"/>
            <a:ext cx="1076960" cy="2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3"/>
                </a:moveTo>
                <a:lnTo>
                  <a:pt x="2751" y="0"/>
                </a:lnTo>
                <a:lnTo>
                  <a:pt x="16939" y="0"/>
                </a:lnTo>
                <a:cubicBezTo>
                  <a:pt x="18008" y="0"/>
                  <a:pt x="19308" y="3386"/>
                  <a:pt x="19842" y="770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3" name="Figure">
            <a:extLst>
              <a:ext uri="{FF2B5EF4-FFF2-40B4-BE49-F238E27FC236}">
                <a16:creationId xmlns:a16="http://schemas.microsoft.com/office/drawing/2014/main" id="{21D36A24-8AF6-47E4-8AC1-50395EF445C0}"/>
              </a:ext>
            </a:extLst>
          </p:cNvPr>
          <p:cNvSpPr/>
          <p:nvPr/>
        </p:nvSpPr>
        <p:spPr>
          <a:xfrm>
            <a:off x="6601936" y="2719704"/>
            <a:ext cx="651355" cy="93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600" extrusionOk="0">
                <a:moveTo>
                  <a:pt x="20766" y="18245"/>
                </a:moveTo>
                <a:lnTo>
                  <a:pt x="18014" y="21600"/>
                </a:lnTo>
                <a:lnTo>
                  <a:pt x="13594" y="16303"/>
                </a:lnTo>
                <a:lnTo>
                  <a:pt x="11717" y="14066"/>
                </a:lnTo>
                <a:lnTo>
                  <a:pt x="0" y="0"/>
                </a:lnTo>
                <a:lnTo>
                  <a:pt x="9007" y="0"/>
                </a:lnTo>
                <a:lnTo>
                  <a:pt x="20724" y="14361"/>
                </a:lnTo>
                <a:cubicBezTo>
                  <a:pt x="21600" y="15450"/>
                  <a:pt x="21600" y="17186"/>
                  <a:pt x="20766" y="1824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Figure">
            <a:extLst>
              <a:ext uri="{FF2B5EF4-FFF2-40B4-BE49-F238E27FC236}">
                <a16:creationId xmlns:a16="http://schemas.microsoft.com/office/drawing/2014/main" id="{83CA6744-71A1-48FE-BCEF-936BB5DE334D}"/>
              </a:ext>
            </a:extLst>
          </p:cNvPr>
          <p:cNvSpPr/>
          <p:nvPr/>
        </p:nvSpPr>
        <p:spPr>
          <a:xfrm>
            <a:off x="5433535" y="2846704"/>
            <a:ext cx="1313182" cy="1165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6678" y="871"/>
                </a:moveTo>
                <a:cubicBezTo>
                  <a:pt x="16429" y="400"/>
                  <a:pt x="15826" y="0"/>
                  <a:pt x="15349" y="0"/>
                </a:cubicBezTo>
                <a:lnTo>
                  <a:pt x="6127" y="0"/>
                </a:lnTo>
                <a:cubicBezTo>
                  <a:pt x="5650" y="0"/>
                  <a:pt x="5047" y="400"/>
                  <a:pt x="4798" y="871"/>
                </a:cubicBezTo>
                <a:lnTo>
                  <a:pt x="187" y="9929"/>
                </a:lnTo>
                <a:cubicBezTo>
                  <a:pt x="-62" y="10400"/>
                  <a:pt x="-62" y="11200"/>
                  <a:pt x="187" y="11671"/>
                </a:cubicBezTo>
                <a:lnTo>
                  <a:pt x="4798" y="20729"/>
                </a:lnTo>
                <a:cubicBezTo>
                  <a:pt x="5047" y="21200"/>
                  <a:pt x="5650" y="21600"/>
                  <a:pt x="6127" y="21600"/>
                </a:cubicBezTo>
                <a:lnTo>
                  <a:pt x="15349" y="21600"/>
                </a:lnTo>
                <a:cubicBezTo>
                  <a:pt x="15826" y="21600"/>
                  <a:pt x="16429" y="21200"/>
                  <a:pt x="16678" y="20729"/>
                </a:cubicBezTo>
                <a:lnTo>
                  <a:pt x="21289" y="11671"/>
                </a:lnTo>
                <a:cubicBezTo>
                  <a:pt x="21538" y="11200"/>
                  <a:pt x="21538" y="10400"/>
                  <a:pt x="21289" y="9929"/>
                </a:cubicBezTo>
                <a:lnTo>
                  <a:pt x="16678" y="87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725AD74-16A1-4114-933F-C2043AAB004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273ADC8-DCB9-42BD-945F-838EC51B51A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E856B4-A0B5-47CB-952F-D480CEEBF74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695B142-4C28-4C1D-B85C-BD65CE0AB0DE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BB2215-BF84-4227-BB1B-C0513BB4B76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74DB89D-5A9F-4DC7-97B9-FC8350038D3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0E3206-3574-42D2-85D8-09A281E474A3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FACE8CC-3142-416F-A59B-10889C9B061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D9BF18-36F3-44F7-8E2B-CF5E3EF8FAC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9D63A4-F978-42CB-87FF-1A3008196755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9B788D-160A-40D4-8E87-CA539D940FC0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F4F93F3-9121-49F6-A9B6-81713516E6E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4DA6AD-0B9F-43C8-89A3-A9D9F0C619B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111BC5-92E5-4B62-9FEB-8FBB0E7BFF5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2A94F2-D65C-4ADE-9BE6-D1B7F52A7AD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07713C-2283-4CF4-972E-6024159F7123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1D909FA-4CB7-493E-AACB-7D0B5FEAA8D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B64D5EA-1BE1-4C2B-861A-BF21815931D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0" name="Graphic 19" descr="Hourglass">
            <a:extLst>
              <a:ext uri="{FF2B5EF4-FFF2-40B4-BE49-F238E27FC236}">
                <a16:creationId xmlns:a16="http://schemas.microsoft.com/office/drawing/2014/main" id="{A1287C92-A7DD-4840-81E5-806E1B77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8060" y="2903359"/>
            <a:ext cx="914400" cy="914400"/>
          </a:xfrm>
          <a:prstGeom prst="rect">
            <a:avLst/>
          </a:prstGeom>
        </p:spPr>
      </p:pic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8E455DB8-2FF3-466A-93D3-A2EB570A7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0283" y="2903359"/>
            <a:ext cx="914400" cy="91440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C44BC266-76F7-4B8E-86AB-8E3B4B2C4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078" y="1423600"/>
            <a:ext cx="914400" cy="914400"/>
          </a:xfrm>
          <a:prstGeom prst="rect">
            <a:avLst/>
          </a:prstGeom>
        </p:spPr>
      </p:pic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F19C2D81-4FF0-4ECD-9034-7A723D996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2200" y="1423600"/>
            <a:ext cx="914400" cy="914400"/>
          </a:xfrm>
          <a:prstGeom prst="rect">
            <a:avLst/>
          </a:prstGeom>
        </p:spPr>
      </p:pic>
      <p:pic>
        <p:nvPicPr>
          <p:cNvPr id="24" name="Graphic 23" descr="Eye">
            <a:extLst>
              <a:ext uri="{FF2B5EF4-FFF2-40B4-BE49-F238E27FC236}">
                <a16:creationId xmlns:a16="http://schemas.microsoft.com/office/drawing/2014/main" id="{9E3A6CF2-A3DB-4C9E-B50B-01890CF7A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52200" y="4520000"/>
            <a:ext cx="914400" cy="914400"/>
          </a:xfrm>
          <a:prstGeom prst="rect">
            <a:avLst/>
          </a:prstGeom>
        </p:spPr>
      </p:pic>
      <p:pic>
        <p:nvPicPr>
          <p:cNvPr id="26" name="Graphic 25" descr="Filter">
            <a:extLst>
              <a:ext uri="{FF2B5EF4-FFF2-40B4-BE49-F238E27FC236}">
                <a16:creationId xmlns:a16="http://schemas.microsoft.com/office/drawing/2014/main" id="{E3FF73DC-AEE5-4C43-8E65-B9388626E9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4078" y="4520000"/>
            <a:ext cx="914400" cy="914400"/>
          </a:xfrm>
          <a:prstGeom prst="rect">
            <a:avLst/>
          </a:prstGeom>
        </p:spPr>
      </p:pic>
      <p:pic>
        <p:nvPicPr>
          <p:cNvPr id="41" name="Graphic 40" descr="Hourglass">
            <a:extLst>
              <a:ext uri="{FF2B5EF4-FFF2-40B4-BE49-F238E27FC236}">
                <a16:creationId xmlns:a16="http://schemas.microsoft.com/office/drawing/2014/main" id="{64196FDD-104B-49F4-BF47-F3E804BCFD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03" y="2955269"/>
            <a:ext cx="461665" cy="461665"/>
          </a:xfrm>
          <a:prstGeom prst="rect">
            <a:avLst/>
          </a:prstGeom>
        </p:spPr>
      </p:pic>
      <p:pic>
        <p:nvPicPr>
          <p:cNvPr id="42" name="Graphic 41" descr="Stopwatch">
            <a:extLst>
              <a:ext uri="{FF2B5EF4-FFF2-40B4-BE49-F238E27FC236}">
                <a16:creationId xmlns:a16="http://schemas.microsoft.com/office/drawing/2014/main" id="{276E1449-759B-4845-9A47-7B3BD2D425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0903" y="1239641"/>
            <a:ext cx="461665" cy="461665"/>
          </a:xfrm>
          <a:prstGeom prst="rect">
            <a:avLst/>
          </a:prstGeom>
        </p:spPr>
      </p:pic>
      <p:pic>
        <p:nvPicPr>
          <p:cNvPr id="43" name="Graphic 42" descr="Eye">
            <a:extLst>
              <a:ext uri="{FF2B5EF4-FFF2-40B4-BE49-F238E27FC236}">
                <a16:creationId xmlns:a16="http://schemas.microsoft.com/office/drawing/2014/main" id="{637EF695-6E0B-4B2A-89EC-6DFF614095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903" y="4671367"/>
            <a:ext cx="461665" cy="461665"/>
          </a:xfrm>
          <a:prstGeom prst="rect">
            <a:avLst/>
          </a:prstGeom>
        </p:spPr>
      </p:pic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5DD52605-D8FB-4E84-8C54-9F7B6C6E8D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21628" y="2955269"/>
            <a:ext cx="466344" cy="466344"/>
          </a:xfrm>
          <a:prstGeom prst="rect">
            <a:avLst/>
          </a:prstGeom>
        </p:spPr>
      </p:pic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55CB5058-9DB6-4C7F-BE97-26D45D982D4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921628" y="1239641"/>
            <a:ext cx="466344" cy="466344"/>
          </a:xfrm>
          <a:prstGeom prst="rect">
            <a:avLst/>
          </a:prstGeom>
        </p:spPr>
      </p:pic>
      <p:pic>
        <p:nvPicPr>
          <p:cNvPr id="46" name="Graphic 45" descr="Filter">
            <a:extLst>
              <a:ext uri="{FF2B5EF4-FFF2-40B4-BE49-F238E27FC236}">
                <a16:creationId xmlns:a16="http://schemas.microsoft.com/office/drawing/2014/main" id="{38119F27-958D-4B57-A85A-DD5FEFB3DD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21628" y="4671367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Hexagon Infographic Diagram for PowerPoint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4E150DD-4C3D-4FE3-803E-36891AADC2DB}"/>
              </a:ext>
            </a:extLst>
          </p:cNvPr>
          <p:cNvSpPr/>
          <p:nvPr/>
        </p:nvSpPr>
        <p:spPr>
          <a:xfrm>
            <a:off x="4925590" y="2389504"/>
            <a:ext cx="2332356" cy="2068831"/>
          </a:xfrm>
          <a:custGeom>
            <a:avLst/>
            <a:gdLst>
              <a:gd name="connsiteX0" fmla="*/ 882607 w 2332356"/>
              <a:gd name="connsiteY0" fmla="*/ 457200 h 2068831"/>
              <a:gd name="connsiteX1" fmla="*/ 801340 w 2332356"/>
              <a:gd name="connsiteY1" fmla="*/ 504212 h 2068831"/>
              <a:gd name="connsiteX2" fmla="*/ 519380 w 2332356"/>
              <a:gd name="connsiteY2" fmla="*/ 993118 h 2068831"/>
              <a:gd name="connsiteX3" fmla="*/ 519380 w 2332356"/>
              <a:gd name="connsiteY3" fmla="*/ 1087143 h 2068831"/>
              <a:gd name="connsiteX4" fmla="*/ 801340 w 2332356"/>
              <a:gd name="connsiteY4" fmla="*/ 1576049 h 2068831"/>
              <a:gd name="connsiteX5" fmla="*/ 882607 w 2332356"/>
              <a:gd name="connsiteY5" fmla="*/ 1623061 h 2068831"/>
              <a:gd name="connsiteX6" fmla="*/ 1446526 w 2332356"/>
              <a:gd name="connsiteY6" fmla="*/ 1623061 h 2068831"/>
              <a:gd name="connsiteX7" fmla="*/ 1527794 w 2332356"/>
              <a:gd name="connsiteY7" fmla="*/ 1576049 h 2068831"/>
              <a:gd name="connsiteX8" fmla="*/ 1809753 w 2332356"/>
              <a:gd name="connsiteY8" fmla="*/ 1087143 h 2068831"/>
              <a:gd name="connsiteX9" fmla="*/ 1809753 w 2332356"/>
              <a:gd name="connsiteY9" fmla="*/ 993118 h 2068831"/>
              <a:gd name="connsiteX10" fmla="*/ 1527794 w 2332356"/>
              <a:gd name="connsiteY10" fmla="*/ 504212 h 2068831"/>
              <a:gd name="connsiteX11" fmla="*/ 1446526 w 2332356"/>
              <a:gd name="connsiteY11" fmla="*/ 457200 h 2068831"/>
              <a:gd name="connsiteX12" fmla="*/ 665108 w 2332356"/>
              <a:gd name="connsiteY12" fmla="*/ 0 h 2068831"/>
              <a:gd name="connsiteX13" fmla="*/ 1667249 w 2332356"/>
              <a:gd name="connsiteY13" fmla="*/ 0 h 2068831"/>
              <a:gd name="connsiteX14" fmla="*/ 1812010 w 2332356"/>
              <a:gd name="connsiteY14" fmla="*/ 83807 h 2068831"/>
              <a:gd name="connsiteX15" fmla="*/ 2312320 w 2332356"/>
              <a:gd name="connsiteY15" fmla="*/ 951184 h 2068831"/>
              <a:gd name="connsiteX16" fmla="*/ 2312320 w 2332356"/>
              <a:gd name="connsiteY16" fmla="*/ 1117648 h 2068831"/>
              <a:gd name="connsiteX17" fmla="*/ 1812010 w 2332356"/>
              <a:gd name="connsiteY17" fmla="*/ 1985024 h 2068831"/>
              <a:gd name="connsiteX18" fmla="*/ 1667249 w 2332356"/>
              <a:gd name="connsiteY18" fmla="*/ 2068831 h 2068831"/>
              <a:gd name="connsiteX19" fmla="*/ 665108 w 2332356"/>
              <a:gd name="connsiteY19" fmla="*/ 2068831 h 2068831"/>
              <a:gd name="connsiteX20" fmla="*/ 520347 w 2332356"/>
              <a:gd name="connsiteY20" fmla="*/ 1985024 h 2068831"/>
              <a:gd name="connsiteX21" fmla="*/ 20037 w 2332356"/>
              <a:gd name="connsiteY21" fmla="*/ 1117648 h 2068831"/>
              <a:gd name="connsiteX22" fmla="*/ 20037 w 2332356"/>
              <a:gd name="connsiteY22" fmla="*/ 951184 h 2068831"/>
              <a:gd name="connsiteX23" fmla="*/ 520347 w 2332356"/>
              <a:gd name="connsiteY23" fmla="*/ 83807 h 2068831"/>
              <a:gd name="connsiteX24" fmla="*/ 665108 w 2332356"/>
              <a:gd name="connsiteY24" fmla="*/ 0 h 20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32356" h="2068831">
                <a:moveTo>
                  <a:pt x="882607" y="457200"/>
                </a:moveTo>
                <a:cubicBezTo>
                  <a:pt x="853439" y="457200"/>
                  <a:pt x="816566" y="478790"/>
                  <a:pt x="801340" y="504212"/>
                </a:cubicBezTo>
                <a:lnTo>
                  <a:pt x="519380" y="993118"/>
                </a:lnTo>
                <a:cubicBezTo>
                  <a:pt x="504154" y="1018541"/>
                  <a:pt x="504154" y="1061721"/>
                  <a:pt x="519380" y="1087143"/>
                </a:cubicBezTo>
                <a:lnTo>
                  <a:pt x="801340" y="1576049"/>
                </a:lnTo>
                <a:cubicBezTo>
                  <a:pt x="816566" y="1601471"/>
                  <a:pt x="853439" y="1623061"/>
                  <a:pt x="882607" y="1623061"/>
                </a:cubicBezTo>
                <a:lnTo>
                  <a:pt x="1446526" y="1623061"/>
                </a:lnTo>
                <a:cubicBezTo>
                  <a:pt x="1475695" y="1623061"/>
                  <a:pt x="1512568" y="1601471"/>
                  <a:pt x="1527794" y="1576049"/>
                </a:cubicBezTo>
                <a:lnTo>
                  <a:pt x="1809753" y="1087143"/>
                </a:lnTo>
                <a:cubicBezTo>
                  <a:pt x="1824980" y="1061721"/>
                  <a:pt x="1824980" y="1018541"/>
                  <a:pt x="1809753" y="993118"/>
                </a:cubicBezTo>
                <a:lnTo>
                  <a:pt x="1527794" y="504212"/>
                </a:lnTo>
                <a:cubicBezTo>
                  <a:pt x="1512568" y="478790"/>
                  <a:pt x="1475695" y="457200"/>
                  <a:pt x="1446526" y="457200"/>
                </a:cubicBezTo>
                <a:close/>
                <a:moveTo>
                  <a:pt x="665108" y="0"/>
                </a:moveTo>
                <a:lnTo>
                  <a:pt x="1667249" y="0"/>
                </a:lnTo>
                <a:cubicBezTo>
                  <a:pt x="1720571" y="0"/>
                  <a:pt x="1785295" y="38120"/>
                  <a:pt x="1812010" y="83807"/>
                </a:cubicBezTo>
                <a:lnTo>
                  <a:pt x="2312320" y="951184"/>
                </a:lnTo>
                <a:cubicBezTo>
                  <a:pt x="2339035" y="996966"/>
                  <a:pt x="2339035" y="1071865"/>
                  <a:pt x="2312320" y="1117648"/>
                </a:cubicBezTo>
                <a:lnTo>
                  <a:pt x="1812010" y="1985024"/>
                </a:lnTo>
                <a:cubicBezTo>
                  <a:pt x="1785295" y="2030711"/>
                  <a:pt x="1720571" y="2068831"/>
                  <a:pt x="1667249" y="2068831"/>
                </a:cubicBezTo>
                <a:lnTo>
                  <a:pt x="665108" y="2068831"/>
                </a:lnTo>
                <a:cubicBezTo>
                  <a:pt x="611786" y="2068831"/>
                  <a:pt x="547062" y="2030711"/>
                  <a:pt x="520347" y="1985024"/>
                </a:cubicBezTo>
                <a:lnTo>
                  <a:pt x="20037" y="1117648"/>
                </a:lnTo>
                <a:cubicBezTo>
                  <a:pt x="-6679" y="1071865"/>
                  <a:pt x="-6679" y="996966"/>
                  <a:pt x="20037" y="951184"/>
                </a:cubicBezTo>
                <a:lnTo>
                  <a:pt x="520347" y="83807"/>
                </a:lnTo>
                <a:cubicBezTo>
                  <a:pt x="547062" y="38120"/>
                  <a:pt x="611786" y="0"/>
                  <a:pt x="665108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Figure">
            <a:extLst>
              <a:ext uri="{FF2B5EF4-FFF2-40B4-BE49-F238E27FC236}">
                <a16:creationId xmlns:a16="http://schemas.microsoft.com/office/drawing/2014/main" id="{3255466A-92E3-4145-9C3F-D607D3DD0D98}"/>
              </a:ext>
            </a:extLst>
          </p:cNvPr>
          <p:cNvSpPr/>
          <p:nvPr/>
        </p:nvSpPr>
        <p:spPr>
          <a:xfrm>
            <a:off x="5763735" y="3519804"/>
            <a:ext cx="1985012" cy="2047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8" y="6405"/>
                </a:moveTo>
                <a:lnTo>
                  <a:pt x="13115" y="0"/>
                </a:lnTo>
                <a:lnTo>
                  <a:pt x="9231" y="6405"/>
                </a:lnTo>
                <a:lnTo>
                  <a:pt x="8610" y="7437"/>
                </a:lnTo>
                <a:lnTo>
                  <a:pt x="4243" y="14632"/>
                </a:lnTo>
                <a:lnTo>
                  <a:pt x="3621" y="15637"/>
                </a:lnTo>
                <a:lnTo>
                  <a:pt x="0" y="21600"/>
                </a:lnTo>
                <a:lnTo>
                  <a:pt x="13294" y="21600"/>
                </a:lnTo>
                <a:cubicBezTo>
                  <a:pt x="15381" y="21600"/>
                  <a:pt x="17938" y="20166"/>
                  <a:pt x="18974" y="18424"/>
                </a:cubicBezTo>
                <a:lnTo>
                  <a:pt x="21600" y="14016"/>
                </a:lnTo>
                <a:lnTo>
                  <a:pt x="17606" y="7437"/>
                </a:lnTo>
                <a:lnTo>
                  <a:pt x="16998" y="640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Figure">
            <a:extLst>
              <a:ext uri="{FF2B5EF4-FFF2-40B4-BE49-F238E27FC236}">
                <a16:creationId xmlns:a16="http://schemas.microsoft.com/office/drawing/2014/main" id="{2F0E89B8-E14F-465A-9DCD-D8780E7AA2E7}"/>
              </a:ext>
            </a:extLst>
          </p:cNvPr>
          <p:cNvSpPr/>
          <p:nvPr/>
        </p:nvSpPr>
        <p:spPr>
          <a:xfrm>
            <a:off x="3719035" y="2097404"/>
            <a:ext cx="1857059" cy="202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13130" y="21600"/>
                </a:moveTo>
                <a:lnTo>
                  <a:pt x="21327" y="21600"/>
                </a:lnTo>
                <a:lnTo>
                  <a:pt x="17229" y="15139"/>
                </a:lnTo>
                <a:lnTo>
                  <a:pt x="17229" y="15139"/>
                </a:lnTo>
                <a:lnTo>
                  <a:pt x="16572" y="14112"/>
                </a:lnTo>
                <a:lnTo>
                  <a:pt x="11818" y="6637"/>
                </a:lnTo>
                <a:lnTo>
                  <a:pt x="11161" y="5596"/>
                </a:lnTo>
                <a:lnTo>
                  <a:pt x="7603" y="0"/>
                </a:lnTo>
                <a:lnTo>
                  <a:pt x="821" y="10908"/>
                </a:lnTo>
                <a:cubicBezTo>
                  <a:pt x="-273" y="12665"/>
                  <a:pt x="-273" y="15558"/>
                  <a:pt x="821" y="17315"/>
                </a:cubicBezTo>
                <a:lnTo>
                  <a:pt x="3490" y="21586"/>
                </a:lnTo>
                <a:lnTo>
                  <a:pt x="11832" y="21586"/>
                </a:lnTo>
                <a:lnTo>
                  <a:pt x="13130" y="21586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6" name="Figure">
            <a:extLst>
              <a:ext uri="{FF2B5EF4-FFF2-40B4-BE49-F238E27FC236}">
                <a16:creationId xmlns:a16="http://schemas.microsoft.com/office/drawing/2014/main" id="{B444BA01-8931-4863-A128-C7AB2CA135A4}"/>
              </a:ext>
            </a:extLst>
          </p:cNvPr>
          <p:cNvSpPr/>
          <p:nvPr/>
        </p:nvSpPr>
        <p:spPr>
          <a:xfrm>
            <a:off x="5751035" y="1284605"/>
            <a:ext cx="2357121" cy="13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54" y="12179"/>
                </a:moveTo>
                <a:lnTo>
                  <a:pt x="0" y="21600"/>
                </a:lnTo>
                <a:lnTo>
                  <a:pt x="6319" y="21600"/>
                </a:lnTo>
                <a:lnTo>
                  <a:pt x="7355" y="21600"/>
                </a:lnTo>
                <a:lnTo>
                  <a:pt x="14943" y="21600"/>
                </a:lnTo>
                <a:lnTo>
                  <a:pt x="15979" y="21600"/>
                </a:lnTo>
                <a:lnTo>
                  <a:pt x="21600" y="21600"/>
                </a:lnTo>
                <a:lnTo>
                  <a:pt x="16084" y="4843"/>
                </a:lnTo>
                <a:cubicBezTo>
                  <a:pt x="15211" y="2187"/>
                  <a:pt x="13058" y="0"/>
                  <a:pt x="11300" y="0"/>
                </a:cubicBezTo>
                <a:lnTo>
                  <a:pt x="7227" y="0"/>
                </a:lnTo>
                <a:lnTo>
                  <a:pt x="3666" y="10647"/>
                </a:lnTo>
                <a:lnTo>
                  <a:pt x="3154" y="12179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Figure">
            <a:extLst>
              <a:ext uri="{FF2B5EF4-FFF2-40B4-BE49-F238E27FC236}">
                <a16:creationId xmlns:a16="http://schemas.microsoft.com/office/drawing/2014/main" id="{2E1F20BC-5F0E-4FBD-A760-C30E23ECBFC8}"/>
              </a:ext>
            </a:extLst>
          </p:cNvPr>
          <p:cNvSpPr/>
          <p:nvPr/>
        </p:nvSpPr>
        <p:spPr>
          <a:xfrm>
            <a:off x="4442935" y="1284604"/>
            <a:ext cx="1985012" cy="2047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2" y="15195"/>
                </a:moveTo>
                <a:lnTo>
                  <a:pt x="8485" y="21600"/>
                </a:lnTo>
                <a:lnTo>
                  <a:pt x="12369" y="15195"/>
                </a:lnTo>
                <a:lnTo>
                  <a:pt x="12990" y="14163"/>
                </a:lnTo>
                <a:lnTo>
                  <a:pt x="17357" y="6968"/>
                </a:lnTo>
                <a:lnTo>
                  <a:pt x="17965" y="5949"/>
                </a:lnTo>
                <a:lnTo>
                  <a:pt x="21600" y="0"/>
                </a:lnTo>
                <a:lnTo>
                  <a:pt x="8306" y="0"/>
                </a:lnTo>
                <a:cubicBezTo>
                  <a:pt x="6219" y="0"/>
                  <a:pt x="3662" y="1434"/>
                  <a:pt x="2626" y="3176"/>
                </a:cubicBezTo>
                <a:lnTo>
                  <a:pt x="0" y="7584"/>
                </a:lnTo>
                <a:lnTo>
                  <a:pt x="3994" y="14163"/>
                </a:lnTo>
                <a:lnTo>
                  <a:pt x="4602" y="15195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Figure">
            <a:extLst>
              <a:ext uri="{FF2B5EF4-FFF2-40B4-BE49-F238E27FC236}">
                <a16:creationId xmlns:a16="http://schemas.microsoft.com/office/drawing/2014/main" id="{3FBF5B4C-F920-435C-8B54-9BD9F6C79BBA}"/>
              </a:ext>
            </a:extLst>
          </p:cNvPr>
          <p:cNvSpPr/>
          <p:nvPr/>
        </p:nvSpPr>
        <p:spPr>
          <a:xfrm>
            <a:off x="4074635" y="4231005"/>
            <a:ext cx="2357121" cy="13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6" y="9421"/>
                </a:moveTo>
                <a:lnTo>
                  <a:pt x="21600" y="0"/>
                </a:lnTo>
                <a:lnTo>
                  <a:pt x="15281" y="0"/>
                </a:lnTo>
                <a:lnTo>
                  <a:pt x="14256" y="0"/>
                </a:lnTo>
                <a:lnTo>
                  <a:pt x="6669" y="0"/>
                </a:lnTo>
                <a:lnTo>
                  <a:pt x="5633" y="0"/>
                </a:lnTo>
                <a:lnTo>
                  <a:pt x="0" y="0"/>
                </a:lnTo>
                <a:lnTo>
                  <a:pt x="5516" y="16757"/>
                </a:lnTo>
                <a:cubicBezTo>
                  <a:pt x="6389" y="19413"/>
                  <a:pt x="8542" y="21600"/>
                  <a:pt x="10300" y="21600"/>
                </a:cubicBezTo>
                <a:lnTo>
                  <a:pt x="14373" y="21600"/>
                </a:lnTo>
                <a:lnTo>
                  <a:pt x="17934" y="10953"/>
                </a:lnTo>
                <a:lnTo>
                  <a:pt x="18446" y="942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2" name="Figure">
            <a:extLst>
              <a:ext uri="{FF2B5EF4-FFF2-40B4-BE49-F238E27FC236}">
                <a16:creationId xmlns:a16="http://schemas.microsoft.com/office/drawing/2014/main" id="{EC6AB312-4A03-4A3B-B38D-03176FA6D2E0}"/>
              </a:ext>
            </a:extLst>
          </p:cNvPr>
          <p:cNvSpPr/>
          <p:nvPr/>
        </p:nvSpPr>
        <p:spPr>
          <a:xfrm>
            <a:off x="6614636" y="2719704"/>
            <a:ext cx="1858328" cy="202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extrusionOk="0">
                <a:moveTo>
                  <a:pt x="8191" y="0"/>
                </a:moveTo>
                <a:lnTo>
                  <a:pt x="0" y="0"/>
                </a:lnTo>
                <a:lnTo>
                  <a:pt x="4096" y="6461"/>
                </a:lnTo>
                <a:lnTo>
                  <a:pt x="4751" y="7488"/>
                </a:lnTo>
                <a:lnTo>
                  <a:pt x="9503" y="14963"/>
                </a:lnTo>
                <a:lnTo>
                  <a:pt x="10159" y="16004"/>
                </a:lnTo>
                <a:lnTo>
                  <a:pt x="13715" y="21600"/>
                </a:lnTo>
                <a:lnTo>
                  <a:pt x="20507" y="10692"/>
                </a:lnTo>
                <a:cubicBezTo>
                  <a:pt x="21600" y="8935"/>
                  <a:pt x="21600" y="6042"/>
                  <a:pt x="20507" y="4285"/>
                </a:cubicBezTo>
                <a:lnTo>
                  <a:pt x="17840" y="14"/>
                </a:lnTo>
                <a:lnTo>
                  <a:pt x="9503" y="14"/>
                </a:lnTo>
                <a:lnTo>
                  <a:pt x="8191" y="1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27B7E9C-65B9-4583-8C21-F880B61776E5}"/>
              </a:ext>
            </a:extLst>
          </p:cNvPr>
          <p:cNvSpPr/>
          <p:nvPr/>
        </p:nvSpPr>
        <p:spPr>
          <a:xfrm>
            <a:off x="6417478" y="3519804"/>
            <a:ext cx="683559" cy="938531"/>
          </a:xfrm>
          <a:custGeom>
            <a:avLst/>
            <a:gdLst>
              <a:gd name="connsiteX0" fmla="*/ 551510 w 683559"/>
              <a:gd name="connsiteY0" fmla="*/ 0 h 938531"/>
              <a:gd name="connsiteX1" fmla="*/ 683559 w 683559"/>
              <a:gd name="connsiteY1" fmla="*/ 224644 h 938531"/>
              <a:gd name="connsiteX2" fmla="*/ 320123 w 683559"/>
              <a:gd name="connsiteY2" fmla="*/ 854724 h 938531"/>
              <a:gd name="connsiteX3" fmla="*/ 175362 w 683559"/>
              <a:gd name="connsiteY3" fmla="*/ 938531 h 938531"/>
              <a:gd name="connsiteX4" fmla="*/ 0 w 683559"/>
              <a:gd name="connsiteY4" fmla="*/ 938531 h 938531"/>
              <a:gd name="connsiteX5" fmla="*/ 137506 w 683559"/>
              <a:gd name="connsiteY5" fmla="*/ 704877 h 938531"/>
              <a:gd name="connsiteX6" fmla="*/ 194575 w 683559"/>
              <a:gd name="connsiteY6" fmla="*/ 607064 h 93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59" h="938531">
                <a:moveTo>
                  <a:pt x="551510" y="0"/>
                </a:moveTo>
                <a:lnTo>
                  <a:pt x="683559" y="224644"/>
                </a:lnTo>
                <a:lnTo>
                  <a:pt x="320123" y="854724"/>
                </a:lnTo>
                <a:cubicBezTo>
                  <a:pt x="293408" y="900411"/>
                  <a:pt x="228684" y="938531"/>
                  <a:pt x="175362" y="938531"/>
                </a:cubicBezTo>
                <a:lnTo>
                  <a:pt x="0" y="938531"/>
                </a:lnTo>
                <a:lnTo>
                  <a:pt x="137506" y="704877"/>
                </a:lnTo>
                <a:lnTo>
                  <a:pt x="194575" y="6070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Figure">
            <a:extLst>
              <a:ext uri="{FF2B5EF4-FFF2-40B4-BE49-F238E27FC236}">
                <a16:creationId xmlns:a16="http://schemas.microsoft.com/office/drawing/2014/main" id="{961BD90B-72BE-452D-9665-C0EA16A28358}"/>
              </a:ext>
            </a:extLst>
          </p:cNvPr>
          <p:cNvSpPr/>
          <p:nvPr/>
        </p:nvSpPr>
        <p:spPr>
          <a:xfrm>
            <a:off x="4925536" y="3202304"/>
            <a:ext cx="651193" cy="930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21381" y="21600"/>
                </a:moveTo>
                <a:lnTo>
                  <a:pt x="12374" y="21600"/>
                </a:lnTo>
                <a:lnTo>
                  <a:pt x="657" y="7220"/>
                </a:lnTo>
                <a:cubicBezTo>
                  <a:pt x="-219" y="6159"/>
                  <a:pt x="-219" y="4420"/>
                  <a:pt x="657" y="3359"/>
                </a:cubicBezTo>
                <a:lnTo>
                  <a:pt x="3409" y="0"/>
                </a:lnTo>
                <a:lnTo>
                  <a:pt x="7829" y="5304"/>
                </a:lnTo>
                <a:lnTo>
                  <a:pt x="9705" y="7544"/>
                </a:lnTo>
                <a:lnTo>
                  <a:pt x="9705" y="7544"/>
                </a:lnTo>
                <a:lnTo>
                  <a:pt x="21381" y="216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9" name="Figure">
            <a:extLst>
              <a:ext uri="{FF2B5EF4-FFF2-40B4-BE49-F238E27FC236}">
                <a16:creationId xmlns:a16="http://schemas.microsoft.com/office/drawing/2014/main" id="{8D164DA4-1762-477A-87CC-75CC4AE056E7}"/>
              </a:ext>
            </a:extLst>
          </p:cNvPr>
          <p:cNvSpPr/>
          <p:nvPr/>
        </p:nvSpPr>
        <p:spPr>
          <a:xfrm>
            <a:off x="5090636" y="2389504"/>
            <a:ext cx="685801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280" y="5400"/>
                </a:lnTo>
                <a:lnTo>
                  <a:pt x="15480" y="7648"/>
                </a:lnTo>
                <a:lnTo>
                  <a:pt x="4240" y="21600"/>
                </a:lnTo>
                <a:lnTo>
                  <a:pt x="0" y="16346"/>
                </a:lnTo>
                <a:lnTo>
                  <a:pt x="11360" y="1956"/>
                </a:lnTo>
                <a:cubicBezTo>
                  <a:pt x="12200" y="905"/>
                  <a:pt x="14240" y="29"/>
                  <a:pt x="15920" y="29"/>
                </a:cubicBezTo>
                <a:lnTo>
                  <a:pt x="21600" y="2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Figure">
            <a:extLst>
              <a:ext uri="{FF2B5EF4-FFF2-40B4-BE49-F238E27FC236}">
                <a16:creationId xmlns:a16="http://schemas.microsoft.com/office/drawing/2014/main" id="{5071463E-6335-4B2C-9629-4C14C1347C7A}"/>
              </a:ext>
            </a:extLst>
          </p:cNvPr>
          <p:cNvSpPr/>
          <p:nvPr/>
        </p:nvSpPr>
        <p:spPr>
          <a:xfrm>
            <a:off x="5357336" y="4231004"/>
            <a:ext cx="1076960" cy="2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7"/>
                </a:moveTo>
                <a:lnTo>
                  <a:pt x="18849" y="21600"/>
                </a:lnTo>
                <a:lnTo>
                  <a:pt x="4661" y="21600"/>
                </a:lnTo>
                <a:cubicBezTo>
                  <a:pt x="3592" y="21600"/>
                  <a:pt x="2292" y="18214"/>
                  <a:pt x="1758" y="13894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1" name="Figure">
            <a:extLst>
              <a:ext uri="{FF2B5EF4-FFF2-40B4-BE49-F238E27FC236}">
                <a16:creationId xmlns:a16="http://schemas.microsoft.com/office/drawing/2014/main" id="{2BF013D8-4E2B-4702-A711-86D64583853D}"/>
              </a:ext>
            </a:extLst>
          </p:cNvPr>
          <p:cNvSpPr/>
          <p:nvPr/>
        </p:nvSpPr>
        <p:spPr>
          <a:xfrm>
            <a:off x="5751036" y="2389504"/>
            <a:ext cx="1076960" cy="2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3"/>
                </a:moveTo>
                <a:lnTo>
                  <a:pt x="2751" y="0"/>
                </a:lnTo>
                <a:lnTo>
                  <a:pt x="16939" y="0"/>
                </a:lnTo>
                <a:cubicBezTo>
                  <a:pt x="18008" y="0"/>
                  <a:pt x="19308" y="3386"/>
                  <a:pt x="19842" y="7706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3" name="Figure">
            <a:extLst>
              <a:ext uri="{FF2B5EF4-FFF2-40B4-BE49-F238E27FC236}">
                <a16:creationId xmlns:a16="http://schemas.microsoft.com/office/drawing/2014/main" id="{21D36A24-8AF6-47E4-8AC1-50395EF445C0}"/>
              </a:ext>
            </a:extLst>
          </p:cNvPr>
          <p:cNvSpPr/>
          <p:nvPr/>
        </p:nvSpPr>
        <p:spPr>
          <a:xfrm>
            <a:off x="6601936" y="2719704"/>
            <a:ext cx="651355" cy="93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600" extrusionOk="0">
                <a:moveTo>
                  <a:pt x="20766" y="18245"/>
                </a:moveTo>
                <a:lnTo>
                  <a:pt x="18014" y="21600"/>
                </a:lnTo>
                <a:lnTo>
                  <a:pt x="13594" y="16303"/>
                </a:lnTo>
                <a:lnTo>
                  <a:pt x="11717" y="14066"/>
                </a:lnTo>
                <a:lnTo>
                  <a:pt x="0" y="0"/>
                </a:lnTo>
                <a:lnTo>
                  <a:pt x="9007" y="0"/>
                </a:lnTo>
                <a:lnTo>
                  <a:pt x="20724" y="14361"/>
                </a:lnTo>
                <a:cubicBezTo>
                  <a:pt x="21600" y="15450"/>
                  <a:pt x="21600" y="17186"/>
                  <a:pt x="20766" y="1824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725AD74-16A1-4114-933F-C2043AAB0040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273ADC8-DCB9-42BD-945F-838EC51B51A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E856B4-A0B5-47CB-952F-D480CEEBF74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695B142-4C28-4C1D-B85C-BD65CE0AB0DE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BB2215-BF84-4227-BB1B-C0513BB4B762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74DB89D-5A9F-4DC7-97B9-FC8350038D3E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0E3206-3574-42D2-85D8-09A281E474A3}"/>
              </a:ext>
            </a:extLst>
          </p:cNvPr>
          <p:cNvGrpSpPr/>
          <p:nvPr/>
        </p:nvGrpSpPr>
        <p:grpSpPr>
          <a:xfrm>
            <a:off x="332936" y="2947244"/>
            <a:ext cx="2937088" cy="1290153"/>
            <a:chOff x="332936" y="2627766"/>
            <a:chExt cx="2937088" cy="129015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FACE8CC-3142-416F-A59B-10889C9B061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D9BF18-36F3-44F7-8E2B-CF5E3EF8FAC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9D63A4-F978-42CB-87FF-1A3008196755}"/>
              </a:ext>
            </a:extLst>
          </p:cNvPr>
          <p:cNvGrpSpPr/>
          <p:nvPr/>
        </p:nvGrpSpPr>
        <p:grpSpPr>
          <a:xfrm>
            <a:off x="332936" y="4652338"/>
            <a:ext cx="2937088" cy="1290153"/>
            <a:chOff x="332936" y="4652338"/>
            <a:chExt cx="2937088" cy="129015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9B788D-160A-40D4-8E87-CA539D940FC0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F4F93F3-9121-49F6-A9B6-81713516E6E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4DA6AD-0B9F-43C8-89A3-A9D9F0C619B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111BC5-92E5-4B62-9FEB-8FBB0E7BFF5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2A94F2-D65C-4ADE-9BE6-D1B7F52A7AD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07713C-2283-4CF4-972E-6024159F7123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1D909FA-4CB7-493E-AACB-7D0B5FEAA8D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B64D5EA-1BE1-4C2B-861A-BF21815931D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Graphic 19" descr="Hourglass">
            <a:extLst>
              <a:ext uri="{FF2B5EF4-FFF2-40B4-BE49-F238E27FC236}">
                <a16:creationId xmlns:a16="http://schemas.microsoft.com/office/drawing/2014/main" id="{A1287C92-A7DD-4840-81E5-806E1B77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8060" y="2903359"/>
            <a:ext cx="914400" cy="914400"/>
          </a:xfrm>
          <a:prstGeom prst="rect">
            <a:avLst/>
          </a:prstGeom>
        </p:spPr>
      </p:pic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8E455DB8-2FF3-466A-93D3-A2EB570A7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0283" y="2903359"/>
            <a:ext cx="914400" cy="91440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C44BC266-76F7-4B8E-86AB-8E3B4B2C4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078" y="1423600"/>
            <a:ext cx="914400" cy="914400"/>
          </a:xfrm>
          <a:prstGeom prst="rect">
            <a:avLst/>
          </a:prstGeom>
        </p:spPr>
      </p:pic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F19C2D81-4FF0-4ECD-9034-7A723D996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2200" y="1423600"/>
            <a:ext cx="914400" cy="914400"/>
          </a:xfrm>
          <a:prstGeom prst="rect">
            <a:avLst/>
          </a:prstGeom>
        </p:spPr>
      </p:pic>
      <p:pic>
        <p:nvPicPr>
          <p:cNvPr id="24" name="Graphic 23" descr="Eye">
            <a:extLst>
              <a:ext uri="{FF2B5EF4-FFF2-40B4-BE49-F238E27FC236}">
                <a16:creationId xmlns:a16="http://schemas.microsoft.com/office/drawing/2014/main" id="{9E3A6CF2-A3DB-4C9E-B50B-01890CF7A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52200" y="4520000"/>
            <a:ext cx="914400" cy="914400"/>
          </a:xfrm>
          <a:prstGeom prst="rect">
            <a:avLst/>
          </a:prstGeom>
        </p:spPr>
      </p:pic>
      <p:pic>
        <p:nvPicPr>
          <p:cNvPr id="26" name="Graphic 25" descr="Filter">
            <a:extLst>
              <a:ext uri="{FF2B5EF4-FFF2-40B4-BE49-F238E27FC236}">
                <a16:creationId xmlns:a16="http://schemas.microsoft.com/office/drawing/2014/main" id="{E3FF73DC-AEE5-4C43-8E65-B9388626E9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4078" y="4520000"/>
            <a:ext cx="914400" cy="914400"/>
          </a:xfrm>
          <a:prstGeom prst="rect">
            <a:avLst/>
          </a:prstGeom>
        </p:spPr>
      </p:pic>
      <p:pic>
        <p:nvPicPr>
          <p:cNvPr id="40" name="Graphic 39" descr="Hourglass">
            <a:extLst>
              <a:ext uri="{FF2B5EF4-FFF2-40B4-BE49-F238E27FC236}">
                <a16:creationId xmlns:a16="http://schemas.microsoft.com/office/drawing/2014/main" id="{61BF0614-16AE-4C0A-A0D3-0A6271CD59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03" y="2955269"/>
            <a:ext cx="461665" cy="461665"/>
          </a:xfrm>
          <a:prstGeom prst="rect">
            <a:avLst/>
          </a:prstGeom>
        </p:spPr>
      </p:pic>
      <p:pic>
        <p:nvPicPr>
          <p:cNvPr id="42" name="Graphic 41" descr="Stopwatch">
            <a:extLst>
              <a:ext uri="{FF2B5EF4-FFF2-40B4-BE49-F238E27FC236}">
                <a16:creationId xmlns:a16="http://schemas.microsoft.com/office/drawing/2014/main" id="{F58BF078-3597-4510-BF2C-01945152F5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0903" y="1239641"/>
            <a:ext cx="461665" cy="461665"/>
          </a:xfrm>
          <a:prstGeom prst="rect">
            <a:avLst/>
          </a:prstGeom>
        </p:spPr>
      </p:pic>
      <p:pic>
        <p:nvPicPr>
          <p:cNvPr id="43" name="Graphic 42" descr="Eye">
            <a:extLst>
              <a:ext uri="{FF2B5EF4-FFF2-40B4-BE49-F238E27FC236}">
                <a16:creationId xmlns:a16="http://schemas.microsoft.com/office/drawing/2014/main" id="{C092AB07-1FCD-4778-A787-09B21315FB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903" y="4671367"/>
            <a:ext cx="461665" cy="461665"/>
          </a:xfrm>
          <a:prstGeom prst="rect">
            <a:avLst/>
          </a:prstGeom>
        </p:spPr>
      </p:pic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73B311A7-DC0A-4BF1-86C6-5D4993D163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21628" y="2955269"/>
            <a:ext cx="466344" cy="466344"/>
          </a:xfrm>
          <a:prstGeom prst="rect">
            <a:avLst/>
          </a:prstGeom>
        </p:spPr>
      </p:pic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90DB4D42-5333-4B07-BF0F-8E05A67342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921628" y="1239641"/>
            <a:ext cx="466344" cy="466344"/>
          </a:xfrm>
          <a:prstGeom prst="rect">
            <a:avLst/>
          </a:prstGeom>
        </p:spPr>
      </p:pic>
      <p:pic>
        <p:nvPicPr>
          <p:cNvPr id="46" name="Graphic 45" descr="Filter">
            <a:extLst>
              <a:ext uri="{FF2B5EF4-FFF2-40B4-BE49-F238E27FC236}">
                <a16:creationId xmlns:a16="http://schemas.microsoft.com/office/drawing/2014/main" id="{C97A63CB-AE78-4BA8-9C12-4F3403069B7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21628" y="4671367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8560</TotalTime>
  <Words>514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Hexagon Infographic Diagram for PowerPoint</vt:lpstr>
      <vt:lpstr>Hexagon Infographic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Infographic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2018-10-05T16:03:38Z</dcterms:modified>
  <cp:category>Charts &amp; Diagrams</cp:category>
</cp:coreProperties>
</file>