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63" r:id="rId4"/>
    <p:sldId id="36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23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ercle">
            <a:extLst>
              <a:ext uri="{FF2B5EF4-FFF2-40B4-BE49-F238E27FC236}">
                <a16:creationId xmlns:a16="http://schemas.microsoft.com/office/drawing/2014/main" id="{3BA7969F-F528-48AD-8B7A-E4B4F2E7E3B0}"/>
              </a:ext>
            </a:extLst>
          </p:cNvPr>
          <p:cNvSpPr/>
          <p:nvPr/>
        </p:nvSpPr>
        <p:spPr>
          <a:xfrm>
            <a:off x="5080390" y="2528800"/>
            <a:ext cx="2031219" cy="2031219"/>
          </a:xfrm>
          <a:prstGeom prst="ellipse">
            <a:avLst/>
          </a:pr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Matrix Diagram for PowerPoint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1144A2C-D1CC-41CA-884A-7650B646B278}"/>
              </a:ext>
            </a:extLst>
          </p:cNvPr>
          <p:cNvSpPr/>
          <p:nvPr/>
        </p:nvSpPr>
        <p:spPr>
          <a:xfrm>
            <a:off x="5309396" y="1343364"/>
            <a:ext cx="2976104" cy="1781624"/>
          </a:xfrm>
          <a:custGeom>
            <a:avLst/>
            <a:gdLst>
              <a:gd name="connsiteX0" fmla="*/ 1099781 w 2976104"/>
              <a:gd name="connsiteY0" fmla="*/ 0 h 1781624"/>
              <a:gd name="connsiteX1" fmla="*/ 2748074 w 2976104"/>
              <a:gd name="connsiteY1" fmla="*/ 0 h 1781624"/>
              <a:gd name="connsiteX2" fmla="*/ 2976104 w 2976104"/>
              <a:gd name="connsiteY2" fmla="*/ 228042 h 1781624"/>
              <a:gd name="connsiteX3" fmla="*/ 2976104 w 2976104"/>
              <a:gd name="connsiteY3" fmla="*/ 1073822 h 1781624"/>
              <a:gd name="connsiteX4" fmla="*/ 2748074 w 2976104"/>
              <a:gd name="connsiteY4" fmla="*/ 1301864 h 1781624"/>
              <a:gd name="connsiteX5" fmla="*/ 1249964 w 2976104"/>
              <a:gd name="connsiteY5" fmla="*/ 1301864 h 1781624"/>
              <a:gd name="connsiteX6" fmla="*/ 893829 w 2976104"/>
              <a:gd name="connsiteY6" fmla="*/ 1308248 h 1781624"/>
              <a:gd name="connsiteX7" fmla="*/ 835569 w 2976104"/>
              <a:gd name="connsiteY7" fmla="*/ 1311979 h 1781624"/>
              <a:gd name="connsiteX8" fmla="*/ 786604 w 2976104"/>
              <a:gd name="connsiteY8" fmla="*/ 1309506 h 1781624"/>
              <a:gd name="connsiteX9" fmla="*/ 2668 w 2976104"/>
              <a:gd name="connsiteY9" fmla="*/ 1776085 h 1781624"/>
              <a:gd name="connsiteX10" fmla="*/ 0 w 2976104"/>
              <a:gd name="connsiteY10" fmla="*/ 1781624 h 1781624"/>
              <a:gd name="connsiteX11" fmla="*/ 0 w 2976104"/>
              <a:gd name="connsiteY11" fmla="*/ 1099772 h 1781624"/>
              <a:gd name="connsiteX12" fmla="*/ 1099781 w 2976104"/>
              <a:gd name="connsiteY12" fmla="*/ 0 h 1781624"/>
              <a:gd name="connsiteX0" fmla="*/ 1099781 w 2976104"/>
              <a:gd name="connsiteY0" fmla="*/ 0 h 1781624"/>
              <a:gd name="connsiteX1" fmla="*/ 2748074 w 2976104"/>
              <a:gd name="connsiteY1" fmla="*/ 0 h 1781624"/>
              <a:gd name="connsiteX2" fmla="*/ 2976104 w 2976104"/>
              <a:gd name="connsiteY2" fmla="*/ 228042 h 1781624"/>
              <a:gd name="connsiteX3" fmla="*/ 2976104 w 2976104"/>
              <a:gd name="connsiteY3" fmla="*/ 1073822 h 1781624"/>
              <a:gd name="connsiteX4" fmla="*/ 2748074 w 2976104"/>
              <a:gd name="connsiteY4" fmla="*/ 1301864 h 1781624"/>
              <a:gd name="connsiteX5" fmla="*/ 1249964 w 2976104"/>
              <a:gd name="connsiteY5" fmla="*/ 1301864 h 1781624"/>
              <a:gd name="connsiteX6" fmla="*/ 893829 w 2976104"/>
              <a:gd name="connsiteY6" fmla="*/ 1308248 h 1781624"/>
              <a:gd name="connsiteX7" fmla="*/ 786604 w 2976104"/>
              <a:gd name="connsiteY7" fmla="*/ 1309506 h 1781624"/>
              <a:gd name="connsiteX8" fmla="*/ 2668 w 2976104"/>
              <a:gd name="connsiteY8" fmla="*/ 1776085 h 1781624"/>
              <a:gd name="connsiteX9" fmla="*/ 0 w 2976104"/>
              <a:gd name="connsiteY9" fmla="*/ 1781624 h 1781624"/>
              <a:gd name="connsiteX10" fmla="*/ 0 w 2976104"/>
              <a:gd name="connsiteY10" fmla="*/ 1099772 h 1781624"/>
              <a:gd name="connsiteX11" fmla="*/ 1099781 w 2976104"/>
              <a:gd name="connsiteY11" fmla="*/ 0 h 178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6104" h="1781624">
                <a:moveTo>
                  <a:pt x="1099781" y="0"/>
                </a:moveTo>
                <a:lnTo>
                  <a:pt x="2748074" y="0"/>
                </a:lnTo>
                <a:cubicBezTo>
                  <a:pt x="2875109" y="0"/>
                  <a:pt x="2976104" y="103890"/>
                  <a:pt x="2976104" y="228042"/>
                </a:cubicBezTo>
                <a:lnTo>
                  <a:pt x="2976104" y="1073822"/>
                </a:lnTo>
                <a:cubicBezTo>
                  <a:pt x="2976104" y="1200818"/>
                  <a:pt x="2875109" y="1301864"/>
                  <a:pt x="2748074" y="1301864"/>
                </a:cubicBezTo>
                <a:cubicBezTo>
                  <a:pt x="2748074" y="1301864"/>
                  <a:pt x="1625146" y="1287467"/>
                  <a:pt x="1249964" y="1301864"/>
                </a:cubicBezTo>
                <a:cubicBezTo>
                  <a:pt x="1142752" y="1305096"/>
                  <a:pt x="1019322" y="1303068"/>
                  <a:pt x="893829" y="1308248"/>
                </a:cubicBezTo>
                <a:lnTo>
                  <a:pt x="786604" y="1309506"/>
                </a:lnTo>
                <a:cubicBezTo>
                  <a:pt x="448090" y="1309506"/>
                  <a:pt x="153641" y="1498170"/>
                  <a:pt x="2668" y="1776085"/>
                </a:cubicBezTo>
                <a:lnTo>
                  <a:pt x="0" y="1781624"/>
                </a:lnTo>
                <a:lnTo>
                  <a:pt x="0" y="1099772"/>
                </a:lnTo>
                <a:cubicBezTo>
                  <a:pt x="0" y="490743"/>
                  <a:pt x="493675" y="0"/>
                  <a:pt x="1099781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DF8E9F5-ECAD-483A-A045-D2350062FD9A}"/>
              </a:ext>
            </a:extLst>
          </p:cNvPr>
          <p:cNvSpPr/>
          <p:nvPr/>
        </p:nvSpPr>
        <p:spPr>
          <a:xfrm>
            <a:off x="3894954" y="3983986"/>
            <a:ext cx="2976104" cy="1761471"/>
          </a:xfrm>
          <a:custGeom>
            <a:avLst/>
            <a:gdLst>
              <a:gd name="connsiteX0" fmla="*/ 2976104 w 2976104"/>
              <a:gd name="connsiteY0" fmla="*/ 0 h 1761471"/>
              <a:gd name="connsiteX1" fmla="*/ 2976104 w 2976104"/>
              <a:gd name="connsiteY1" fmla="*/ 661699 h 1761471"/>
              <a:gd name="connsiteX2" fmla="*/ 1876324 w 2976104"/>
              <a:gd name="connsiteY2" fmla="*/ 1761471 h 1761471"/>
              <a:gd name="connsiteX3" fmla="*/ 228030 w 2976104"/>
              <a:gd name="connsiteY3" fmla="*/ 1761471 h 1761471"/>
              <a:gd name="connsiteX4" fmla="*/ 0 w 2976104"/>
              <a:gd name="connsiteY4" fmla="*/ 1533430 h 1761471"/>
              <a:gd name="connsiteX5" fmla="*/ 0 w 2976104"/>
              <a:gd name="connsiteY5" fmla="*/ 687649 h 1761471"/>
              <a:gd name="connsiteX6" fmla="*/ 228030 w 2976104"/>
              <a:gd name="connsiteY6" fmla="*/ 459608 h 1761471"/>
              <a:gd name="connsiteX7" fmla="*/ 1726141 w 2976104"/>
              <a:gd name="connsiteY7" fmla="*/ 459608 h 1761471"/>
              <a:gd name="connsiteX8" fmla="*/ 2082275 w 2976104"/>
              <a:gd name="connsiteY8" fmla="*/ 453223 h 1761471"/>
              <a:gd name="connsiteX9" fmla="*/ 2145626 w 2976104"/>
              <a:gd name="connsiteY9" fmla="*/ 449167 h 1761471"/>
              <a:gd name="connsiteX10" fmla="*/ 2201046 w 2976104"/>
              <a:gd name="connsiteY10" fmla="*/ 451965 h 1761471"/>
              <a:gd name="connsiteX11" fmla="*/ 2940325 w 2976104"/>
              <a:gd name="connsiteY11" fmla="*/ 58894 h 1761471"/>
              <a:gd name="connsiteX0" fmla="*/ 2976104 w 2976104"/>
              <a:gd name="connsiteY0" fmla="*/ 0 h 1761471"/>
              <a:gd name="connsiteX1" fmla="*/ 2976104 w 2976104"/>
              <a:gd name="connsiteY1" fmla="*/ 661699 h 1761471"/>
              <a:gd name="connsiteX2" fmla="*/ 1876324 w 2976104"/>
              <a:gd name="connsiteY2" fmla="*/ 1761471 h 1761471"/>
              <a:gd name="connsiteX3" fmla="*/ 228030 w 2976104"/>
              <a:gd name="connsiteY3" fmla="*/ 1761471 h 1761471"/>
              <a:gd name="connsiteX4" fmla="*/ 0 w 2976104"/>
              <a:gd name="connsiteY4" fmla="*/ 1533430 h 1761471"/>
              <a:gd name="connsiteX5" fmla="*/ 0 w 2976104"/>
              <a:gd name="connsiteY5" fmla="*/ 687649 h 1761471"/>
              <a:gd name="connsiteX6" fmla="*/ 228030 w 2976104"/>
              <a:gd name="connsiteY6" fmla="*/ 459608 h 1761471"/>
              <a:gd name="connsiteX7" fmla="*/ 1726141 w 2976104"/>
              <a:gd name="connsiteY7" fmla="*/ 459608 h 1761471"/>
              <a:gd name="connsiteX8" fmla="*/ 2082275 w 2976104"/>
              <a:gd name="connsiteY8" fmla="*/ 453223 h 1761471"/>
              <a:gd name="connsiteX9" fmla="*/ 2201046 w 2976104"/>
              <a:gd name="connsiteY9" fmla="*/ 451965 h 1761471"/>
              <a:gd name="connsiteX10" fmla="*/ 2940325 w 2976104"/>
              <a:gd name="connsiteY10" fmla="*/ 58894 h 1761471"/>
              <a:gd name="connsiteX11" fmla="*/ 2976104 w 2976104"/>
              <a:gd name="connsiteY11" fmla="*/ 0 h 17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6104" h="1761471">
                <a:moveTo>
                  <a:pt x="2976104" y="0"/>
                </a:moveTo>
                <a:lnTo>
                  <a:pt x="2976104" y="661699"/>
                </a:lnTo>
                <a:cubicBezTo>
                  <a:pt x="2976104" y="1270728"/>
                  <a:pt x="2482429" y="1761471"/>
                  <a:pt x="1876324" y="1761471"/>
                </a:cubicBezTo>
                <a:lnTo>
                  <a:pt x="228030" y="1761471"/>
                </a:lnTo>
                <a:cubicBezTo>
                  <a:pt x="100995" y="1761471"/>
                  <a:pt x="0" y="1657582"/>
                  <a:pt x="0" y="1533430"/>
                </a:cubicBezTo>
                <a:lnTo>
                  <a:pt x="0" y="687649"/>
                </a:lnTo>
                <a:cubicBezTo>
                  <a:pt x="0" y="560654"/>
                  <a:pt x="100995" y="459608"/>
                  <a:pt x="228030" y="459608"/>
                </a:cubicBezTo>
                <a:cubicBezTo>
                  <a:pt x="228030" y="459608"/>
                  <a:pt x="1350959" y="474005"/>
                  <a:pt x="1726141" y="459608"/>
                </a:cubicBezTo>
                <a:cubicBezTo>
                  <a:pt x="1833353" y="456375"/>
                  <a:pt x="1956782" y="458404"/>
                  <a:pt x="2082275" y="453223"/>
                </a:cubicBezTo>
                <a:lnTo>
                  <a:pt x="2201046" y="451965"/>
                </a:lnTo>
                <a:cubicBezTo>
                  <a:pt x="2508786" y="451965"/>
                  <a:pt x="2780109" y="296045"/>
                  <a:pt x="2940325" y="58894"/>
                </a:cubicBezTo>
                <a:lnTo>
                  <a:pt x="2976104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C77B32-C7C0-46BE-9F3E-F3CCC3FC3127}"/>
              </a:ext>
            </a:extLst>
          </p:cNvPr>
          <p:cNvSpPr/>
          <p:nvPr/>
        </p:nvSpPr>
        <p:spPr>
          <a:xfrm>
            <a:off x="6515424" y="2757806"/>
            <a:ext cx="1781623" cy="2976104"/>
          </a:xfrm>
          <a:custGeom>
            <a:avLst/>
            <a:gdLst>
              <a:gd name="connsiteX0" fmla="*/ 0 w 1781623"/>
              <a:gd name="connsiteY0" fmla="*/ 0 h 2976104"/>
              <a:gd name="connsiteX1" fmla="*/ 681851 w 1781623"/>
              <a:gd name="connsiteY1" fmla="*/ 0 h 2976104"/>
              <a:gd name="connsiteX2" fmla="*/ 1781623 w 1781623"/>
              <a:gd name="connsiteY2" fmla="*/ 1099781 h 2976104"/>
              <a:gd name="connsiteX3" fmla="*/ 1781623 w 1781623"/>
              <a:gd name="connsiteY3" fmla="*/ 2748074 h 2976104"/>
              <a:gd name="connsiteX4" fmla="*/ 1553582 w 1781623"/>
              <a:gd name="connsiteY4" fmla="*/ 2976104 h 2976104"/>
              <a:gd name="connsiteX5" fmla="*/ 707801 w 1781623"/>
              <a:gd name="connsiteY5" fmla="*/ 2976104 h 2976104"/>
              <a:gd name="connsiteX6" fmla="*/ 479760 w 1781623"/>
              <a:gd name="connsiteY6" fmla="*/ 2748074 h 2976104"/>
              <a:gd name="connsiteX7" fmla="*/ 479760 w 1781623"/>
              <a:gd name="connsiteY7" fmla="*/ 1249964 h 2976104"/>
              <a:gd name="connsiteX8" fmla="*/ 473375 w 1781623"/>
              <a:gd name="connsiteY8" fmla="*/ 893829 h 2976104"/>
              <a:gd name="connsiteX9" fmla="*/ 469645 w 1781623"/>
              <a:gd name="connsiteY9" fmla="*/ 835569 h 2976104"/>
              <a:gd name="connsiteX10" fmla="*/ 472117 w 1781623"/>
              <a:gd name="connsiteY10" fmla="*/ 786604 h 2976104"/>
              <a:gd name="connsiteX11" fmla="*/ 5538 w 1781623"/>
              <a:gd name="connsiteY11" fmla="*/ 2668 h 2976104"/>
              <a:gd name="connsiteX0" fmla="*/ 0 w 1781623"/>
              <a:gd name="connsiteY0" fmla="*/ 0 h 2976104"/>
              <a:gd name="connsiteX1" fmla="*/ 681851 w 1781623"/>
              <a:gd name="connsiteY1" fmla="*/ 0 h 2976104"/>
              <a:gd name="connsiteX2" fmla="*/ 1781623 w 1781623"/>
              <a:gd name="connsiteY2" fmla="*/ 1099781 h 2976104"/>
              <a:gd name="connsiteX3" fmla="*/ 1781623 w 1781623"/>
              <a:gd name="connsiteY3" fmla="*/ 2748074 h 2976104"/>
              <a:gd name="connsiteX4" fmla="*/ 1553582 w 1781623"/>
              <a:gd name="connsiteY4" fmla="*/ 2976104 h 2976104"/>
              <a:gd name="connsiteX5" fmla="*/ 707801 w 1781623"/>
              <a:gd name="connsiteY5" fmla="*/ 2976104 h 2976104"/>
              <a:gd name="connsiteX6" fmla="*/ 479760 w 1781623"/>
              <a:gd name="connsiteY6" fmla="*/ 2748074 h 2976104"/>
              <a:gd name="connsiteX7" fmla="*/ 479760 w 1781623"/>
              <a:gd name="connsiteY7" fmla="*/ 1249964 h 2976104"/>
              <a:gd name="connsiteX8" fmla="*/ 473375 w 1781623"/>
              <a:gd name="connsiteY8" fmla="*/ 893829 h 2976104"/>
              <a:gd name="connsiteX9" fmla="*/ 472117 w 1781623"/>
              <a:gd name="connsiteY9" fmla="*/ 786604 h 2976104"/>
              <a:gd name="connsiteX10" fmla="*/ 5538 w 1781623"/>
              <a:gd name="connsiteY10" fmla="*/ 2668 h 2976104"/>
              <a:gd name="connsiteX11" fmla="*/ 0 w 1781623"/>
              <a:gd name="connsiteY11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1623" h="2976104">
                <a:moveTo>
                  <a:pt x="0" y="0"/>
                </a:moveTo>
                <a:lnTo>
                  <a:pt x="681851" y="0"/>
                </a:lnTo>
                <a:cubicBezTo>
                  <a:pt x="1290880" y="0"/>
                  <a:pt x="1781623" y="493675"/>
                  <a:pt x="1781623" y="1099781"/>
                </a:cubicBezTo>
                <a:lnTo>
                  <a:pt x="1781623" y="2748074"/>
                </a:lnTo>
                <a:cubicBezTo>
                  <a:pt x="1781623" y="2875109"/>
                  <a:pt x="1680577" y="2976104"/>
                  <a:pt x="1553582" y="2976104"/>
                </a:cubicBezTo>
                <a:lnTo>
                  <a:pt x="707801" y="2976104"/>
                </a:lnTo>
                <a:cubicBezTo>
                  <a:pt x="580806" y="2976104"/>
                  <a:pt x="479760" y="2875109"/>
                  <a:pt x="479760" y="2748074"/>
                </a:cubicBezTo>
                <a:cubicBezTo>
                  <a:pt x="479760" y="2748074"/>
                  <a:pt x="494157" y="1625146"/>
                  <a:pt x="479760" y="1249964"/>
                </a:cubicBezTo>
                <a:cubicBezTo>
                  <a:pt x="476527" y="1142752"/>
                  <a:pt x="478556" y="1019322"/>
                  <a:pt x="473375" y="893829"/>
                </a:cubicBezTo>
                <a:cubicBezTo>
                  <a:pt x="472956" y="858087"/>
                  <a:pt x="472536" y="822346"/>
                  <a:pt x="472117" y="786604"/>
                </a:cubicBezTo>
                <a:cubicBezTo>
                  <a:pt x="472117" y="448090"/>
                  <a:pt x="283454" y="153641"/>
                  <a:pt x="5538" y="2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39F9EC-9A6E-4B11-BEDF-8A894E78BB28}"/>
              </a:ext>
            </a:extLst>
          </p:cNvPr>
          <p:cNvSpPr/>
          <p:nvPr/>
        </p:nvSpPr>
        <p:spPr>
          <a:xfrm>
            <a:off x="3894954" y="1343364"/>
            <a:ext cx="1761472" cy="2976104"/>
          </a:xfrm>
          <a:custGeom>
            <a:avLst/>
            <a:gdLst>
              <a:gd name="connsiteX0" fmla="*/ 228042 w 1761472"/>
              <a:gd name="connsiteY0" fmla="*/ 0 h 2976104"/>
              <a:gd name="connsiteX1" fmla="*/ 1073822 w 1761472"/>
              <a:gd name="connsiteY1" fmla="*/ 0 h 2976104"/>
              <a:gd name="connsiteX2" fmla="*/ 1301864 w 1761472"/>
              <a:gd name="connsiteY2" fmla="*/ 228030 h 2976104"/>
              <a:gd name="connsiteX3" fmla="*/ 1301864 w 1761472"/>
              <a:gd name="connsiteY3" fmla="*/ 1726141 h 2976104"/>
              <a:gd name="connsiteX4" fmla="*/ 1308248 w 1761472"/>
              <a:gd name="connsiteY4" fmla="*/ 2082275 h 2976104"/>
              <a:gd name="connsiteX5" fmla="*/ 1312305 w 1761472"/>
              <a:gd name="connsiteY5" fmla="*/ 2145626 h 2976104"/>
              <a:gd name="connsiteX6" fmla="*/ 1309506 w 1761472"/>
              <a:gd name="connsiteY6" fmla="*/ 2201046 h 2976104"/>
              <a:gd name="connsiteX7" fmla="*/ 1702578 w 1761472"/>
              <a:gd name="connsiteY7" fmla="*/ 2940325 h 2976104"/>
              <a:gd name="connsiteX8" fmla="*/ 1761472 w 1761472"/>
              <a:gd name="connsiteY8" fmla="*/ 2976104 h 2976104"/>
              <a:gd name="connsiteX9" fmla="*/ 1099772 w 1761472"/>
              <a:gd name="connsiteY9" fmla="*/ 2976104 h 2976104"/>
              <a:gd name="connsiteX10" fmla="*/ 0 w 1761472"/>
              <a:gd name="connsiteY10" fmla="*/ 1876324 h 2976104"/>
              <a:gd name="connsiteX11" fmla="*/ 0 w 1761472"/>
              <a:gd name="connsiteY11" fmla="*/ 228030 h 2976104"/>
              <a:gd name="connsiteX12" fmla="*/ 228042 w 1761472"/>
              <a:gd name="connsiteY12" fmla="*/ 0 h 2976104"/>
              <a:gd name="connsiteX0" fmla="*/ 228042 w 1761472"/>
              <a:gd name="connsiteY0" fmla="*/ 0 h 2976104"/>
              <a:gd name="connsiteX1" fmla="*/ 1073822 w 1761472"/>
              <a:gd name="connsiteY1" fmla="*/ 0 h 2976104"/>
              <a:gd name="connsiteX2" fmla="*/ 1301864 w 1761472"/>
              <a:gd name="connsiteY2" fmla="*/ 228030 h 2976104"/>
              <a:gd name="connsiteX3" fmla="*/ 1301864 w 1761472"/>
              <a:gd name="connsiteY3" fmla="*/ 1726141 h 2976104"/>
              <a:gd name="connsiteX4" fmla="*/ 1308248 w 1761472"/>
              <a:gd name="connsiteY4" fmla="*/ 2082275 h 2976104"/>
              <a:gd name="connsiteX5" fmla="*/ 1309506 w 1761472"/>
              <a:gd name="connsiteY5" fmla="*/ 2201046 h 2976104"/>
              <a:gd name="connsiteX6" fmla="*/ 1702578 w 1761472"/>
              <a:gd name="connsiteY6" fmla="*/ 2940325 h 2976104"/>
              <a:gd name="connsiteX7" fmla="*/ 1761472 w 1761472"/>
              <a:gd name="connsiteY7" fmla="*/ 2976104 h 2976104"/>
              <a:gd name="connsiteX8" fmla="*/ 1099772 w 1761472"/>
              <a:gd name="connsiteY8" fmla="*/ 2976104 h 2976104"/>
              <a:gd name="connsiteX9" fmla="*/ 0 w 1761472"/>
              <a:gd name="connsiteY9" fmla="*/ 1876324 h 2976104"/>
              <a:gd name="connsiteX10" fmla="*/ 0 w 1761472"/>
              <a:gd name="connsiteY10" fmla="*/ 228030 h 2976104"/>
              <a:gd name="connsiteX11" fmla="*/ 228042 w 1761472"/>
              <a:gd name="connsiteY11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1472" h="2976104">
                <a:moveTo>
                  <a:pt x="228042" y="0"/>
                </a:moveTo>
                <a:lnTo>
                  <a:pt x="1073822" y="0"/>
                </a:lnTo>
                <a:cubicBezTo>
                  <a:pt x="1200818" y="0"/>
                  <a:pt x="1301864" y="100995"/>
                  <a:pt x="1301864" y="228030"/>
                </a:cubicBezTo>
                <a:cubicBezTo>
                  <a:pt x="1301864" y="228030"/>
                  <a:pt x="1287467" y="1350959"/>
                  <a:pt x="1301864" y="1726141"/>
                </a:cubicBezTo>
                <a:cubicBezTo>
                  <a:pt x="1305096" y="1833353"/>
                  <a:pt x="1303068" y="1956782"/>
                  <a:pt x="1308248" y="2082275"/>
                </a:cubicBezTo>
                <a:cubicBezTo>
                  <a:pt x="1308667" y="2121865"/>
                  <a:pt x="1309087" y="2161456"/>
                  <a:pt x="1309506" y="2201046"/>
                </a:cubicBezTo>
                <a:cubicBezTo>
                  <a:pt x="1309506" y="2508786"/>
                  <a:pt x="1465427" y="2780109"/>
                  <a:pt x="1702578" y="2940325"/>
                </a:cubicBezTo>
                <a:lnTo>
                  <a:pt x="1761472" y="2976104"/>
                </a:lnTo>
                <a:lnTo>
                  <a:pt x="1099772" y="2976104"/>
                </a:lnTo>
                <a:cubicBezTo>
                  <a:pt x="490743" y="2976104"/>
                  <a:pt x="0" y="2482429"/>
                  <a:pt x="0" y="1876324"/>
                </a:cubicBezTo>
                <a:lnTo>
                  <a:pt x="0" y="228030"/>
                </a:lnTo>
                <a:cubicBezTo>
                  <a:pt x="0" y="103888"/>
                  <a:pt x="101046" y="0"/>
                  <a:pt x="22804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777908-37EC-4FA2-9B8B-14BE31994436}"/>
              </a:ext>
            </a:extLst>
          </p:cNvPr>
          <p:cNvSpPr/>
          <p:nvPr/>
        </p:nvSpPr>
        <p:spPr>
          <a:xfrm>
            <a:off x="5309396" y="2274312"/>
            <a:ext cx="2976104" cy="850676"/>
          </a:xfrm>
          <a:custGeom>
            <a:avLst/>
            <a:gdLst>
              <a:gd name="connsiteX0" fmla="*/ 2976104 w 2976104"/>
              <a:gd name="connsiteY0" fmla="*/ 0 h 850676"/>
              <a:gd name="connsiteX1" fmla="*/ 2976104 w 2976104"/>
              <a:gd name="connsiteY1" fmla="*/ 142874 h 850676"/>
              <a:gd name="connsiteX2" fmla="*/ 2748074 w 2976104"/>
              <a:gd name="connsiteY2" fmla="*/ 370916 h 850676"/>
              <a:gd name="connsiteX3" fmla="*/ 1249964 w 2976104"/>
              <a:gd name="connsiteY3" fmla="*/ 370916 h 850676"/>
              <a:gd name="connsiteX4" fmla="*/ 1248732 w 2976104"/>
              <a:gd name="connsiteY4" fmla="*/ 370934 h 850676"/>
              <a:gd name="connsiteX5" fmla="*/ 1018111 w 2976104"/>
              <a:gd name="connsiteY5" fmla="*/ 374062 h 850676"/>
              <a:gd name="connsiteX6" fmla="*/ 894102 w 2976104"/>
              <a:gd name="connsiteY6" fmla="*/ 377294 h 850676"/>
              <a:gd name="connsiteX7" fmla="*/ 893829 w 2976104"/>
              <a:gd name="connsiteY7" fmla="*/ 377300 h 850676"/>
              <a:gd name="connsiteX8" fmla="*/ 835569 w 2976104"/>
              <a:gd name="connsiteY8" fmla="*/ 381031 h 850676"/>
              <a:gd name="connsiteX9" fmla="*/ 786604 w 2976104"/>
              <a:gd name="connsiteY9" fmla="*/ 378558 h 850676"/>
              <a:gd name="connsiteX10" fmla="*/ 2668 w 2976104"/>
              <a:gd name="connsiteY10" fmla="*/ 845137 h 850676"/>
              <a:gd name="connsiteX11" fmla="*/ 0 w 2976104"/>
              <a:gd name="connsiteY11" fmla="*/ 850676 h 850676"/>
              <a:gd name="connsiteX12" fmla="*/ 0 w 2976104"/>
              <a:gd name="connsiteY12" fmla="*/ 845780 h 850676"/>
              <a:gd name="connsiteX13" fmla="*/ 0 w 2976104"/>
              <a:gd name="connsiteY13" fmla="*/ 627968 h 850676"/>
              <a:gd name="connsiteX14" fmla="*/ 2910 w 2976104"/>
              <a:gd name="connsiteY14" fmla="*/ 624076 h 850676"/>
              <a:gd name="connsiteX15" fmla="*/ 346296 w 2976104"/>
              <a:gd name="connsiteY15" fmla="*/ 354638 h 850676"/>
              <a:gd name="connsiteX16" fmla="*/ 391043 w 2976104"/>
              <a:gd name="connsiteY16" fmla="*/ 336042 h 850676"/>
              <a:gd name="connsiteX17" fmla="*/ 414402 w 2976104"/>
              <a:gd name="connsiteY17" fmla="*/ 323160 h 850676"/>
              <a:gd name="connsiteX18" fmla="*/ 1249964 w 2976104"/>
              <a:gd name="connsiteY18" fmla="*/ 228042 h 850676"/>
              <a:gd name="connsiteX19" fmla="*/ 2748074 w 2976104"/>
              <a:gd name="connsiteY19" fmla="*/ 228042 h 850676"/>
              <a:gd name="connsiteX20" fmla="*/ 2976104 w 2976104"/>
              <a:gd name="connsiteY20" fmla="*/ 0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76104" h="850676">
                <a:moveTo>
                  <a:pt x="2976104" y="0"/>
                </a:moveTo>
                <a:lnTo>
                  <a:pt x="2976104" y="142874"/>
                </a:lnTo>
                <a:cubicBezTo>
                  <a:pt x="2976104" y="269870"/>
                  <a:pt x="2875109" y="370916"/>
                  <a:pt x="2748074" y="370916"/>
                </a:cubicBezTo>
                <a:cubicBezTo>
                  <a:pt x="2748074" y="370916"/>
                  <a:pt x="1625146" y="356519"/>
                  <a:pt x="1249964" y="370916"/>
                </a:cubicBezTo>
                <a:lnTo>
                  <a:pt x="1248732" y="370934"/>
                </a:lnTo>
                <a:lnTo>
                  <a:pt x="1018111" y="374062"/>
                </a:lnTo>
                <a:lnTo>
                  <a:pt x="894102" y="377294"/>
                </a:lnTo>
                <a:lnTo>
                  <a:pt x="893829" y="377300"/>
                </a:lnTo>
                <a:lnTo>
                  <a:pt x="835569" y="381031"/>
                </a:lnTo>
                <a:lnTo>
                  <a:pt x="786604" y="378558"/>
                </a:lnTo>
                <a:cubicBezTo>
                  <a:pt x="448090" y="378558"/>
                  <a:pt x="153641" y="567222"/>
                  <a:pt x="2668" y="845137"/>
                </a:cubicBezTo>
                <a:lnTo>
                  <a:pt x="0" y="850676"/>
                </a:lnTo>
                <a:lnTo>
                  <a:pt x="0" y="845780"/>
                </a:lnTo>
                <a:lnTo>
                  <a:pt x="0" y="627968"/>
                </a:lnTo>
                <a:lnTo>
                  <a:pt x="2910" y="624076"/>
                </a:lnTo>
                <a:cubicBezTo>
                  <a:pt x="96049" y="511218"/>
                  <a:pt x="213096" y="418821"/>
                  <a:pt x="346296" y="354638"/>
                </a:cubicBezTo>
                <a:lnTo>
                  <a:pt x="391043" y="336042"/>
                </a:lnTo>
                <a:lnTo>
                  <a:pt x="414402" y="323160"/>
                </a:lnTo>
                <a:cubicBezTo>
                  <a:pt x="661346" y="214482"/>
                  <a:pt x="999803" y="235584"/>
                  <a:pt x="1249964" y="228042"/>
                </a:cubicBezTo>
                <a:cubicBezTo>
                  <a:pt x="1625146" y="213645"/>
                  <a:pt x="2748074" y="228042"/>
                  <a:pt x="2748074" y="228042"/>
                </a:cubicBezTo>
                <a:cubicBezTo>
                  <a:pt x="2875109" y="228042"/>
                  <a:pt x="2976104" y="126996"/>
                  <a:pt x="2976104" y="0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B0C082-EF45-486A-8BD5-21FFDCC45AC3}"/>
              </a:ext>
            </a:extLst>
          </p:cNvPr>
          <p:cNvSpPr/>
          <p:nvPr/>
        </p:nvSpPr>
        <p:spPr>
          <a:xfrm>
            <a:off x="6515424" y="2757806"/>
            <a:ext cx="850676" cy="2976104"/>
          </a:xfrm>
          <a:custGeom>
            <a:avLst/>
            <a:gdLst>
              <a:gd name="connsiteX0" fmla="*/ 0 w 850676"/>
              <a:gd name="connsiteY0" fmla="*/ 0 h 2976104"/>
              <a:gd name="connsiteX1" fmla="*/ 4896 w 850676"/>
              <a:gd name="connsiteY1" fmla="*/ 0 h 2976104"/>
              <a:gd name="connsiteX2" fmla="*/ 222707 w 850676"/>
              <a:gd name="connsiteY2" fmla="*/ 0 h 2976104"/>
              <a:gd name="connsiteX3" fmla="*/ 226598 w 850676"/>
              <a:gd name="connsiteY3" fmla="*/ 2910 h 2976104"/>
              <a:gd name="connsiteX4" fmla="*/ 496036 w 850676"/>
              <a:gd name="connsiteY4" fmla="*/ 346296 h 2976104"/>
              <a:gd name="connsiteX5" fmla="*/ 514624 w 850676"/>
              <a:gd name="connsiteY5" fmla="*/ 391022 h 2976104"/>
              <a:gd name="connsiteX6" fmla="*/ 527517 w 850676"/>
              <a:gd name="connsiteY6" fmla="*/ 414402 h 2976104"/>
              <a:gd name="connsiteX7" fmla="*/ 622635 w 850676"/>
              <a:gd name="connsiteY7" fmla="*/ 1249964 h 2976104"/>
              <a:gd name="connsiteX8" fmla="*/ 622635 w 850676"/>
              <a:gd name="connsiteY8" fmla="*/ 2748074 h 2976104"/>
              <a:gd name="connsiteX9" fmla="*/ 850676 w 850676"/>
              <a:gd name="connsiteY9" fmla="*/ 2976104 h 2976104"/>
              <a:gd name="connsiteX10" fmla="*/ 707801 w 850676"/>
              <a:gd name="connsiteY10" fmla="*/ 2976104 h 2976104"/>
              <a:gd name="connsiteX11" fmla="*/ 479760 w 850676"/>
              <a:gd name="connsiteY11" fmla="*/ 2748074 h 2976104"/>
              <a:gd name="connsiteX12" fmla="*/ 479882 w 850676"/>
              <a:gd name="connsiteY12" fmla="*/ 2738305 h 2976104"/>
              <a:gd name="connsiteX13" fmla="*/ 479896 w 850676"/>
              <a:gd name="connsiteY13" fmla="*/ 2737196 h 2976104"/>
              <a:gd name="connsiteX14" fmla="*/ 479918 w 850676"/>
              <a:gd name="connsiteY14" fmla="*/ 2735372 h 2976104"/>
              <a:gd name="connsiteX15" fmla="*/ 479992 w 850676"/>
              <a:gd name="connsiteY15" fmla="*/ 2729179 h 2976104"/>
              <a:gd name="connsiteX16" fmla="*/ 480220 w 850676"/>
              <a:gd name="connsiteY16" fmla="*/ 2710222 h 2976104"/>
              <a:gd name="connsiteX17" fmla="*/ 480282 w 850676"/>
              <a:gd name="connsiteY17" fmla="*/ 2704885 h 2976104"/>
              <a:gd name="connsiteX18" fmla="*/ 480351 w 850676"/>
              <a:gd name="connsiteY18" fmla="*/ 2699091 h 2976104"/>
              <a:gd name="connsiteX19" fmla="*/ 480479 w 850676"/>
              <a:gd name="connsiteY19" fmla="*/ 2687721 h 2976104"/>
              <a:gd name="connsiteX20" fmla="*/ 480732 w 850676"/>
              <a:gd name="connsiteY20" fmla="*/ 2665659 h 2976104"/>
              <a:gd name="connsiteX21" fmla="*/ 480864 w 850676"/>
              <a:gd name="connsiteY21" fmla="*/ 2653557 h 2976104"/>
              <a:gd name="connsiteX22" fmla="*/ 480994 w 850676"/>
              <a:gd name="connsiteY22" fmla="*/ 2641972 h 2976104"/>
              <a:gd name="connsiteX23" fmla="*/ 481137 w 850676"/>
              <a:gd name="connsiteY23" fmla="*/ 2628389 h 2976104"/>
              <a:gd name="connsiteX24" fmla="*/ 481375 w 850676"/>
              <a:gd name="connsiteY24" fmla="*/ 2606454 h 2976104"/>
              <a:gd name="connsiteX25" fmla="*/ 481591 w 850676"/>
              <a:gd name="connsiteY25" fmla="*/ 2585172 h 2976104"/>
              <a:gd name="connsiteX26" fmla="*/ 481785 w 850676"/>
              <a:gd name="connsiteY26" fmla="*/ 2566755 h 2976104"/>
              <a:gd name="connsiteX27" fmla="*/ 481912 w 850676"/>
              <a:gd name="connsiteY27" fmla="*/ 2553627 h 2976104"/>
              <a:gd name="connsiteX28" fmla="*/ 482107 w 850676"/>
              <a:gd name="connsiteY28" fmla="*/ 2534442 h 2976104"/>
              <a:gd name="connsiteX29" fmla="*/ 482419 w 850676"/>
              <a:gd name="connsiteY29" fmla="*/ 2501136 h 2976104"/>
              <a:gd name="connsiteX30" fmla="*/ 482660 w 850676"/>
              <a:gd name="connsiteY30" fmla="*/ 2476180 h 2976104"/>
              <a:gd name="connsiteX31" fmla="*/ 482750 w 850676"/>
              <a:gd name="connsiteY31" fmla="*/ 2465835 h 2976104"/>
              <a:gd name="connsiteX32" fmla="*/ 482885 w 850676"/>
              <a:gd name="connsiteY32" fmla="*/ 2451458 h 2976104"/>
              <a:gd name="connsiteX33" fmla="*/ 482995 w 850676"/>
              <a:gd name="connsiteY33" fmla="*/ 2437643 h 2976104"/>
              <a:gd name="connsiteX34" fmla="*/ 483556 w 850676"/>
              <a:gd name="connsiteY34" fmla="*/ 2372988 h 2976104"/>
              <a:gd name="connsiteX35" fmla="*/ 483848 w 850676"/>
              <a:gd name="connsiteY35" fmla="*/ 2330569 h 2976104"/>
              <a:gd name="connsiteX36" fmla="*/ 484411 w 850676"/>
              <a:gd name="connsiteY36" fmla="*/ 2259919 h 2976104"/>
              <a:gd name="connsiteX37" fmla="*/ 484765 w 850676"/>
              <a:gd name="connsiteY37" fmla="*/ 2197149 h 2976104"/>
              <a:gd name="connsiteX38" fmla="*/ 485159 w 850676"/>
              <a:gd name="connsiteY38" fmla="*/ 2139713 h 2976104"/>
              <a:gd name="connsiteX39" fmla="*/ 485294 w 850676"/>
              <a:gd name="connsiteY39" fmla="*/ 2103164 h 2976104"/>
              <a:gd name="connsiteX40" fmla="*/ 485614 w 850676"/>
              <a:gd name="connsiteY40" fmla="*/ 2046523 h 2976104"/>
              <a:gd name="connsiteX41" fmla="*/ 485830 w 850676"/>
              <a:gd name="connsiteY41" fmla="*/ 1958422 h 2976104"/>
              <a:gd name="connsiteX42" fmla="*/ 486087 w 850676"/>
              <a:gd name="connsiteY42" fmla="*/ 1888851 h 2976104"/>
              <a:gd name="connsiteX43" fmla="*/ 486061 w 850676"/>
              <a:gd name="connsiteY43" fmla="*/ 1863931 h 2976104"/>
              <a:gd name="connsiteX44" fmla="*/ 486155 w 850676"/>
              <a:gd name="connsiteY44" fmla="*/ 1825956 h 2976104"/>
              <a:gd name="connsiteX45" fmla="*/ 485903 w 850676"/>
              <a:gd name="connsiteY45" fmla="*/ 1709348 h 2976104"/>
              <a:gd name="connsiteX46" fmla="*/ 485834 w 850676"/>
              <a:gd name="connsiteY46" fmla="*/ 1642324 h 2976104"/>
              <a:gd name="connsiteX47" fmla="*/ 485719 w 850676"/>
              <a:gd name="connsiteY47" fmla="*/ 1624151 h 2976104"/>
              <a:gd name="connsiteX48" fmla="*/ 485695 w 850676"/>
              <a:gd name="connsiteY48" fmla="*/ 1612905 h 2976104"/>
              <a:gd name="connsiteX49" fmla="*/ 485551 w 850676"/>
              <a:gd name="connsiteY49" fmla="*/ 1597716 h 2976104"/>
              <a:gd name="connsiteX50" fmla="*/ 485106 w 850676"/>
              <a:gd name="connsiteY50" fmla="*/ 1527537 h 2976104"/>
              <a:gd name="connsiteX51" fmla="*/ 483896 w 850676"/>
              <a:gd name="connsiteY51" fmla="*/ 1422291 h 2976104"/>
              <a:gd name="connsiteX52" fmla="*/ 483894 w 850676"/>
              <a:gd name="connsiteY52" fmla="*/ 1422054 h 2976104"/>
              <a:gd name="connsiteX53" fmla="*/ 483892 w 850676"/>
              <a:gd name="connsiteY53" fmla="*/ 1421960 h 2976104"/>
              <a:gd name="connsiteX54" fmla="*/ 482133 w 850676"/>
              <a:gd name="connsiteY54" fmla="*/ 1328617 h 2976104"/>
              <a:gd name="connsiteX55" fmla="*/ 479760 w 850676"/>
              <a:gd name="connsiteY55" fmla="*/ 1249964 h 2976104"/>
              <a:gd name="connsiteX56" fmla="*/ 479743 w 850676"/>
              <a:gd name="connsiteY56" fmla="*/ 1248733 h 2976104"/>
              <a:gd name="connsiteX57" fmla="*/ 476614 w 850676"/>
              <a:gd name="connsiteY57" fmla="*/ 1018110 h 2976104"/>
              <a:gd name="connsiteX58" fmla="*/ 473380 w 850676"/>
              <a:gd name="connsiteY58" fmla="*/ 894037 h 2976104"/>
              <a:gd name="connsiteX59" fmla="*/ 473375 w 850676"/>
              <a:gd name="connsiteY59" fmla="*/ 893829 h 2976104"/>
              <a:gd name="connsiteX60" fmla="*/ 469645 w 850676"/>
              <a:gd name="connsiteY60" fmla="*/ 835569 h 2976104"/>
              <a:gd name="connsiteX61" fmla="*/ 472117 w 850676"/>
              <a:gd name="connsiteY61" fmla="*/ 786604 h 2976104"/>
              <a:gd name="connsiteX62" fmla="*/ 5538 w 850676"/>
              <a:gd name="connsiteY62" fmla="*/ 2668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0676" h="2976104">
                <a:moveTo>
                  <a:pt x="0" y="0"/>
                </a:moveTo>
                <a:lnTo>
                  <a:pt x="4896" y="0"/>
                </a:lnTo>
                <a:lnTo>
                  <a:pt x="222707" y="0"/>
                </a:lnTo>
                <a:lnTo>
                  <a:pt x="226598" y="2910"/>
                </a:lnTo>
                <a:cubicBezTo>
                  <a:pt x="339457" y="96049"/>
                  <a:pt x="431854" y="213095"/>
                  <a:pt x="496036" y="346296"/>
                </a:cubicBezTo>
                <a:lnTo>
                  <a:pt x="514624" y="391022"/>
                </a:lnTo>
                <a:lnTo>
                  <a:pt x="527517" y="414402"/>
                </a:lnTo>
                <a:cubicBezTo>
                  <a:pt x="636194" y="661346"/>
                  <a:pt x="615092" y="999803"/>
                  <a:pt x="622635" y="1249964"/>
                </a:cubicBezTo>
                <a:cubicBezTo>
                  <a:pt x="637032" y="1625146"/>
                  <a:pt x="622635" y="2748074"/>
                  <a:pt x="622635" y="2748074"/>
                </a:cubicBezTo>
                <a:cubicBezTo>
                  <a:pt x="622635" y="2875109"/>
                  <a:pt x="723681" y="2976104"/>
                  <a:pt x="850676" y="2976104"/>
                </a:cubicBezTo>
                <a:lnTo>
                  <a:pt x="707801" y="2976104"/>
                </a:lnTo>
                <a:cubicBezTo>
                  <a:pt x="580806" y="2976104"/>
                  <a:pt x="479760" y="2875109"/>
                  <a:pt x="479760" y="2748074"/>
                </a:cubicBezTo>
                <a:cubicBezTo>
                  <a:pt x="479760" y="2748074"/>
                  <a:pt x="479803" y="2744716"/>
                  <a:pt x="479882" y="2738305"/>
                </a:cubicBezTo>
                <a:lnTo>
                  <a:pt x="479896" y="2737196"/>
                </a:lnTo>
                <a:lnTo>
                  <a:pt x="479918" y="2735372"/>
                </a:lnTo>
                <a:lnTo>
                  <a:pt x="479992" y="2729179"/>
                </a:lnTo>
                <a:lnTo>
                  <a:pt x="480220" y="2710222"/>
                </a:lnTo>
                <a:lnTo>
                  <a:pt x="480282" y="2704885"/>
                </a:lnTo>
                <a:lnTo>
                  <a:pt x="480351" y="2699091"/>
                </a:lnTo>
                <a:lnTo>
                  <a:pt x="480479" y="2687721"/>
                </a:lnTo>
                <a:lnTo>
                  <a:pt x="480732" y="2665659"/>
                </a:lnTo>
                <a:lnTo>
                  <a:pt x="480864" y="2653557"/>
                </a:lnTo>
                <a:lnTo>
                  <a:pt x="480994" y="2641972"/>
                </a:lnTo>
                <a:lnTo>
                  <a:pt x="481137" y="2628389"/>
                </a:lnTo>
                <a:lnTo>
                  <a:pt x="481375" y="2606454"/>
                </a:lnTo>
                <a:lnTo>
                  <a:pt x="481591" y="2585172"/>
                </a:lnTo>
                <a:lnTo>
                  <a:pt x="481785" y="2566755"/>
                </a:lnTo>
                <a:lnTo>
                  <a:pt x="481912" y="2553627"/>
                </a:lnTo>
                <a:lnTo>
                  <a:pt x="482107" y="2534442"/>
                </a:lnTo>
                <a:lnTo>
                  <a:pt x="482419" y="2501136"/>
                </a:lnTo>
                <a:lnTo>
                  <a:pt x="482660" y="2476180"/>
                </a:lnTo>
                <a:lnTo>
                  <a:pt x="482750" y="2465835"/>
                </a:lnTo>
                <a:lnTo>
                  <a:pt x="482885" y="2451458"/>
                </a:lnTo>
                <a:lnTo>
                  <a:pt x="482995" y="2437643"/>
                </a:lnTo>
                <a:lnTo>
                  <a:pt x="483556" y="2372988"/>
                </a:lnTo>
                <a:lnTo>
                  <a:pt x="483848" y="2330569"/>
                </a:lnTo>
                <a:lnTo>
                  <a:pt x="484411" y="2259919"/>
                </a:lnTo>
                <a:lnTo>
                  <a:pt x="484765" y="2197149"/>
                </a:lnTo>
                <a:lnTo>
                  <a:pt x="485159" y="2139713"/>
                </a:lnTo>
                <a:lnTo>
                  <a:pt x="485294" y="2103164"/>
                </a:lnTo>
                <a:lnTo>
                  <a:pt x="485614" y="2046523"/>
                </a:lnTo>
                <a:lnTo>
                  <a:pt x="485830" y="1958422"/>
                </a:lnTo>
                <a:lnTo>
                  <a:pt x="486087" y="1888851"/>
                </a:lnTo>
                <a:lnTo>
                  <a:pt x="486061" y="1863931"/>
                </a:lnTo>
                <a:lnTo>
                  <a:pt x="486155" y="1825956"/>
                </a:lnTo>
                <a:lnTo>
                  <a:pt x="485903" y="1709348"/>
                </a:lnTo>
                <a:lnTo>
                  <a:pt x="485834" y="1642324"/>
                </a:lnTo>
                <a:lnTo>
                  <a:pt x="485719" y="1624151"/>
                </a:lnTo>
                <a:lnTo>
                  <a:pt x="485695" y="1612905"/>
                </a:lnTo>
                <a:lnTo>
                  <a:pt x="485551" y="1597716"/>
                </a:lnTo>
                <a:lnTo>
                  <a:pt x="485106" y="1527537"/>
                </a:lnTo>
                <a:lnTo>
                  <a:pt x="483896" y="1422291"/>
                </a:lnTo>
                <a:lnTo>
                  <a:pt x="483894" y="1422054"/>
                </a:lnTo>
                <a:lnTo>
                  <a:pt x="483892" y="1421960"/>
                </a:lnTo>
                <a:lnTo>
                  <a:pt x="482133" y="1328617"/>
                </a:lnTo>
                <a:cubicBezTo>
                  <a:pt x="481447" y="1299783"/>
                  <a:pt x="480660" y="1273413"/>
                  <a:pt x="479760" y="1249964"/>
                </a:cubicBezTo>
                <a:lnTo>
                  <a:pt x="479743" y="1248733"/>
                </a:lnTo>
                <a:lnTo>
                  <a:pt x="476614" y="1018110"/>
                </a:lnTo>
                <a:lnTo>
                  <a:pt x="473380" y="894037"/>
                </a:lnTo>
                <a:lnTo>
                  <a:pt x="473375" y="893829"/>
                </a:lnTo>
                <a:lnTo>
                  <a:pt x="469645" y="835569"/>
                </a:lnTo>
                <a:lnTo>
                  <a:pt x="472117" y="786604"/>
                </a:lnTo>
                <a:cubicBezTo>
                  <a:pt x="472117" y="448090"/>
                  <a:pt x="283454" y="153641"/>
                  <a:pt x="5538" y="2668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ADDA7D-0A32-466B-9786-88A68F30A068}"/>
              </a:ext>
            </a:extLst>
          </p:cNvPr>
          <p:cNvSpPr/>
          <p:nvPr/>
        </p:nvSpPr>
        <p:spPr>
          <a:xfrm>
            <a:off x="4825902" y="1343364"/>
            <a:ext cx="830524" cy="2976104"/>
          </a:xfrm>
          <a:custGeom>
            <a:avLst/>
            <a:gdLst>
              <a:gd name="connsiteX0" fmla="*/ 0 w 830524"/>
              <a:gd name="connsiteY0" fmla="*/ 0 h 2976104"/>
              <a:gd name="connsiteX1" fmla="*/ 142874 w 830524"/>
              <a:gd name="connsiteY1" fmla="*/ 0 h 2976104"/>
              <a:gd name="connsiteX2" fmla="*/ 370916 w 830524"/>
              <a:gd name="connsiteY2" fmla="*/ 228030 h 2976104"/>
              <a:gd name="connsiteX3" fmla="*/ 370916 w 830524"/>
              <a:gd name="connsiteY3" fmla="*/ 1726141 h 2976104"/>
              <a:gd name="connsiteX4" fmla="*/ 370933 w 830524"/>
              <a:gd name="connsiteY4" fmla="*/ 1727310 h 2976104"/>
              <a:gd name="connsiteX5" fmla="*/ 370964 w 830524"/>
              <a:gd name="connsiteY5" fmla="*/ 1729617 h 2976104"/>
              <a:gd name="connsiteX6" fmla="*/ 370966 w 830524"/>
              <a:gd name="connsiteY6" fmla="*/ 1729613 h 2976104"/>
              <a:gd name="connsiteX7" fmla="*/ 373378 w 830524"/>
              <a:gd name="connsiteY7" fmla="*/ 1897353 h 2976104"/>
              <a:gd name="connsiteX8" fmla="*/ 374836 w 830524"/>
              <a:gd name="connsiteY8" fmla="*/ 1966079 h 2976104"/>
              <a:gd name="connsiteX9" fmla="*/ 375657 w 830524"/>
              <a:gd name="connsiteY9" fmla="*/ 2019180 h 2976104"/>
              <a:gd name="connsiteX10" fmla="*/ 376674 w 830524"/>
              <a:gd name="connsiteY10" fmla="*/ 2058211 h 2976104"/>
              <a:gd name="connsiteX11" fmla="*/ 376838 w 830524"/>
              <a:gd name="connsiteY11" fmla="*/ 2060467 h 2976104"/>
              <a:gd name="connsiteX12" fmla="*/ 377300 w 830524"/>
              <a:gd name="connsiteY12" fmla="*/ 2082275 h 2976104"/>
              <a:gd name="connsiteX13" fmla="*/ 381357 w 830524"/>
              <a:gd name="connsiteY13" fmla="*/ 2145626 h 2976104"/>
              <a:gd name="connsiteX14" fmla="*/ 378558 w 830524"/>
              <a:gd name="connsiteY14" fmla="*/ 2201046 h 2976104"/>
              <a:gd name="connsiteX15" fmla="*/ 771630 w 830524"/>
              <a:gd name="connsiteY15" fmla="*/ 2940325 h 2976104"/>
              <a:gd name="connsiteX16" fmla="*/ 830524 w 830524"/>
              <a:gd name="connsiteY16" fmla="*/ 2976104 h 2976104"/>
              <a:gd name="connsiteX17" fmla="*/ 614573 w 830524"/>
              <a:gd name="connsiteY17" fmla="*/ 2976104 h 2976104"/>
              <a:gd name="connsiteX18" fmla="*/ 551953 w 830524"/>
              <a:gd name="connsiteY18" fmla="*/ 2919192 h 2976104"/>
              <a:gd name="connsiteX19" fmla="*/ 300148 w 830524"/>
              <a:gd name="connsiteY19" fmla="*/ 2503059 h 2976104"/>
              <a:gd name="connsiteX20" fmla="*/ 293831 w 830524"/>
              <a:gd name="connsiteY20" fmla="*/ 2478491 h 2976104"/>
              <a:gd name="connsiteX21" fmla="*/ 284068 w 830524"/>
              <a:gd name="connsiteY21" fmla="*/ 2450791 h 2976104"/>
              <a:gd name="connsiteX22" fmla="*/ 228042 w 830524"/>
              <a:gd name="connsiteY22" fmla="*/ 1726141 h 2976104"/>
              <a:gd name="connsiteX23" fmla="*/ 228042 w 830524"/>
              <a:gd name="connsiteY23" fmla="*/ 228030 h 2976104"/>
              <a:gd name="connsiteX24" fmla="*/ 0 w 830524"/>
              <a:gd name="connsiteY24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524" h="2976104">
                <a:moveTo>
                  <a:pt x="0" y="0"/>
                </a:moveTo>
                <a:lnTo>
                  <a:pt x="142874" y="0"/>
                </a:lnTo>
                <a:cubicBezTo>
                  <a:pt x="269870" y="0"/>
                  <a:pt x="370916" y="100995"/>
                  <a:pt x="370916" y="228030"/>
                </a:cubicBezTo>
                <a:cubicBezTo>
                  <a:pt x="370916" y="228030"/>
                  <a:pt x="356519" y="1350959"/>
                  <a:pt x="370916" y="1726141"/>
                </a:cubicBezTo>
                <a:lnTo>
                  <a:pt x="370933" y="1727310"/>
                </a:lnTo>
                <a:lnTo>
                  <a:pt x="370964" y="1729617"/>
                </a:lnTo>
                <a:lnTo>
                  <a:pt x="370966" y="1729613"/>
                </a:lnTo>
                <a:lnTo>
                  <a:pt x="373378" y="1897353"/>
                </a:lnTo>
                <a:lnTo>
                  <a:pt x="374836" y="1966079"/>
                </a:lnTo>
                <a:lnTo>
                  <a:pt x="375657" y="2019180"/>
                </a:lnTo>
                <a:lnTo>
                  <a:pt x="376674" y="2058211"/>
                </a:lnTo>
                <a:lnTo>
                  <a:pt x="376838" y="2060467"/>
                </a:lnTo>
                <a:lnTo>
                  <a:pt x="377300" y="2082275"/>
                </a:lnTo>
                <a:lnTo>
                  <a:pt x="381357" y="2145626"/>
                </a:lnTo>
                <a:lnTo>
                  <a:pt x="378558" y="2201046"/>
                </a:lnTo>
                <a:cubicBezTo>
                  <a:pt x="378558" y="2508786"/>
                  <a:pt x="534479" y="2780109"/>
                  <a:pt x="771630" y="2940325"/>
                </a:cubicBezTo>
                <a:lnTo>
                  <a:pt x="830524" y="2976104"/>
                </a:lnTo>
                <a:lnTo>
                  <a:pt x="614573" y="2976104"/>
                </a:lnTo>
                <a:lnTo>
                  <a:pt x="551953" y="2919192"/>
                </a:lnTo>
                <a:cubicBezTo>
                  <a:pt x="437085" y="2804324"/>
                  <a:pt x="349605" y="2662068"/>
                  <a:pt x="300148" y="2503059"/>
                </a:cubicBezTo>
                <a:lnTo>
                  <a:pt x="293831" y="2478491"/>
                </a:lnTo>
                <a:lnTo>
                  <a:pt x="284068" y="2450791"/>
                </a:lnTo>
                <a:cubicBezTo>
                  <a:pt x="219926" y="2219858"/>
                  <a:pt x="234507" y="1940565"/>
                  <a:pt x="228042" y="1726141"/>
                </a:cubicBezTo>
                <a:cubicBezTo>
                  <a:pt x="213645" y="1350959"/>
                  <a:pt x="228042" y="228030"/>
                  <a:pt x="228042" y="228030"/>
                </a:cubicBezTo>
                <a:cubicBezTo>
                  <a:pt x="228042" y="100995"/>
                  <a:pt x="126996" y="0"/>
                  <a:pt x="0" y="0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4BECFE-9CF5-4FD4-9D6D-38A9AC7BB58E}"/>
              </a:ext>
            </a:extLst>
          </p:cNvPr>
          <p:cNvSpPr/>
          <p:nvPr/>
        </p:nvSpPr>
        <p:spPr>
          <a:xfrm>
            <a:off x="3894954" y="3983986"/>
            <a:ext cx="2976104" cy="830524"/>
          </a:xfrm>
          <a:custGeom>
            <a:avLst/>
            <a:gdLst>
              <a:gd name="connsiteX0" fmla="*/ 2976104 w 2976104"/>
              <a:gd name="connsiteY0" fmla="*/ 0 h 830524"/>
              <a:gd name="connsiteX1" fmla="*/ 2976104 w 2976104"/>
              <a:gd name="connsiteY1" fmla="*/ 215949 h 830524"/>
              <a:gd name="connsiteX2" fmla="*/ 2919192 w 2976104"/>
              <a:gd name="connsiteY2" fmla="*/ 278569 h 830524"/>
              <a:gd name="connsiteX3" fmla="*/ 2503059 w 2976104"/>
              <a:gd name="connsiteY3" fmla="*/ 530374 h 830524"/>
              <a:gd name="connsiteX4" fmla="*/ 2478517 w 2976104"/>
              <a:gd name="connsiteY4" fmla="*/ 536685 h 830524"/>
              <a:gd name="connsiteX5" fmla="*/ 2450791 w 2976104"/>
              <a:gd name="connsiteY5" fmla="*/ 546457 h 830524"/>
              <a:gd name="connsiteX6" fmla="*/ 1726141 w 2976104"/>
              <a:gd name="connsiteY6" fmla="*/ 602483 h 830524"/>
              <a:gd name="connsiteX7" fmla="*/ 228030 w 2976104"/>
              <a:gd name="connsiteY7" fmla="*/ 602483 h 830524"/>
              <a:gd name="connsiteX8" fmla="*/ 0 w 2976104"/>
              <a:gd name="connsiteY8" fmla="*/ 830524 h 830524"/>
              <a:gd name="connsiteX9" fmla="*/ 0 w 2976104"/>
              <a:gd name="connsiteY9" fmla="*/ 687649 h 830524"/>
              <a:gd name="connsiteX10" fmla="*/ 228030 w 2976104"/>
              <a:gd name="connsiteY10" fmla="*/ 459608 h 830524"/>
              <a:gd name="connsiteX11" fmla="*/ 1726141 w 2976104"/>
              <a:gd name="connsiteY11" fmla="*/ 459608 h 830524"/>
              <a:gd name="connsiteX12" fmla="*/ 1729623 w 2976104"/>
              <a:gd name="connsiteY12" fmla="*/ 459561 h 830524"/>
              <a:gd name="connsiteX13" fmla="*/ 1729617 w 2976104"/>
              <a:gd name="connsiteY13" fmla="*/ 459558 h 830524"/>
              <a:gd name="connsiteX14" fmla="*/ 1897353 w 2976104"/>
              <a:gd name="connsiteY14" fmla="*/ 457146 h 830524"/>
              <a:gd name="connsiteX15" fmla="*/ 1966070 w 2976104"/>
              <a:gd name="connsiteY15" fmla="*/ 455689 h 830524"/>
              <a:gd name="connsiteX16" fmla="*/ 2019343 w 2976104"/>
              <a:gd name="connsiteY16" fmla="*/ 454864 h 830524"/>
              <a:gd name="connsiteX17" fmla="*/ 2058174 w 2976104"/>
              <a:gd name="connsiteY17" fmla="*/ 453851 h 830524"/>
              <a:gd name="connsiteX18" fmla="*/ 2060452 w 2976104"/>
              <a:gd name="connsiteY18" fmla="*/ 453686 h 830524"/>
              <a:gd name="connsiteX19" fmla="*/ 2082275 w 2976104"/>
              <a:gd name="connsiteY19" fmla="*/ 453223 h 830524"/>
              <a:gd name="connsiteX20" fmla="*/ 2145626 w 2976104"/>
              <a:gd name="connsiteY20" fmla="*/ 449167 h 830524"/>
              <a:gd name="connsiteX21" fmla="*/ 2201046 w 2976104"/>
              <a:gd name="connsiteY21" fmla="*/ 451965 h 830524"/>
              <a:gd name="connsiteX22" fmla="*/ 2940325 w 2976104"/>
              <a:gd name="connsiteY22" fmla="*/ 58894 h 8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76104" h="830524">
                <a:moveTo>
                  <a:pt x="2976104" y="0"/>
                </a:moveTo>
                <a:lnTo>
                  <a:pt x="2976104" y="215949"/>
                </a:lnTo>
                <a:lnTo>
                  <a:pt x="2919192" y="278569"/>
                </a:lnTo>
                <a:cubicBezTo>
                  <a:pt x="2804324" y="393437"/>
                  <a:pt x="2662068" y="480918"/>
                  <a:pt x="2503059" y="530374"/>
                </a:cubicBezTo>
                <a:lnTo>
                  <a:pt x="2478517" y="536685"/>
                </a:lnTo>
                <a:lnTo>
                  <a:pt x="2450791" y="546457"/>
                </a:lnTo>
                <a:cubicBezTo>
                  <a:pt x="2219859" y="610598"/>
                  <a:pt x="1940565" y="596017"/>
                  <a:pt x="1726141" y="602483"/>
                </a:cubicBezTo>
                <a:cubicBezTo>
                  <a:pt x="1350959" y="616880"/>
                  <a:pt x="228030" y="602483"/>
                  <a:pt x="228030" y="602483"/>
                </a:cubicBezTo>
                <a:cubicBezTo>
                  <a:pt x="100995" y="602483"/>
                  <a:pt x="0" y="703529"/>
                  <a:pt x="0" y="830524"/>
                </a:cubicBezTo>
                <a:lnTo>
                  <a:pt x="0" y="687649"/>
                </a:lnTo>
                <a:cubicBezTo>
                  <a:pt x="0" y="560654"/>
                  <a:pt x="100995" y="459608"/>
                  <a:pt x="228030" y="459608"/>
                </a:cubicBezTo>
                <a:cubicBezTo>
                  <a:pt x="228030" y="459608"/>
                  <a:pt x="1350959" y="474005"/>
                  <a:pt x="1726141" y="459608"/>
                </a:cubicBezTo>
                <a:lnTo>
                  <a:pt x="1729623" y="459561"/>
                </a:lnTo>
                <a:lnTo>
                  <a:pt x="1729617" y="459558"/>
                </a:lnTo>
                <a:lnTo>
                  <a:pt x="1897353" y="457146"/>
                </a:lnTo>
                <a:lnTo>
                  <a:pt x="1966070" y="455689"/>
                </a:lnTo>
                <a:lnTo>
                  <a:pt x="2019343" y="454864"/>
                </a:lnTo>
                <a:lnTo>
                  <a:pt x="2058174" y="453851"/>
                </a:lnTo>
                <a:lnTo>
                  <a:pt x="2060452" y="453686"/>
                </a:lnTo>
                <a:lnTo>
                  <a:pt x="2082275" y="453223"/>
                </a:lnTo>
                <a:lnTo>
                  <a:pt x="2145626" y="449167"/>
                </a:lnTo>
                <a:lnTo>
                  <a:pt x="2201046" y="451965"/>
                </a:lnTo>
                <a:cubicBezTo>
                  <a:pt x="2508786" y="451965"/>
                  <a:pt x="2780109" y="296045"/>
                  <a:pt x="2940325" y="58894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8" name="Cercle">
            <a:extLst>
              <a:ext uri="{FF2B5EF4-FFF2-40B4-BE49-F238E27FC236}">
                <a16:creationId xmlns:a16="http://schemas.microsoft.com/office/drawing/2014/main" id="{2D372B0B-4F46-44C1-A33D-2F74E6D308CE}"/>
              </a:ext>
            </a:extLst>
          </p:cNvPr>
          <p:cNvSpPr/>
          <p:nvPr/>
        </p:nvSpPr>
        <p:spPr>
          <a:xfrm>
            <a:off x="5319507" y="2767917"/>
            <a:ext cx="1552986" cy="1552986"/>
          </a:xfrm>
          <a:prstGeom prst="ellipse">
            <a:avLst/>
          </a:prstGeom>
          <a:solidFill>
            <a:schemeClr val="accent3"/>
          </a:solidFill>
          <a:ln w="25400" cap="flat">
            <a:noFill/>
            <a:prstDash val="solid"/>
            <a:miter lim="400000"/>
          </a:ln>
          <a:effectLst>
            <a:innerShdw dist="76200" dir="2700000">
              <a:prstClr val="black">
                <a:alpha val="2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C98BC8-4C38-403E-846E-990BC59B99F6}"/>
              </a:ext>
            </a:extLst>
          </p:cNvPr>
          <p:cNvGrpSpPr/>
          <p:nvPr/>
        </p:nvGrpSpPr>
        <p:grpSpPr>
          <a:xfrm>
            <a:off x="8921977" y="4453868"/>
            <a:ext cx="2937088" cy="1290153"/>
            <a:chOff x="8921977" y="4073386"/>
            <a:chExt cx="2937088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356A89-C45B-47FA-925A-E9E96261945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BB7B56-4476-4344-9CC3-8DEF626A665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90E2AB-9B7A-494C-B62F-034197E2268F}"/>
              </a:ext>
            </a:extLst>
          </p:cNvPr>
          <p:cNvGrpSpPr/>
          <p:nvPr/>
        </p:nvGrpSpPr>
        <p:grpSpPr>
          <a:xfrm>
            <a:off x="332936" y="4453868"/>
            <a:ext cx="2937088" cy="1290153"/>
            <a:chOff x="332936" y="4652338"/>
            <a:chExt cx="2937088" cy="12901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C6C5F-B7AB-41E0-B070-EE5B5309C504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616BD4-8AE9-4684-9801-E99BADDBDE1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90D073-B348-416D-9024-9195251D2434}"/>
              </a:ext>
            </a:extLst>
          </p:cNvPr>
          <p:cNvGrpSpPr/>
          <p:nvPr/>
        </p:nvGrpSpPr>
        <p:grpSpPr>
          <a:xfrm>
            <a:off x="8929772" y="1361693"/>
            <a:ext cx="2937088" cy="1290153"/>
            <a:chOff x="8921977" y="1466725"/>
            <a:chExt cx="2937088" cy="12901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A6EBA2-6018-4C3A-A82C-7A65E96D1F6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A4195B-9011-4438-8D55-B9467CF6F01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750EE8-139F-446A-A2FE-B92EB0CABE8E}"/>
              </a:ext>
            </a:extLst>
          </p:cNvPr>
          <p:cNvGrpSpPr/>
          <p:nvPr/>
        </p:nvGrpSpPr>
        <p:grpSpPr>
          <a:xfrm>
            <a:off x="340731" y="1361693"/>
            <a:ext cx="2937088" cy="1290153"/>
            <a:chOff x="332936" y="2627766"/>
            <a:chExt cx="2937088" cy="12901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747723-4187-4457-BA15-5D873D0A21A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C3B77F-95B4-415A-85A1-67C50FAC004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2F1BF48E-D909-406C-A332-0B6E87B5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2837" y="1496860"/>
            <a:ext cx="914400" cy="914400"/>
          </a:xfrm>
          <a:prstGeom prst="rect">
            <a:avLst/>
          </a:prstGeom>
        </p:spPr>
      </p:pic>
      <p:pic>
        <p:nvPicPr>
          <p:cNvPr id="35" name="Graphic 34" descr="Puzzle">
            <a:extLst>
              <a:ext uri="{FF2B5EF4-FFF2-40B4-BE49-F238E27FC236}">
                <a16:creationId xmlns:a16="http://schemas.microsoft.com/office/drawing/2014/main" id="{6857912D-6B05-4793-B51D-2922D4283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2837" y="4721266"/>
            <a:ext cx="914400" cy="914400"/>
          </a:xfrm>
          <a:prstGeom prst="rect">
            <a:avLst/>
          </a:prstGeom>
        </p:spPr>
      </p:pic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32FD1089-DBAD-490B-B964-19C4E56D7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4" y="4721266"/>
            <a:ext cx="914400" cy="914400"/>
          </a:xfrm>
          <a:prstGeom prst="rect">
            <a:avLst/>
          </a:prstGeom>
        </p:spPr>
      </p:pic>
      <p:pic>
        <p:nvPicPr>
          <p:cNvPr id="37" name="Graphic 36" descr="Rocket">
            <a:extLst>
              <a:ext uri="{FF2B5EF4-FFF2-40B4-BE49-F238E27FC236}">
                <a16:creationId xmlns:a16="http://schemas.microsoft.com/office/drawing/2014/main" id="{1DD9A2CC-39B3-4EA4-A90A-CBCF7ED59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6536" y="1496860"/>
            <a:ext cx="914400" cy="914400"/>
          </a:xfrm>
          <a:prstGeom prst="rect">
            <a:avLst/>
          </a:prstGeom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64B625C4-270E-4BA1-8A7D-84C53E5D92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085959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43EDBB-2801-41E4-994F-600C461CADFB}"/>
              </a:ext>
            </a:extLst>
          </p:cNvPr>
          <p:cNvSpPr/>
          <p:nvPr/>
        </p:nvSpPr>
        <p:spPr>
          <a:xfrm>
            <a:off x="5940627" y="149333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E2C757-9D4E-4EB0-9270-D39B691AADA3}"/>
              </a:ext>
            </a:extLst>
          </p:cNvPr>
          <p:cNvSpPr/>
          <p:nvPr/>
        </p:nvSpPr>
        <p:spPr>
          <a:xfrm>
            <a:off x="7218666" y="3797766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F255DF-BE62-455E-9AC6-F6ECB5385661}"/>
              </a:ext>
            </a:extLst>
          </p:cNvPr>
          <p:cNvSpPr/>
          <p:nvPr/>
        </p:nvSpPr>
        <p:spPr>
          <a:xfrm>
            <a:off x="4866005" y="471680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7DC803-D2A9-4748-A0CE-A470E9D22B50}"/>
              </a:ext>
            </a:extLst>
          </p:cNvPr>
          <p:cNvSpPr/>
          <p:nvPr/>
        </p:nvSpPr>
        <p:spPr>
          <a:xfrm>
            <a:off x="4030345" y="247091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Graphic 43" descr="Users">
            <a:extLst>
              <a:ext uri="{FF2B5EF4-FFF2-40B4-BE49-F238E27FC236}">
                <a16:creationId xmlns:a16="http://schemas.microsoft.com/office/drawing/2014/main" id="{0886CD8E-07DF-44E7-9D2B-996E827579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30149" y="1280962"/>
            <a:ext cx="619025" cy="619025"/>
          </a:xfrm>
          <a:prstGeom prst="rect">
            <a:avLst/>
          </a:prstGeom>
        </p:spPr>
      </p:pic>
      <p:pic>
        <p:nvPicPr>
          <p:cNvPr id="45" name="Graphic 44" descr="Puzzle">
            <a:extLst>
              <a:ext uri="{FF2B5EF4-FFF2-40B4-BE49-F238E27FC236}">
                <a16:creationId xmlns:a16="http://schemas.microsoft.com/office/drawing/2014/main" id="{668A1C30-F78A-444C-B2DF-A37A6E9806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30148" y="4319468"/>
            <a:ext cx="619025" cy="619025"/>
          </a:xfrm>
          <a:prstGeom prst="rect">
            <a:avLst/>
          </a:prstGeom>
        </p:spPr>
      </p:pic>
      <p:pic>
        <p:nvPicPr>
          <p:cNvPr id="46" name="Graphic 45" descr="Lightbulb">
            <a:extLst>
              <a:ext uri="{FF2B5EF4-FFF2-40B4-BE49-F238E27FC236}">
                <a16:creationId xmlns:a16="http://schemas.microsoft.com/office/drawing/2014/main" id="{DC8B169E-4B2D-4F52-80EB-0BE3634CF2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8686" y="4319468"/>
            <a:ext cx="619025" cy="619025"/>
          </a:xfrm>
          <a:prstGeom prst="rect">
            <a:avLst/>
          </a:prstGeom>
        </p:spPr>
      </p:pic>
      <p:pic>
        <p:nvPicPr>
          <p:cNvPr id="47" name="Graphic 46" descr="Rocket">
            <a:extLst>
              <a:ext uri="{FF2B5EF4-FFF2-40B4-BE49-F238E27FC236}">
                <a16:creationId xmlns:a16="http://schemas.microsoft.com/office/drawing/2014/main" id="{427C199E-ECCE-4C71-8C6B-984F34DBFE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8687" y="1280962"/>
            <a:ext cx="619025" cy="6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ercle">
            <a:extLst>
              <a:ext uri="{FF2B5EF4-FFF2-40B4-BE49-F238E27FC236}">
                <a16:creationId xmlns:a16="http://schemas.microsoft.com/office/drawing/2014/main" id="{3BA7969F-F528-48AD-8B7A-E4B4F2E7E3B0}"/>
              </a:ext>
            </a:extLst>
          </p:cNvPr>
          <p:cNvSpPr/>
          <p:nvPr/>
        </p:nvSpPr>
        <p:spPr>
          <a:xfrm>
            <a:off x="5080390" y="2528800"/>
            <a:ext cx="2031219" cy="2031219"/>
          </a:xfrm>
          <a:prstGeom prst="ellipse">
            <a:avLst/>
          </a:prstGeom>
          <a:solidFill>
            <a:schemeClr val="tx1">
              <a:alpha val="65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Matrix Diagram for PowerPoint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1144A2C-D1CC-41CA-884A-7650B646B278}"/>
              </a:ext>
            </a:extLst>
          </p:cNvPr>
          <p:cNvSpPr/>
          <p:nvPr/>
        </p:nvSpPr>
        <p:spPr>
          <a:xfrm>
            <a:off x="5309396" y="1343364"/>
            <a:ext cx="2976104" cy="1781624"/>
          </a:xfrm>
          <a:custGeom>
            <a:avLst/>
            <a:gdLst>
              <a:gd name="connsiteX0" fmla="*/ 1099781 w 2976104"/>
              <a:gd name="connsiteY0" fmla="*/ 0 h 1781624"/>
              <a:gd name="connsiteX1" fmla="*/ 2748074 w 2976104"/>
              <a:gd name="connsiteY1" fmla="*/ 0 h 1781624"/>
              <a:gd name="connsiteX2" fmla="*/ 2976104 w 2976104"/>
              <a:gd name="connsiteY2" fmla="*/ 228042 h 1781624"/>
              <a:gd name="connsiteX3" fmla="*/ 2976104 w 2976104"/>
              <a:gd name="connsiteY3" fmla="*/ 1073822 h 1781624"/>
              <a:gd name="connsiteX4" fmla="*/ 2748074 w 2976104"/>
              <a:gd name="connsiteY4" fmla="*/ 1301864 h 1781624"/>
              <a:gd name="connsiteX5" fmla="*/ 1249964 w 2976104"/>
              <a:gd name="connsiteY5" fmla="*/ 1301864 h 1781624"/>
              <a:gd name="connsiteX6" fmla="*/ 893829 w 2976104"/>
              <a:gd name="connsiteY6" fmla="*/ 1308248 h 1781624"/>
              <a:gd name="connsiteX7" fmla="*/ 835569 w 2976104"/>
              <a:gd name="connsiteY7" fmla="*/ 1311979 h 1781624"/>
              <a:gd name="connsiteX8" fmla="*/ 786604 w 2976104"/>
              <a:gd name="connsiteY8" fmla="*/ 1309506 h 1781624"/>
              <a:gd name="connsiteX9" fmla="*/ 2668 w 2976104"/>
              <a:gd name="connsiteY9" fmla="*/ 1776085 h 1781624"/>
              <a:gd name="connsiteX10" fmla="*/ 0 w 2976104"/>
              <a:gd name="connsiteY10" fmla="*/ 1781624 h 1781624"/>
              <a:gd name="connsiteX11" fmla="*/ 0 w 2976104"/>
              <a:gd name="connsiteY11" fmla="*/ 1099772 h 1781624"/>
              <a:gd name="connsiteX12" fmla="*/ 1099781 w 2976104"/>
              <a:gd name="connsiteY12" fmla="*/ 0 h 1781624"/>
              <a:gd name="connsiteX0" fmla="*/ 1099781 w 2976104"/>
              <a:gd name="connsiteY0" fmla="*/ 0 h 1781624"/>
              <a:gd name="connsiteX1" fmla="*/ 2748074 w 2976104"/>
              <a:gd name="connsiteY1" fmla="*/ 0 h 1781624"/>
              <a:gd name="connsiteX2" fmla="*/ 2976104 w 2976104"/>
              <a:gd name="connsiteY2" fmla="*/ 228042 h 1781624"/>
              <a:gd name="connsiteX3" fmla="*/ 2976104 w 2976104"/>
              <a:gd name="connsiteY3" fmla="*/ 1073822 h 1781624"/>
              <a:gd name="connsiteX4" fmla="*/ 2748074 w 2976104"/>
              <a:gd name="connsiteY4" fmla="*/ 1301864 h 1781624"/>
              <a:gd name="connsiteX5" fmla="*/ 1249964 w 2976104"/>
              <a:gd name="connsiteY5" fmla="*/ 1301864 h 1781624"/>
              <a:gd name="connsiteX6" fmla="*/ 893829 w 2976104"/>
              <a:gd name="connsiteY6" fmla="*/ 1308248 h 1781624"/>
              <a:gd name="connsiteX7" fmla="*/ 786604 w 2976104"/>
              <a:gd name="connsiteY7" fmla="*/ 1309506 h 1781624"/>
              <a:gd name="connsiteX8" fmla="*/ 2668 w 2976104"/>
              <a:gd name="connsiteY8" fmla="*/ 1776085 h 1781624"/>
              <a:gd name="connsiteX9" fmla="*/ 0 w 2976104"/>
              <a:gd name="connsiteY9" fmla="*/ 1781624 h 1781624"/>
              <a:gd name="connsiteX10" fmla="*/ 0 w 2976104"/>
              <a:gd name="connsiteY10" fmla="*/ 1099772 h 1781624"/>
              <a:gd name="connsiteX11" fmla="*/ 1099781 w 2976104"/>
              <a:gd name="connsiteY11" fmla="*/ 0 h 178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6104" h="1781624">
                <a:moveTo>
                  <a:pt x="1099781" y="0"/>
                </a:moveTo>
                <a:lnTo>
                  <a:pt x="2748074" y="0"/>
                </a:lnTo>
                <a:cubicBezTo>
                  <a:pt x="2875109" y="0"/>
                  <a:pt x="2976104" y="103890"/>
                  <a:pt x="2976104" y="228042"/>
                </a:cubicBezTo>
                <a:lnTo>
                  <a:pt x="2976104" y="1073822"/>
                </a:lnTo>
                <a:cubicBezTo>
                  <a:pt x="2976104" y="1200818"/>
                  <a:pt x="2875109" y="1301864"/>
                  <a:pt x="2748074" y="1301864"/>
                </a:cubicBezTo>
                <a:cubicBezTo>
                  <a:pt x="2748074" y="1301864"/>
                  <a:pt x="1625146" y="1287467"/>
                  <a:pt x="1249964" y="1301864"/>
                </a:cubicBezTo>
                <a:cubicBezTo>
                  <a:pt x="1142752" y="1305096"/>
                  <a:pt x="1019322" y="1303068"/>
                  <a:pt x="893829" y="1308248"/>
                </a:cubicBezTo>
                <a:lnTo>
                  <a:pt x="786604" y="1309506"/>
                </a:lnTo>
                <a:cubicBezTo>
                  <a:pt x="448090" y="1309506"/>
                  <a:pt x="153641" y="1498170"/>
                  <a:pt x="2668" y="1776085"/>
                </a:cubicBezTo>
                <a:lnTo>
                  <a:pt x="0" y="1781624"/>
                </a:lnTo>
                <a:lnTo>
                  <a:pt x="0" y="1099772"/>
                </a:lnTo>
                <a:cubicBezTo>
                  <a:pt x="0" y="490743"/>
                  <a:pt x="493675" y="0"/>
                  <a:pt x="1099781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DF8E9F5-ECAD-483A-A045-D2350062FD9A}"/>
              </a:ext>
            </a:extLst>
          </p:cNvPr>
          <p:cNvSpPr/>
          <p:nvPr/>
        </p:nvSpPr>
        <p:spPr>
          <a:xfrm>
            <a:off x="3894954" y="3983986"/>
            <a:ext cx="2976104" cy="1761471"/>
          </a:xfrm>
          <a:custGeom>
            <a:avLst/>
            <a:gdLst>
              <a:gd name="connsiteX0" fmla="*/ 2976104 w 2976104"/>
              <a:gd name="connsiteY0" fmla="*/ 0 h 1761471"/>
              <a:gd name="connsiteX1" fmla="*/ 2976104 w 2976104"/>
              <a:gd name="connsiteY1" fmla="*/ 661699 h 1761471"/>
              <a:gd name="connsiteX2" fmla="*/ 1876324 w 2976104"/>
              <a:gd name="connsiteY2" fmla="*/ 1761471 h 1761471"/>
              <a:gd name="connsiteX3" fmla="*/ 228030 w 2976104"/>
              <a:gd name="connsiteY3" fmla="*/ 1761471 h 1761471"/>
              <a:gd name="connsiteX4" fmla="*/ 0 w 2976104"/>
              <a:gd name="connsiteY4" fmla="*/ 1533430 h 1761471"/>
              <a:gd name="connsiteX5" fmla="*/ 0 w 2976104"/>
              <a:gd name="connsiteY5" fmla="*/ 687649 h 1761471"/>
              <a:gd name="connsiteX6" fmla="*/ 228030 w 2976104"/>
              <a:gd name="connsiteY6" fmla="*/ 459608 h 1761471"/>
              <a:gd name="connsiteX7" fmla="*/ 1726141 w 2976104"/>
              <a:gd name="connsiteY7" fmla="*/ 459608 h 1761471"/>
              <a:gd name="connsiteX8" fmla="*/ 2082275 w 2976104"/>
              <a:gd name="connsiteY8" fmla="*/ 453223 h 1761471"/>
              <a:gd name="connsiteX9" fmla="*/ 2145626 w 2976104"/>
              <a:gd name="connsiteY9" fmla="*/ 449167 h 1761471"/>
              <a:gd name="connsiteX10" fmla="*/ 2201046 w 2976104"/>
              <a:gd name="connsiteY10" fmla="*/ 451965 h 1761471"/>
              <a:gd name="connsiteX11" fmla="*/ 2940325 w 2976104"/>
              <a:gd name="connsiteY11" fmla="*/ 58894 h 1761471"/>
              <a:gd name="connsiteX0" fmla="*/ 2976104 w 2976104"/>
              <a:gd name="connsiteY0" fmla="*/ 0 h 1761471"/>
              <a:gd name="connsiteX1" fmla="*/ 2976104 w 2976104"/>
              <a:gd name="connsiteY1" fmla="*/ 661699 h 1761471"/>
              <a:gd name="connsiteX2" fmla="*/ 1876324 w 2976104"/>
              <a:gd name="connsiteY2" fmla="*/ 1761471 h 1761471"/>
              <a:gd name="connsiteX3" fmla="*/ 228030 w 2976104"/>
              <a:gd name="connsiteY3" fmla="*/ 1761471 h 1761471"/>
              <a:gd name="connsiteX4" fmla="*/ 0 w 2976104"/>
              <a:gd name="connsiteY4" fmla="*/ 1533430 h 1761471"/>
              <a:gd name="connsiteX5" fmla="*/ 0 w 2976104"/>
              <a:gd name="connsiteY5" fmla="*/ 687649 h 1761471"/>
              <a:gd name="connsiteX6" fmla="*/ 228030 w 2976104"/>
              <a:gd name="connsiteY6" fmla="*/ 459608 h 1761471"/>
              <a:gd name="connsiteX7" fmla="*/ 1726141 w 2976104"/>
              <a:gd name="connsiteY7" fmla="*/ 459608 h 1761471"/>
              <a:gd name="connsiteX8" fmla="*/ 2082275 w 2976104"/>
              <a:gd name="connsiteY8" fmla="*/ 453223 h 1761471"/>
              <a:gd name="connsiteX9" fmla="*/ 2201046 w 2976104"/>
              <a:gd name="connsiteY9" fmla="*/ 451965 h 1761471"/>
              <a:gd name="connsiteX10" fmla="*/ 2940325 w 2976104"/>
              <a:gd name="connsiteY10" fmla="*/ 58894 h 1761471"/>
              <a:gd name="connsiteX11" fmla="*/ 2976104 w 2976104"/>
              <a:gd name="connsiteY11" fmla="*/ 0 h 17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6104" h="1761471">
                <a:moveTo>
                  <a:pt x="2976104" y="0"/>
                </a:moveTo>
                <a:lnTo>
                  <a:pt x="2976104" y="661699"/>
                </a:lnTo>
                <a:cubicBezTo>
                  <a:pt x="2976104" y="1270728"/>
                  <a:pt x="2482429" y="1761471"/>
                  <a:pt x="1876324" y="1761471"/>
                </a:cubicBezTo>
                <a:lnTo>
                  <a:pt x="228030" y="1761471"/>
                </a:lnTo>
                <a:cubicBezTo>
                  <a:pt x="100995" y="1761471"/>
                  <a:pt x="0" y="1657582"/>
                  <a:pt x="0" y="1533430"/>
                </a:cubicBezTo>
                <a:lnTo>
                  <a:pt x="0" y="687649"/>
                </a:lnTo>
                <a:cubicBezTo>
                  <a:pt x="0" y="560654"/>
                  <a:pt x="100995" y="459608"/>
                  <a:pt x="228030" y="459608"/>
                </a:cubicBezTo>
                <a:cubicBezTo>
                  <a:pt x="228030" y="459608"/>
                  <a:pt x="1350959" y="474005"/>
                  <a:pt x="1726141" y="459608"/>
                </a:cubicBezTo>
                <a:cubicBezTo>
                  <a:pt x="1833353" y="456375"/>
                  <a:pt x="1956782" y="458404"/>
                  <a:pt x="2082275" y="453223"/>
                </a:cubicBezTo>
                <a:lnTo>
                  <a:pt x="2201046" y="451965"/>
                </a:lnTo>
                <a:cubicBezTo>
                  <a:pt x="2508786" y="451965"/>
                  <a:pt x="2780109" y="296045"/>
                  <a:pt x="2940325" y="58894"/>
                </a:cubicBezTo>
                <a:lnTo>
                  <a:pt x="2976104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C77B32-C7C0-46BE-9F3E-F3CCC3FC3127}"/>
              </a:ext>
            </a:extLst>
          </p:cNvPr>
          <p:cNvSpPr/>
          <p:nvPr/>
        </p:nvSpPr>
        <p:spPr>
          <a:xfrm>
            <a:off x="6515424" y="2757806"/>
            <a:ext cx="1781623" cy="2976104"/>
          </a:xfrm>
          <a:custGeom>
            <a:avLst/>
            <a:gdLst>
              <a:gd name="connsiteX0" fmla="*/ 0 w 1781623"/>
              <a:gd name="connsiteY0" fmla="*/ 0 h 2976104"/>
              <a:gd name="connsiteX1" fmla="*/ 681851 w 1781623"/>
              <a:gd name="connsiteY1" fmla="*/ 0 h 2976104"/>
              <a:gd name="connsiteX2" fmla="*/ 1781623 w 1781623"/>
              <a:gd name="connsiteY2" fmla="*/ 1099781 h 2976104"/>
              <a:gd name="connsiteX3" fmla="*/ 1781623 w 1781623"/>
              <a:gd name="connsiteY3" fmla="*/ 2748074 h 2976104"/>
              <a:gd name="connsiteX4" fmla="*/ 1553582 w 1781623"/>
              <a:gd name="connsiteY4" fmla="*/ 2976104 h 2976104"/>
              <a:gd name="connsiteX5" fmla="*/ 707801 w 1781623"/>
              <a:gd name="connsiteY5" fmla="*/ 2976104 h 2976104"/>
              <a:gd name="connsiteX6" fmla="*/ 479760 w 1781623"/>
              <a:gd name="connsiteY6" fmla="*/ 2748074 h 2976104"/>
              <a:gd name="connsiteX7" fmla="*/ 479760 w 1781623"/>
              <a:gd name="connsiteY7" fmla="*/ 1249964 h 2976104"/>
              <a:gd name="connsiteX8" fmla="*/ 473375 w 1781623"/>
              <a:gd name="connsiteY8" fmla="*/ 893829 h 2976104"/>
              <a:gd name="connsiteX9" fmla="*/ 469645 w 1781623"/>
              <a:gd name="connsiteY9" fmla="*/ 835569 h 2976104"/>
              <a:gd name="connsiteX10" fmla="*/ 472117 w 1781623"/>
              <a:gd name="connsiteY10" fmla="*/ 786604 h 2976104"/>
              <a:gd name="connsiteX11" fmla="*/ 5538 w 1781623"/>
              <a:gd name="connsiteY11" fmla="*/ 2668 h 2976104"/>
              <a:gd name="connsiteX0" fmla="*/ 0 w 1781623"/>
              <a:gd name="connsiteY0" fmla="*/ 0 h 2976104"/>
              <a:gd name="connsiteX1" fmla="*/ 681851 w 1781623"/>
              <a:gd name="connsiteY1" fmla="*/ 0 h 2976104"/>
              <a:gd name="connsiteX2" fmla="*/ 1781623 w 1781623"/>
              <a:gd name="connsiteY2" fmla="*/ 1099781 h 2976104"/>
              <a:gd name="connsiteX3" fmla="*/ 1781623 w 1781623"/>
              <a:gd name="connsiteY3" fmla="*/ 2748074 h 2976104"/>
              <a:gd name="connsiteX4" fmla="*/ 1553582 w 1781623"/>
              <a:gd name="connsiteY4" fmla="*/ 2976104 h 2976104"/>
              <a:gd name="connsiteX5" fmla="*/ 707801 w 1781623"/>
              <a:gd name="connsiteY5" fmla="*/ 2976104 h 2976104"/>
              <a:gd name="connsiteX6" fmla="*/ 479760 w 1781623"/>
              <a:gd name="connsiteY6" fmla="*/ 2748074 h 2976104"/>
              <a:gd name="connsiteX7" fmla="*/ 479760 w 1781623"/>
              <a:gd name="connsiteY7" fmla="*/ 1249964 h 2976104"/>
              <a:gd name="connsiteX8" fmla="*/ 473375 w 1781623"/>
              <a:gd name="connsiteY8" fmla="*/ 893829 h 2976104"/>
              <a:gd name="connsiteX9" fmla="*/ 472117 w 1781623"/>
              <a:gd name="connsiteY9" fmla="*/ 786604 h 2976104"/>
              <a:gd name="connsiteX10" fmla="*/ 5538 w 1781623"/>
              <a:gd name="connsiteY10" fmla="*/ 2668 h 2976104"/>
              <a:gd name="connsiteX11" fmla="*/ 0 w 1781623"/>
              <a:gd name="connsiteY11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1623" h="2976104">
                <a:moveTo>
                  <a:pt x="0" y="0"/>
                </a:moveTo>
                <a:lnTo>
                  <a:pt x="681851" y="0"/>
                </a:lnTo>
                <a:cubicBezTo>
                  <a:pt x="1290880" y="0"/>
                  <a:pt x="1781623" y="493675"/>
                  <a:pt x="1781623" y="1099781"/>
                </a:cubicBezTo>
                <a:lnTo>
                  <a:pt x="1781623" y="2748074"/>
                </a:lnTo>
                <a:cubicBezTo>
                  <a:pt x="1781623" y="2875109"/>
                  <a:pt x="1680577" y="2976104"/>
                  <a:pt x="1553582" y="2976104"/>
                </a:cubicBezTo>
                <a:lnTo>
                  <a:pt x="707801" y="2976104"/>
                </a:lnTo>
                <a:cubicBezTo>
                  <a:pt x="580806" y="2976104"/>
                  <a:pt x="479760" y="2875109"/>
                  <a:pt x="479760" y="2748074"/>
                </a:cubicBezTo>
                <a:cubicBezTo>
                  <a:pt x="479760" y="2748074"/>
                  <a:pt x="494157" y="1625146"/>
                  <a:pt x="479760" y="1249964"/>
                </a:cubicBezTo>
                <a:cubicBezTo>
                  <a:pt x="476527" y="1142752"/>
                  <a:pt x="478556" y="1019322"/>
                  <a:pt x="473375" y="893829"/>
                </a:cubicBezTo>
                <a:cubicBezTo>
                  <a:pt x="472956" y="858087"/>
                  <a:pt x="472536" y="822346"/>
                  <a:pt x="472117" y="786604"/>
                </a:cubicBezTo>
                <a:cubicBezTo>
                  <a:pt x="472117" y="448090"/>
                  <a:pt x="283454" y="153641"/>
                  <a:pt x="5538" y="2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39F9EC-9A6E-4B11-BEDF-8A894E78BB28}"/>
              </a:ext>
            </a:extLst>
          </p:cNvPr>
          <p:cNvSpPr/>
          <p:nvPr/>
        </p:nvSpPr>
        <p:spPr>
          <a:xfrm>
            <a:off x="3894954" y="1343364"/>
            <a:ext cx="1761472" cy="2976104"/>
          </a:xfrm>
          <a:custGeom>
            <a:avLst/>
            <a:gdLst>
              <a:gd name="connsiteX0" fmla="*/ 228042 w 1761472"/>
              <a:gd name="connsiteY0" fmla="*/ 0 h 2976104"/>
              <a:gd name="connsiteX1" fmla="*/ 1073822 w 1761472"/>
              <a:gd name="connsiteY1" fmla="*/ 0 h 2976104"/>
              <a:gd name="connsiteX2" fmla="*/ 1301864 w 1761472"/>
              <a:gd name="connsiteY2" fmla="*/ 228030 h 2976104"/>
              <a:gd name="connsiteX3" fmla="*/ 1301864 w 1761472"/>
              <a:gd name="connsiteY3" fmla="*/ 1726141 h 2976104"/>
              <a:gd name="connsiteX4" fmla="*/ 1308248 w 1761472"/>
              <a:gd name="connsiteY4" fmla="*/ 2082275 h 2976104"/>
              <a:gd name="connsiteX5" fmla="*/ 1312305 w 1761472"/>
              <a:gd name="connsiteY5" fmla="*/ 2145626 h 2976104"/>
              <a:gd name="connsiteX6" fmla="*/ 1309506 w 1761472"/>
              <a:gd name="connsiteY6" fmla="*/ 2201046 h 2976104"/>
              <a:gd name="connsiteX7" fmla="*/ 1702578 w 1761472"/>
              <a:gd name="connsiteY7" fmla="*/ 2940325 h 2976104"/>
              <a:gd name="connsiteX8" fmla="*/ 1761472 w 1761472"/>
              <a:gd name="connsiteY8" fmla="*/ 2976104 h 2976104"/>
              <a:gd name="connsiteX9" fmla="*/ 1099772 w 1761472"/>
              <a:gd name="connsiteY9" fmla="*/ 2976104 h 2976104"/>
              <a:gd name="connsiteX10" fmla="*/ 0 w 1761472"/>
              <a:gd name="connsiteY10" fmla="*/ 1876324 h 2976104"/>
              <a:gd name="connsiteX11" fmla="*/ 0 w 1761472"/>
              <a:gd name="connsiteY11" fmla="*/ 228030 h 2976104"/>
              <a:gd name="connsiteX12" fmla="*/ 228042 w 1761472"/>
              <a:gd name="connsiteY12" fmla="*/ 0 h 2976104"/>
              <a:gd name="connsiteX0" fmla="*/ 228042 w 1761472"/>
              <a:gd name="connsiteY0" fmla="*/ 0 h 2976104"/>
              <a:gd name="connsiteX1" fmla="*/ 1073822 w 1761472"/>
              <a:gd name="connsiteY1" fmla="*/ 0 h 2976104"/>
              <a:gd name="connsiteX2" fmla="*/ 1301864 w 1761472"/>
              <a:gd name="connsiteY2" fmla="*/ 228030 h 2976104"/>
              <a:gd name="connsiteX3" fmla="*/ 1301864 w 1761472"/>
              <a:gd name="connsiteY3" fmla="*/ 1726141 h 2976104"/>
              <a:gd name="connsiteX4" fmla="*/ 1308248 w 1761472"/>
              <a:gd name="connsiteY4" fmla="*/ 2082275 h 2976104"/>
              <a:gd name="connsiteX5" fmla="*/ 1309506 w 1761472"/>
              <a:gd name="connsiteY5" fmla="*/ 2201046 h 2976104"/>
              <a:gd name="connsiteX6" fmla="*/ 1702578 w 1761472"/>
              <a:gd name="connsiteY6" fmla="*/ 2940325 h 2976104"/>
              <a:gd name="connsiteX7" fmla="*/ 1761472 w 1761472"/>
              <a:gd name="connsiteY7" fmla="*/ 2976104 h 2976104"/>
              <a:gd name="connsiteX8" fmla="*/ 1099772 w 1761472"/>
              <a:gd name="connsiteY8" fmla="*/ 2976104 h 2976104"/>
              <a:gd name="connsiteX9" fmla="*/ 0 w 1761472"/>
              <a:gd name="connsiteY9" fmla="*/ 1876324 h 2976104"/>
              <a:gd name="connsiteX10" fmla="*/ 0 w 1761472"/>
              <a:gd name="connsiteY10" fmla="*/ 228030 h 2976104"/>
              <a:gd name="connsiteX11" fmla="*/ 228042 w 1761472"/>
              <a:gd name="connsiteY11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1472" h="2976104">
                <a:moveTo>
                  <a:pt x="228042" y="0"/>
                </a:moveTo>
                <a:lnTo>
                  <a:pt x="1073822" y="0"/>
                </a:lnTo>
                <a:cubicBezTo>
                  <a:pt x="1200818" y="0"/>
                  <a:pt x="1301864" y="100995"/>
                  <a:pt x="1301864" y="228030"/>
                </a:cubicBezTo>
                <a:cubicBezTo>
                  <a:pt x="1301864" y="228030"/>
                  <a:pt x="1287467" y="1350959"/>
                  <a:pt x="1301864" y="1726141"/>
                </a:cubicBezTo>
                <a:cubicBezTo>
                  <a:pt x="1305096" y="1833353"/>
                  <a:pt x="1303068" y="1956782"/>
                  <a:pt x="1308248" y="2082275"/>
                </a:cubicBezTo>
                <a:cubicBezTo>
                  <a:pt x="1308667" y="2121865"/>
                  <a:pt x="1309087" y="2161456"/>
                  <a:pt x="1309506" y="2201046"/>
                </a:cubicBezTo>
                <a:cubicBezTo>
                  <a:pt x="1309506" y="2508786"/>
                  <a:pt x="1465427" y="2780109"/>
                  <a:pt x="1702578" y="2940325"/>
                </a:cubicBezTo>
                <a:lnTo>
                  <a:pt x="1761472" y="2976104"/>
                </a:lnTo>
                <a:lnTo>
                  <a:pt x="1099772" y="2976104"/>
                </a:lnTo>
                <a:cubicBezTo>
                  <a:pt x="490743" y="2976104"/>
                  <a:pt x="0" y="2482429"/>
                  <a:pt x="0" y="1876324"/>
                </a:cubicBezTo>
                <a:lnTo>
                  <a:pt x="0" y="228030"/>
                </a:lnTo>
                <a:cubicBezTo>
                  <a:pt x="0" y="103888"/>
                  <a:pt x="101046" y="0"/>
                  <a:pt x="22804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777908-37EC-4FA2-9B8B-14BE31994436}"/>
              </a:ext>
            </a:extLst>
          </p:cNvPr>
          <p:cNvSpPr/>
          <p:nvPr/>
        </p:nvSpPr>
        <p:spPr>
          <a:xfrm>
            <a:off x="5309396" y="2274312"/>
            <a:ext cx="2976104" cy="850676"/>
          </a:xfrm>
          <a:custGeom>
            <a:avLst/>
            <a:gdLst>
              <a:gd name="connsiteX0" fmla="*/ 2976104 w 2976104"/>
              <a:gd name="connsiteY0" fmla="*/ 0 h 850676"/>
              <a:gd name="connsiteX1" fmla="*/ 2976104 w 2976104"/>
              <a:gd name="connsiteY1" fmla="*/ 142874 h 850676"/>
              <a:gd name="connsiteX2" fmla="*/ 2748074 w 2976104"/>
              <a:gd name="connsiteY2" fmla="*/ 370916 h 850676"/>
              <a:gd name="connsiteX3" fmla="*/ 1249964 w 2976104"/>
              <a:gd name="connsiteY3" fmla="*/ 370916 h 850676"/>
              <a:gd name="connsiteX4" fmla="*/ 1248732 w 2976104"/>
              <a:gd name="connsiteY4" fmla="*/ 370934 h 850676"/>
              <a:gd name="connsiteX5" fmla="*/ 1018111 w 2976104"/>
              <a:gd name="connsiteY5" fmla="*/ 374062 h 850676"/>
              <a:gd name="connsiteX6" fmla="*/ 894102 w 2976104"/>
              <a:gd name="connsiteY6" fmla="*/ 377294 h 850676"/>
              <a:gd name="connsiteX7" fmla="*/ 893829 w 2976104"/>
              <a:gd name="connsiteY7" fmla="*/ 377300 h 850676"/>
              <a:gd name="connsiteX8" fmla="*/ 835569 w 2976104"/>
              <a:gd name="connsiteY8" fmla="*/ 381031 h 850676"/>
              <a:gd name="connsiteX9" fmla="*/ 786604 w 2976104"/>
              <a:gd name="connsiteY9" fmla="*/ 378558 h 850676"/>
              <a:gd name="connsiteX10" fmla="*/ 2668 w 2976104"/>
              <a:gd name="connsiteY10" fmla="*/ 845137 h 850676"/>
              <a:gd name="connsiteX11" fmla="*/ 0 w 2976104"/>
              <a:gd name="connsiteY11" fmla="*/ 850676 h 850676"/>
              <a:gd name="connsiteX12" fmla="*/ 0 w 2976104"/>
              <a:gd name="connsiteY12" fmla="*/ 845780 h 850676"/>
              <a:gd name="connsiteX13" fmla="*/ 0 w 2976104"/>
              <a:gd name="connsiteY13" fmla="*/ 627968 h 850676"/>
              <a:gd name="connsiteX14" fmla="*/ 2910 w 2976104"/>
              <a:gd name="connsiteY14" fmla="*/ 624076 h 850676"/>
              <a:gd name="connsiteX15" fmla="*/ 346296 w 2976104"/>
              <a:gd name="connsiteY15" fmla="*/ 354638 h 850676"/>
              <a:gd name="connsiteX16" fmla="*/ 391043 w 2976104"/>
              <a:gd name="connsiteY16" fmla="*/ 336042 h 850676"/>
              <a:gd name="connsiteX17" fmla="*/ 414402 w 2976104"/>
              <a:gd name="connsiteY17" fmla="*/ 323160 h 850676"/>
              <a:gd name="connsiteX18" fmla="*/ 1249964 w 2976104"/>
              <a:gd name="connsiteY18" fmla="*/ 228042 h 850676"/>
              <a:gd name="connsiteX19" fmla="*/ 2748074 w 2976104"/>
              <a:gd name="connsiteY19" fmla="*/ 228042 h 850676"/>
              <a:gd name="connsiteX20" fmla="*/ 2976104 w 2976104"/>
              <a:gd name="connsiteY20" fmla="*/ 0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76104" h="850676">
                <a:moveTo>
                  <a:pt x="2976104" y="0"/>
                </a:moveTo>
                <a:lnTo>
                  <a:pt x="2976104" y="142874"/>
                </a:lnTo>
                <a:cubicBezTo>
                  <a:pt x="2976104" y="269870"/>
                  <a:pt x="2875109" y="370916"/>
                  <a:pt x="2748074" y="370916"/>
                </a:cubicBezTo>
                <a:cubicBezTo>
                  <a:pt x="2748074" y="370916"/>
                  <a:pt x="1625146" y="356519"/>
                  <a:pt x="1249964" y="370916"/>
                </a:cubicBezTo>
                <a:lnTo>
                  <a:pt x="1248732" y="370934"/>
                </a:lnTo>
                <a:lnTo>
                  <a:pt x="1018111" y="374062"/>
                </a:lnTo>
                <a:lnTo>
                  <a:pt x="894102" y="377294"/>
                </a:lnTo>
                <a:lnTo>
                  <a:pt x="893829" y="377300"/>
                </a:lnTo>
                <a:lnTo>
                  <a:pt x="835569" y="381031"/>
                </a:lnTo>
                <a:lnTo>
                  <a:pt x="786604" y="378558"/>
                </a:lnTo>
                <a:cubicBezTo>
                  <a:pt x="448090" y="378558"/>
                  <a:pt x="153641" y="567222"/>
                  <a:pt x="2668" y="845137"/>
                </a:cubicBezTo>
                <a:lnTo>
                  <a:pt x="0" y="850676"/>
                </a:lnTo>
                <a:lnTo>
                  <a:pt x="0" y="845780"/>
                </a:lnTo>
                <a:lnTo>
                  <a:pt x="0" y="627968"/>
                </a:lnTo>
                <a:lnTo>
                  <a:pt x="2910" y="624076"/>
                </a:lnTo>
                <a:cubicBezTo>
                  <a:pt x="96049" y="511218"/>
                  <a:pt x="213096" y="418821"/>
                  <a:pt x="346296" y="354638"/>
                </a:cubicBezTo>
                <a:lnTo>
                  <a:pt x="391043" y="336042"/>
                </a:lnTo>
                <a:lnTo>
                  <a:pt x="414402" y="323160"/>
                </a:lnTo>
                <a:cubicBezTo>
                  <a:pt x="661346" y="214482"/>
                  <a:pt x="999803" y="235584"/>
                  <a:pt x="1249964" y="228042"/>
                </a:cubicBezTo>
                <a:cubicBezTo>
                  <a:pt x="1625146" y="213645"/>
                  <a:pt x="2748074" y="228042"/>
                  <a:pt x="2748074" y="228042"/>
                </a:cubicBezTo>
                <a:cubicBezTo>
                  <a:pt x="2875109" y="228042"/>
                  <a:pt x="2976104" y="126996"/>
                  <a:pt x="2976104" y="0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B0C082-EF45-486A-8BD5-21FFDCC45AC3}"/>
              </a:ext>
            </a:extLst>
          </p:cNvPr>
          <p:cNvSpPr/>
          <p:nvPr/>
        </p:nvSpPr>
        <p:spPr>
          <a:xfrm>
            <a:off x="6515424" y="2757806"/>
            <a:ext cx="850676" cy="2976104"/>
          </a:xfrm>
          <a:custGeom>
            <a:avLst/>
            <a:gdLst>
              <a:gd name="connsiteX0" fmla="*/ 0 w 850676"/>
              <a:gd name="connsiteY0" fmla="*/ 0 h 2976104"/>
              <a:gd name="connsiteX1" fmla="*/ 4896 w 850676"/>
              <a:gd name="connsiteY1" fmla="*/ 0 h 2976104"/>
              <a:gd name="connsiteX2" fmla="*/ 222707 w 850676"/>
              <a:gd name="connsiteY2" fmla="*/ 0 h 2976104"/>
              <a:gd name="connsiteX3" fmla="*/ 226598 w 850676"/>
              <a:gd name="connsiteY3" fmla="*/ 2910 h 2976104"/>
              <a:gd name="connsiteX4" fmla="*/ 496036 w 850676"/>
              <a:gd name="connsiteY4" fmla="*/ 346296 h 2976104"/>
              <a:gd name="connsiteX5" fmla="*/ 514624 w 850676"/>
              <a:gd name="connsiteY5" fmla="*/ 391022 h 2976104"/>
              <a:gd name="connsiteX6" fmla="*/ 527517 w 850676"/>
              <a:gd name="connsiteY6" fmla="*/ 414402 h 2976104"/>
              <a:gd name="connsiteX7" fmla="*/ 622635 w 850676"/>
              <a:gd name="connsiteY7" fmla="*/ 1249964 h 2976104"/>
              <a:gd name="connsiteX8" fmla="*/ 622635 w 850676"/>
              <a:gd name="connsiteY8" fmla="*/ 2748074 h 2976104"/>
              <a:gd name="connsiteX9" fmla="*/ 850676 w 850676"/>
              <a:gd name="connsiteY9" fmla="*/ 2976104 h 2976104"/>
              <a:gd name="connsiteX10" fmla="*/ 707801 w 850676"/>
              <a:gd name="connsiteY10" fmla="*/ 2976104 h 2976104"/>
              <a:gd name="connsiteX11" fmla="*/ 479760 w 850676"/>
              <a:gd name="connsiteY11" fmla="*/ 2748074 h 2976104"/>
              <a:gd name="connsiteX12" fmla="*/ 479882 w 850676"/>
              <a:gd name="connsiteY12" fmla="*/ 2738305 h 2976104"/>
              <a:gd name="connsiteX13" fmla="*/ 479896 w 850676"/>
              <a:gd name="connsiteY13" fmla="*/ 2737196 h 2976104"/>
              <a:gd name="connsiteX14" fmla="*/ 479918 w 850676"/>
              <a:gd name="connsiteY14" fmla="*/ 2735372 h 2976104"/>
              <a:gd name="connsiteX15" fmla="*/ 479992 w 850676"/>
              <a:gd name="connsiteY15" fmla="*/ 2729179 h 2976104"/>
              <a:gd name="connsiteX16" fmla="*/ 480220 w 850676"/>
              <a:gd name="connsiteY16" fmla="*/ 2710222 h 2976104"/>
              <a:gd name="connsiteX17" fmla="*/ 480282 w 850676"/>
              <a:gd name="connsiteY17" fmla="*/ 2704885 h 2976104"/>
              <a:gd name="connsiteX18" fmla="*/ 480351 w 850676"/>
              <a:gd name="connsiteY18" fmla="*/ 2699091 h 2976104"/>
              <a:gd name="connsiteX19" fmla="*/ 480479 w 850676"/>
              <a:gd name="connsiteY19" fmla="*/ 2687721 h 2976104"/>
              <a:gd name="connsiteX20" fmla="*/ 480732 w 850676"/>
              <a:gd name="connsiteY20" fmla="*/ 2665659 h 2976104"/>
              <a:gd name="connsiteX21" fmla="*/ 480864 w 850676"/>
              <a:gd name="connsiteY21" fmla="*/ 2653557 h 2976104"/>
              <a:gd name="connsiteX22" fmla="*/ 480994 w 850676"/>
              <a:gd name="connsiteY22" fmla="*/ 2641972 h 2976104"/>
              <a:gd name="connsiteX23" fmla="*/ 481137 w 850676"/>
              <a:gd name="connsiteY23" fmla="*/ 2628389 h 2976104"/>
              <a:gd name="connsiteX24" fmla="*/ 481375 w 850676"/>
              <a:gd name="connsiteY24" fmla="*/ 2606454 h 2976104"/>
              <a:gd name="connsiteX25" fmla="*/ 481591 w 850676"/>
              <a:gd name="connsiteY25" fmla="*/ 2585172 h 2976104"/>
              <a:gd name="connsiteX26" fmla="*/ 481785 w 850676"/>
              <a:gd name="connsiteY26" fmla="*/ 2566755 h 2976104"/>
              <a:gd name="connsiteX27" fmla="*/ 481912 w 850676"/>
              <a:gd name="connsiteY27" fmla="*/ 2553627 h 2976104"/>
              <a:gd name="connsiteX28" fmla="*/ 482107 w 850676"/>
              <a:gd name="connsiteY28" fmla="*/ 2534442 h 2976104"/>
              <a:gd name="connsiteX29" fmla="*/ 482419 w 850676"/>
              <a:gd name="connsiteY29" fmla="*/ 2501136 h 2976104"/>
              <a:gd name="connsiteX30" fmla="*/ 482660 w 850676"/>
              <a:gd name="connsiteY30" fmla="*/ 2476180 h 2976104"/>
              <a:gd name="connsiteX31" fmla="*/ 482750 w 850676"/>
              <a:gd name="connsiteY31" fmla="*/ 2465835 h 2976104"/>
              <a:gd name="connsiteX32" fmla="*/ 482885 w 850676"/>
              <a:gd name="connsiteY32" fmla="*/ 2451458 h 2976104"/>
              <a:gd name="connsiteX33" fmla="*/ 482995 w 850676"/>
              <a:gd name="connsiteY33" fmla="*/ 2437643 h 2976104"/>
              <a:gd name="connsiteX34" fmla="*/ 483556 w 850676"/>
              <a:gd name="connsiteY34" fmla="*/ 2372988 h 2976104"/>
              <a:gd name="connsiteX35" fmla="*/ 483848 w 850676"/>
              <a:gd name="connsiteY35" fmla="*/ 2330569 h 2976104"/>
              <a:gd name="connsiteX36" fmla="*/ 484411 w 850676"/>
              <a:gd name="connsiteY36" fmla="*/ 2259919 h 2976104"/>
              <a:gd name="connsiteX37" fmla="*/ 484765 w 850676"/>
              <a:gd name="connsiteY37" fmla="*/ 2197149 h 2976104"/>
              <a:gd name="connsiteX38" fmla="*/ 485159 w 850676"/>
              <a:gd name="connsiteY38" fmla="*/ 2139713 h 2976104"/>
              <a:gd name="connsiteX39" fmla="*/ 485294 w 850676"/>
              <a:gd name="connsiteY39" fmla="*/ 2103164 h 2976104"/>
              <a:gd name="connsiteX40" fmla="*/ 485614 w 850676"/>
              <a:gd name="connsiteY40" fmla="*/ 2046523 h 2976104"/>
              <a:gd name="connsiteX41" fmla="*/ 485830 w 850676"/>
              <a:gd name="connsiteY41" fmla="*/ 1958422 h 2976104"/>
              <a:gd name="connsiteX42" fmla="*/ 486087 w 850676"/>
              <a:gd name="connsiteY42" fmla="*/ 1888851 h 2976104"/>
              <a:gd name="connsiteX43" fmla="*/ 486061 w 850676"/>
              <a:gd name="connsiteY43" fmla="*/ 1863931 h 2976104"/>
              <a:gd name="connsiteX44" fmla="*/ 486155 w 850676"/>
              <a:gd name="connsiteY44" fmla="*/ 1825956 h 2976104"/>
              <a:gd name="connsiteX45" fmla="*/ 485903 w 850676"/>
              <a:gd name="connsiteY45" fmla="*/ 1709348 h 2976104"/>
              <a:gd name="connsiteX46" fmla="*/ 485834 w 850676"/>
              <a:gd name="connsiteY46" fmla="*/ 1642324 h 2976104"/>
              <a:gd name="connsiteX47" fmla="*/ 485719 w 850676"/>
              <a:gd name="connsiteY47" fmla="*/ 1624151 h 2976104"/>
              <a:gd name="connsiteX48" fmla="*/ 485695 w 850676"/>
              <a:gd name="connsiteY48" fmla="*/ 1612905 h 2976104"/>
              <a:gd name="connsiteX49" fmla="*/ 485551 w 850676"/>
              <a:gd name="connsiteY49" fmla="*/ 1597716 h 2976104"/>
              <a:gd name="connsiteX50" fmla="*/ 485106 w 850676"/>
              <a:gd name="connsiteY50" fmla="*/ 1527537 h 2976104"/>
              <a:gd name="connsiteX51" fmla="*/ 483896 w 850676"/>
              <a:gd name="connsiteY51" fmla="*/ 1422291 h 2976104"/>
              <a:gd name="connsiteX52" fmla="*/ 483894 w 850676"/>
              <a:gd name="connsiteY52" fmla="*/ 1422054 h 2976104"/>
              <a:gd name="connsiteX53" fmla="*/ 483892 w 850676"/>
              <a:gd name="connsiteY53" fmla="*/ 1421960 h 2976104"/>
              <a:gd name="connsiteX54" fmla="*/ 482133 w 850676"/>
              <a:gd name="connsiteY54" fmla="*/ 1328617 h 2976104"/>
              <a:gd name="connsiteX55" fmla="*/ 479760 w 850676"/>
              <a:gd name="connsiteY55" fmla="*/ 1249964 h 2976104"/>
              <a:gd name="connsiteX56" fmla="*/ 479743 w 850676"/>
              <a:gd name="connsiteY56" fmla="*/ 1248733 h 2976104"/>
              <a:gd name="connsiteX57" fmla="*/ 476614 w 850676"/>
              <a:gd name="connsiteY57" fmla="*/ 1018110 h 2976104"/>
              <a:gd name="connsiteX58" fmla="*/ 473380 w 850676"/>
              <a:gd name="connsiteY58" fmla="*/ 894037 h 2976104"/>
              <a:gd name="connsiteX59" fmla="*/ 473375 w 850676"/>
              <a:gd name="connsiteY59" fmla="*/ 893829 h 2976104"/>
              <a:gd name="connsiteX60" fmla="*/ 469645 w 850676"/>
              <a:gd name="connsiteY60" fmla="*/ 835569 h 2976104"/>
              <a:gd name="connsiteX61" fmla="*/ 472117 w 850676"/>
              <a:gd name="connsiteY61" fmla="*/ 786604 h 2976104"/>
              <a:gd name="connsiteX62" fmla="*/ 5538 w 850676"/>
              <a:gd name="connsiteY62" fmla="*/ 2668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0676" h="2976104">
                <a:moveTo>
                  <a:pt x="0" y="0"/>
                </a:moveTo>
                <a:lnTo>
                  <a:pt x="4896" y="0"/>
                </a:lnTo>
                <a:lnTo>
                  <a:pt x="222707" y="0"/>
                </a:lnTo>
                <a:lnTo>
                  <a:pt x="226598" y="2910"/>
                </a:lnTo>
                <a:cubicBezTo>
                  <a:pt x="339457" y="96049"/>
                  <a:pt x="431854" y="213095"/>
                  <a:pt x="496036" y="346296"/>
                </a:cubicBezTo>
                <a:lnTo>
                  <a:pt x="514624" y="391022"/>
                </a:lnTo>
                <a:lnTo>
                  <a:pt x="527517" y="414402"/>
                </a:lnTo>
                <a:cubicBezTo>
                  <a:pt x="636194" y="661346"/>
                  <a:pt x="615092" y="999803"/>
                  <a:pt x="622635" y="1249964"/>
                </a:cubicBezTo>
                <a:cubicBezTo>
                  <a:pt x="637032" y="1625146"/>
                  <a:pt x="622635" y="2748074"/>
                  <a:pt x="622635" y="2748074"/>
                </a:cubicBezTo>
                <a:cubicBezTo>
                  <a:pt x="622635" y="2875109"/>
                  <a:pt x="723681" y="2976104"/>
                  <a:pt x="850676" y="2976104"/>
                </a:cubicBezTo>
                <a:lnTo>
                  <a:pt x="707801" y="2976104"/>
                </a:lnTo>
                <a:cubicBezTo>
                  <a:pt x="580806" y="2976104"/>
                  <a:pt x="479760" y="2875109"/>
                  <a:pt x="479760" y="2748074"/>
                </a:cubicBezTo>
                <a:cubicBezTo>
                  <a:pt x="479760" y="2748074"/>
                  <a:pt x="479803" y="2744716"/>
                  <a:pt x="479882" y="2738305"/>
                </a:cubicBezTo>
                <a:lnTo>
                  <a:pt x="479896" y="2737196"/>
                </a:lnTo>
                <a:lnTo>
                  <a:pt x="479918" y="2735372"/>
                </a:lnTo>
                <a:lnTo>
                  <a:pt x="479992" y="2729179"/>
                </a:lnTo>
                <a:lnTo>
                  <a:pt x="480220" y="2710222"/>
                </a:lnTo>
                <a:lnTo>
                  <a:pt x="480282" y="2704885"/>
                </a:lnTo>
                <a:lnTo>
                  <a:pt x="480351" y="2699091"/>
                </a:lnTo>
                <a:lnTo>
                  <a:pt x="480479" y="2687721"/>
                </a:lnTo>
                <a:lnTo>
                  <a:pt x="480732" y="2665659"/>
                </a:lnTo>
                <a:lnTo>
                  <a:pt x="480864" y="2653557"/>
                </a:lnTo>
                <a:lnTo>
                  <a:pt x="480994" y="2641972"/>
                </a:lnTo>
                <a:lnTo>
                  <a:pt x="481137" y="2628389"/>
                </a:lnTo>
                <a:lnTo>
                  <a:pt x="481375" y="2606454"/>
                </a:lnTo>
                <a:lnTo>
                  <a:pt x="481591" y="2585172"/>
                </a:lnTo>
                <a:lnTo>
                  <a:pt x="481785" y="2566755"/>
                </a:lnTo>
                <a:lnTo>
                  <a:pt x="481912" y="2553627"/>
                </a:lnTo>
                <a:lnTo>
                  <a:pt x="482107" y="2534442"/>
                </a:lnTo>
                <a:lnTo>
                  <a:pt x="482419" y="2501136"/>
                </a:lnTo>
                <a:lnTo>
                  <a:pt x="482660" y="2476180"/>
                </a:lnTo>
                <a:lnTo>
                  <a:pt x="482750" y="2465835"/>
                </a:lnTo>
                <a:lnTo>
                  <a:pt x="482885" y="2451458"/>
                </a:lnTo>
                <a:lnTo>
                  <a:pt x="482995" y="2437643"/>
                </a:lnTo>
                <a:lnTo>
                  <a:pt x="483556" y="2372988"/>
                </a:lnTo>
                <a:lnTo>
                  <a:pt x="483848" y="2330569"/>
                </a:lnTo>
                <a:lnTo>
                  <a:pt x="484411" y="2259919"/>
                </a:lnTo>
                <a:lnTo>
                  <a:pt x="484765" y="2197149"/>
                </a:lnTo>
                <a:lnTo>
                  <a:pt x="485159" y="2139713"/>
                </a:lnTo>
                <a:lnTo>
                  <a:pt x="485294" y="2103164"/>
                </a:lnTo>
                <a:lnTo>
                  <a:pt x="485614" y="2046523"/>
                </a:lnTo>
                <a:lnTo>
                  <a:pt x="485830" y="1958422"/>
                </a:lnTo>
                <a:lnTo>
                  <a:pt x="486087" y="1888851"/>
                </a:lnTo>
                <a:lnTo>
                  <a:pt x="486061" y="1863931"/>
                </a:lnTo>
                <a:lnTo>
                  <a:pt x="486155" y="1825956"/>
                </a:lnTo>
                <a:lnTo>
                  <a:pt x="485903" y="1709348"/>
                </a:lnTo>
                <a:lnTo>
                  <a:pt x="485834" y="1642324"/>
                </a:lnTo>
                <a:lnTo>
                  <a:pt x="485719" y="1624151"/>
                </a:lnTo>
                <a:lnTo>
                  <a:pt x="485695" y="1612905"/>
                </a:lnTo>
                <a:lnTo>
                  <a:pt x="485551" y="1597716"/>
                </a:lnTo>
                <a:lnTo>
                  <a:pt x="485106" y="1527537"/>
                </a:lnTo>
                <a:lnTo>
                  <a:pt x="483896" y="1422291"/>
                </a:lnTo>
                <a:lnTo>
                  <a:pt x="483894" y="1422054"/>
                </a:lnTo>
                <a:lnTo>
                  <a:pt x="483892" y="1421960"/>
                </a:lnTo>
                <a:lnTo>
                  <a:pt x="482133" y="1328617"/>
                </a:lnTo>
                <a:cubicBezTo>
                  <a:pt x="481447" y="1299783"/>
                  <a:pt x="480660" y="1273413"/>
                  <a:pt x="479760" y="1249964"/>
                </a:cubicBezTo>
                <a:lnTo>
                  <a:pt x="479743" y="1248733"/>
                </a:lnTo>
                <a:lnTo>
                  <a:pt x="476614" y="1018110"/>
                </a:lnTo>
                <a:lnTo>
                  <a:pt x="473380" y="894037"/>
                </a:lnTo>
                <a:lnTo>
                  <a:pt x="473375" y="893829"/>
                </a:lnTo>
                <a:lnTo>
                  <a:pt x="469645" y="835569"/>
                </a:lnTo>
                <a:lnTo>
                  <a:pt x="472117" y="786604"/>
                </a:lnTo>
                <a:cubicBezTo>
                  <a:pt x="472117" y="448090"/>
                  <a:pt x="283454" y="153641"/>
                  <a:pt x="5538" y="2668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ADDA7D-0A32-466B-9786-88A68F30A068}"/>
              </a:ext>
            </a:extLst>
          </p:cNvPr>
          <p:cNvSpPr/>
          <p:nvPr/>
        </p:nvSpPr>
        <p:spPr>
          <a:xfrm>
            <a:off x="4825902" y="1343364"/>
            <a:ext cx="830524" cy="2976104"/>
          </a:xfrm>
          <a:custGeom>
            <a:avLst/>
            <a:gdLst>
              <a:gd name="connsiteX0" fmla="*/ 0 w 830524"/>
              <a:gd name="connsiteY0" fmla="*/ 0 h 2976104"/>
              <a:gd name="connsiteX1" fmla="*/ 142874 w 830524"/>
              <a:gd name="connsiteY1" fmla="*/ 0 h 2976104"/>
              <a:gd name="connsiteX2" fmla="*/ 370916 w 830524"/>
              <a:gd name="connsiteY2" fmla="*/ 228030 h 2976104"/>
              <a:gd name="connsiteX3" fmla="*/ 370916 w 830524"/>
              <a:gd name="connsiteY3" fmla="*/ 1726141 h 2976104"/>
              <a:gd name="connsiteX4" fmla="*/ 370933 w 830524"/>
              <a:gd name="connsiteY4" fmla="*/ 1727310 h 2976104"/>
              <a:gd name="connsiteX5" fmla="*/ 370964 w 830524"/>
              <a:gd name="connsiteY5" fmla="*/ 1729617 h 2976104"/>
              <a:gd name="connsiteX6" fmla="*/ 370966 w 830524"/>
              <a:gd name="connsiteY6" fmla="*/ 1729613 h 2976104"/>
              <a:gd name="connsiteX7" fmla="*/ 373378 w 830524"/>
              <a:gd name="connsiteY7" fmla="*/ 1897353 h 2976104"/>
              <a:gd name="connsiteX8" fmla="*/ 374836 w 830524"/>
              <a:gd name="connsiteY8" fmla="*/ 1966079 h 2976104"/>
              <a:gd name="connsiteX9" fmla="*/ 375657 w 830524"/>
              <a:gd name="connsiteY9" fmla="*/ 2019180 h 2976104"/>
              <a:gd name="connsiteX10" fmla="*/ 376674 w 830524"/>
              <a:gd name="connsiteY10" fmla="*/ 2058211 h 2976104"/>
              <a:gd name="connsiteX11" fmla="*/ 376838 w 830524"/>
              <a:gd name="connsiteY11" fmla="*/ 2060467 h 2976104"/>
              <a:gd name="connsiteX12" fmla="*/ 377300 w 830524"/>
              <a:gd name="connsiteY12" fmla="*/ 2082275 h 2976104"/>
              <a:gd name="connsiteX13" fmla="*/ 381357 w 830524"/>
              <a:gd name="connsiteY13" fmla="*/ 2145626 h 2976104"/>
              <a:gd name="connsiteX14" fmla="*/ 378558 w 830524"/>
              <a:gd name="connsiteY14" fmla="*/ 2201046 h 2976104"/>
              <a:gd name="connsiteX15" fmla="*/ 771630 w 830524"/>
              <a:gd name="connsiteY15" fmla="*/ 2940325 h 2976104"/>
              <a:gd name="connsiteX16" fmla="*/ 830524 w 830524"/>
              <a:gd name="connsiteY16" fmla="*/ 2976104 h 2976104"/>
              <a:gd name="connsiteX17" fmla="*/ 614573 w 830524"/>
              <a:gd name="connsiteY17" fmla="*/ 2976104 h 2976104"/>
              <a:gd name="connsiteX18" fmla="*/ 551953 w 830524"/>
              <a:gd name="connsiteY18" fmla="*/ 2919192 h 2976104"/>
              <a:gd name="connsiteX19" fmla="*/ 300148 w 830524"/>
              <a:gd name="connsiteY19" fmla="*/ 2503059 h 2976104"/>
              <a:gd name="connsiteX20" fmla="*/ 293831 w 830524"/>
              <a:gd name="connsiteY20" fmla="*/ 2478491 h 2976104"/>
              <a:gd name="connsiteX21" fmla="*/ 284068 w 830524"/>
              <a:gd name="connsiteY21" fmla="*/ 2450791 h 2976104"/>
              <a:gd name="connsiteX22" fmla="*/ 228042 w 830524"/>
              <a:gd name="connsiteY22" fmla="*/ 1726141 h 2976104"/>
              <a:gd name="connsiteX23" fmla="*/ 228042 w 830524"/>
              <a:gd name="connsiteY23" fmla="*/ 228030 h 2976104"/>
              <a:gd name="connsiteX24" fmla="*/ 0 w 830524"/>
              <a:gd name="connsiteY24" fmla="*/ 0 h 297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524" h="2976104">
                <a:moveTo>
                  <a:pt x="0" y="0"/>
                </a:moveTo>
                <a:lnTo>
                  <a:pt x="142874" y="0"/>
                </a:lnTo>
                <a:cubicBezTo>
                  <a:pt x="269870" y="0"/>
                  <a:pt x="370916" y="100995"/>
                  <a:pt x="370916" y="228030"/>
                </a:cubicBezTo>
                <a:cubicBezTo>
                  <a:pt x="370916" y="228030"/>
                  <a:pt x="356519" y="1350959"/>
                  <a:pt x="370916" y="1726141"/>
                </a:cubicBezTo>
                <a:lnTo>
                  <a:pt x="370933" y="1727310"/>
                </a:lnTo>
                <a:lnTo>
                  <a:pt x="370964" y="1729617"/>
                </a:lnTo>
                <a:lnTo>
                  <a:pt x="370966" y="1729613"/>
                </a:lnTo>
                <a:lnTo>
                  <a:pt x="373378" y="1897353"/>
                </a:lnTo>
                <a:lnTo>
                  <a:pt x="374836" y="1966079"/>
                </a:lnTo>
                <a:lnTo>
                  <a:pt x="375657" y="2019180"/>
                </a:lnTo>
                <a:lnTo>
                  <a:pt x="376674" y="2058211"/>
                </a:lnTo>
                <a:lnTo>
                  <a:pt x="376838" y="2060467"/>
                </a:lnTo>
                <a:lnTo>
                  <a:pt x="377300" y="2082275"/>
                </a:lnTo>
                <a:lnTo>
                  <a:pt x="381357" y="2145626"/>
                </a:lnTo>
                <a:lnTo>
                  <a:pt x="378558" y="2201046"/>
                </a:lnTo>
                <a:cubicBezTo>
                  <a:pt x="378558" y="2508786"/>
                  <a:pt x="534479" y="2780109"/>
                  <a:pt x="771630" y="2940325"/>
                </a:cubicBezTo>
                <a:lnTo>
                  <a:pt x="830524" y="2976104"/>
                </a:lnTo>
                <a:lnTo>
                  <a:pt x="614573" y="2976104"/>
                </a:lnTo>
                <a:lnTo>
                  <a:pt x="551953" y="2919192"/>
                </a:lnTo>
                <a:cubicBezTo>
                  <a:pt x="437085" y="2804324"/>
                  <a:pt x="349605" y="2662068"/>
                  <a:pt x="300148" y="2503059"/>
                </a:cubicBezTo>
                <a:lnTo>
                  <a:pt x="293831" y="2478491"/>
                </a:lnTo>
                <a:lnTo>
                  <a:pt x="284068" y="2450791"/>
                </a:lnTo>
                <a:cubicBezTo>
                  <a:pt x="219926" y="2219858"/>
                  <a:pt x="234507" y="1940565"/>
                  <a:pt x="228042" y="1726141"/>
                </a:cubicBezTo>
                <a:cubicBezTo>
                  <a:pt x="213645" y="1350959"/>
                  <a:pt x="228042" y="228030"/>
                  <a:pt x="228042" y="228030"/>
                </a:cubicBezTo>
                <a:cubicBezTo>
                  <a:pt x="228042" y="100995"/>
                  <a:pt x="126996" y="0"/>
                  <a:pt x="0" y="0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4BECFE-9CF5-4FD4-9D6D-38A9AC7BB58E}"/>
              </a:ext>
            </a:extLst>
          </p:cNvPr>
          <p:cNvSpPr/>
          <p:nvPr/>
        </p:nvSpPr>
        <p:spPr>
          <a:xfrm>
            <a:off x="3894954" y="3983986"/>
            <a:ext cx="2976104" cy="830524"/>
          </a:xfrm>
          <a:custGeom>
            <a:avLst/>
            <a:gdLst>
              <a:gd name="connsiteX0" fmla="*/ 2976104 w 2976104"/>
              <a:gd name="connsiteY0" fmla="*/ 0 h 830524"/>
              <a:gd name="connsiteX1" fmla="*/ 2976104 w 2976104"/>
              <a:gd name="connsiteY1" fmla="*/ 215949 h 830524"/>
              <a:gd name="connsiteX2" fmla="*/ 2919192 w 2976104"/>
              <a:gd name="connsiteY2" fmla="*/ 278569 h 830524"/>
              <a:gd name="connsiteX3" fmla="*/ 2503059 w 2976104"/>
              <a:gd name="connsiteY3" fmla="*/ 530374 h 830524"/>
              <a:gd name="connsiteX4" fmla="*/ 2478517 w 2976104"/>
              <a:gd name="connsiteY4" fmla="*/ 536685 h 830524"/>
              <a:gd name="connsiteX5" fmla="*/ 2450791 w 2976104"/>
              <a:gd name="connsiteY5" fmla="*/ 546457 h 830524"/>
              <a:gd name="connsiteX6" fmla="*/ 1726141 w 2976104"/>
              <a:gd name="connsiteY6" fmla="*/ 602483 h 830524"/>
              <a:gd name="connsiteX7" fmla="*/ 228030 w 2976104"/>
              <a:gd name="connsiteY7" fmla="*/ 602483 h 830524"/>
              <a:gd name="connsiteX8" fmla="*/ 0 w 2976104"/>
              <a:gd name="connsiteY8" fmla="*/ 830524 h 830524"/>
              <a:gd name="connsiteX9" fmla="*/ 0 w 2976104"/>
              <a:gd name="connsiteY9" fmla="*/ 687649 h 830524"/>
              <a:gd name="connsiteX10" fmla="*/ 228030 w 2976104"/>
              <a:gd name="connsiteY10" fmla="*/ 459608 h 830524"/>
              <a:gd name="connsiteX11" fmla="*/ 1726141 w 2976104"/>
              <a:gd name="connsiteY11" fmla="*/ 459608 h 830524"/>
              <a:gd name="connsiteX12" fmla="*/ 1729623 w 2976104"/>
              <a:gd name="connsiteY12" fmla="*/ 459561 h 830524"/>
              <a:gd name="connsiteX13" fmla="*/ 1729617 w 2976104"/>
              <a:gd name="connsiteY13" fmla="*/ 459558 h 830524"/>
              <a:gd name="connsiteX14" fmla="*/ 1897353 w 2976104"/>
              <a:gd name="connsiteY14" fmla="*/ 457146 h 830524"/>
              <a:gd name="connsiteX15" fmla="*/ 1966070 w 2976104"/>
              <a:gd name="connsiteY15" fmla="*/ 455689 h 830524"/>
              <a:gd name="connsiteX16" fmla="*/ 2019343 w 2976104"/>
              <a:gd name="connsiteY16" fmla="*/ 454864 h 830524"/>
              <a:gd name="connsiteX17" fmla="*/ 2058174 w 2976104"/>
              <a:gd name="connsiteY17" fmla="*/ 453851 h 830524"/>
              <a:gd name="connsiteX18" fmla="*/ 2060452 w 2976104"/>
              <a:gd name="connsiteY18" fmla="*/ 453686 h 830524"/>
              <a:gd name="connsiteX19" fmla="*/ 2082275 w 2976104"/>
              <a:gd name="connsiteY19" fmla="*/ 453223 h 830524"/>
              <a:gd name="connsiteX20" fmla="*/ 2145626 w 2976104"/>
              <a:gd name="connsiteY20" fmla="*/ 449167 h 830524"/>
              <a:gd name="connsiteX21" fmla="*/ 2201046 w 2976104"/>
              <a:gd name="connsiteY21" fmla="*/ 451965 h 830524"/>
              <a:gd name="connsiteX22" fmla="*/ 2940325 w 2976104"/>
              <a:gd name="connsiteY22" fmla="*/ 58894 h 8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76104" h="830524">
                <a:moveTo>
                  <a:pt x="2976104" y="0"/>
                </a:moveTo>
                <a:lnTo>
                  <a:pt x="2976104" y="215949"/>
                </a:lnTo>
                <a:lnTo>
                  <a:pt x="2919192" y="278569"/>
                </a:lnTo>
                <a:cubicBezTo>
                  <a:pt x="2804324" y="393437"/>
                  <a:pt x="2662068" y="480918"/>
                  <a:pt x="2503059" y="530374"/>
                </a:cubicBezTo>
                <a:lnTo>
                  <a:pt x="2478517" y="536685"/>
                </a:lnTo>
                <a:lnTo>
                  <a:pt x="2450791" y="546457"/>
                </a:lnTo>
                <a:cubicBezTo>
                  <a:pt x="2219859" y="610598"/>
                  <a:pt x="1940565" y="596017"/>
                  <a:pt x="1726141" y="602483"/>
                </a:cubicBezTo>
                <a:cubicBezTo>
                  <a:pt x="1350959" y="616880"/>
                  <a:pt x="228030" y="602483"/>
                  <a:pt x="228030" y="602483"/>
                </a:cubicBezTo>
                <a:cubicBezTo>
                  <a:pt x="100995" y="602483"/>
                  <a:pt x="0" y="703529"/>
                  <a:pt x="0" y="830524"/>
                </a:cubicBezTo>
                <a:lnTo>
                  <a:pt x="0" y="687649"/>
                </a:lnTo>
                <a:cubicBezTo>
                  <a:pt x="0" y="560654"/>
                  <a:pt x="100995" y="459608"/>
                  <a:pt x="228030" y="459608"/>
                </a:cubicBezTo>
                <a:cubicBezTo>
                  <a:pt x="228030" y="459608"/>
                  <a:pt x="1350959" y="474005"/>
                  <a:pt x="1726141" y="459608"/>
                </a:cubicBezTo>
                <a:lnTo>
                  <a:pt x="1729623" y="459561"/>
                </a:lnTo>
                <a:lnTo>
                  <a:pt x="1729617" y="459558"/>
                </a:lnTo>
                <a:lnTo>
                  <a:pt x="1897353" y="457146"/>
                </a:lnTo>
                <a:lnTo>
                  <a:pt x="1966070" y="455689"/>
                </a:lnTo>
                <a:lnTo>
                  <a:pt x="2019343" y="454864"/>
                </a:lnTo>
                <a:lnTo>
                  <a:pt x="2058174" y="453851"/>
                </a:lnTo>
                <a:lnTo>
                  <a:pt x="2060452" y="453686"/>
                </a:lnTo>
                <a:lnTo>
                  <a:pt x="2082275" y="453223"/>
                </a:lnTo>
                <a:lnTo>
                  <a:pt x="2145626" y="449167"/>
                </a:lnTo>
                <a:lnTo>
                  <a:pt x="2201046" y="451965"/>
                </a:lnTo>
                <a:cubicBezTo>
                  <a:pt x="2508786" y="451965"/>
                  <a:pt x="2780109" y="296045"/>
                  <a:pt x="2940325" y="58894"/>
                </a:cubicBezTo>
                <a:close/>
              </a:path>
            </a:pathLst>
          </a:custGeom>
          <a:solidFill>
            <a:schemeClr val="tx2">
              <a:alpha val="18000"/>
            </a:schemeClr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8" name="Cercle">
            <a:extLst>
              <a:ext uri="{FF2B5EF4-FFF2-40B4-BE49-F238E27FC236}">
                <a16:creationId xmlns:a16="http://schemas.microsoft.com/office/drawing/2014/main" id="{2D372B0B-4F46-44C1-A33D-2F74E6D308CE}"/>
              </a:ext>
            </a:extLst>
          </p:cNvPr>
          <p:cNvSpPr/>
          <p:nvPr/>
        </p:nvSpPr>
        <p:spPr>
          <a:xfrm>
            <a:off x="5319507" y="2767917"/>
            <a:ext cx="1552986" cy="1552986"/>
          </a:xfrm>
          <a:prstGeom prst="ellipse">
            <a:avLst/>
          </a:prstGeom>
          <a:solidFill>
            <a:schemeClr val="accent3"/>
          </a:solidFill>
          <a:ln w="25400" cap="flat">
            <a:noFill/>
            <a:prstDash val="solid"/>
            <a:miter lim="400000"/>
          </a:ln>
          <a:effectLst>
            <a:innerShdw dist="76200" dir="2700000">
              <a:prstClr val="black">
                <a:alpha val="2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C98BC8-4C38-403E-846E-990BC59B99F6}"/>
              </a:ext>
            </a:extLst>
          </p:cNvPr>
          <p:cNvGrpSpPr/>
          <p:nvPr/>
        </p:nvGrpSpPr>
        <p:grpSpPr>
          <a:xfrm>
            <a:off x="8921977" y="4453868"/>
            <a:ext cx="2937088" cy="1290153"/>
            <a:chOff x="8921977" y="4073386"/>
            <a:chExt cx="2937088" cy="12901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356A89-C45B-47FA-925A-E9E96261945B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BB7B56-4476-4344-9CC3-8DEF626A665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90E2AB-9B7A-494C-B62F-034197E2268F}"/>
              </a:ext>
            </a:extLst>
          </p:cNvPr>
          <p:cNvGrpSpPr/>
          <p:nvPr/>
        </p:nvGrpSpPr>
        <p:grpSpPr>
          <a:xfrm>
            <a:off x="332936" y="4453868"/>
            <a:ext cx="2937088" cy="1290153"/>
            <a:chOff x="332936" y="4652338"/>
            <a:chExt cx="2937088" cy="12901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C6C5F-B7AB-41E0-B070-EE5B5309C504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616BD4-8AE9-4684-9801-E99BADDBDE1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90D073-B348-416D-9024-9195251D2434}"/>
              </a:ext>
            </a:extLst>
          </p:cNvPr>
          <p:cNvGrpSpPr/>
          <p:nvPr/>
        </p:nvGrpSpPr>
        <p:grpSpPr>
          <a:xfrm>
            <a:off x="8929772" y="1361693"/>
            <a:ext cx="2937088" cy="1290153"/>
            <a:chOff x="8921977" y="1466725"/>
            <a:chExt cx="2937088" cy="12901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A6EBA2-6018-4C3A-A82C-7A65E96D1F6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A4195B-9011-4438-8D55-B9467CF6F01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750EE8-139F-446A-A2FE-B92EB0CABE8E}"/>
              </a:ext>
            </a:extLst>
          </p:cNvPr>
          <p:cNvGrpSpPr/>
          <p:nvPr/>
        </p:nvGrpSpPr>
        <p:grpSpPr>
          <a:xfrm>
            <a:off x="340731" y="1361693"/>
            <a:ext cx="2937088" cy="1290153"/>
            <a:chOff x="332936" y="2627766"/>
            <a:chExt cx="2937088" cy="12901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747723-4187-4457-BA15-5D873D0A21A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C3B77F-95B4-415A-85A1-67C50FAC004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2F1BF48E-D909-406C-A332-0B6E87B5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2837" y="1496860"/>
            <a:ext cx="914400" cy="914400"/>
          </a:xfrm>
          <a:prstGeom prst="rect">
            <a:avLst/>
          </a:prstGeom>
        </p:spPr>
      </p:pic>
      <p:pic>
        <p:nvPicPr>
          <p:cNvPr id="35" name="Graphic 34" descr="Puzzle">
            <a:extLst>
              <a:ext uri="{FF2B5EF4-FFF2-40B4-BE49-F238E27FC236}">
                <a16:creationId xmlns:a16="http://schemas.microsoft.com/office/drawing/2014/main" id="{6857912D-6B05-4793-B51D-2922D4283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2837" y="4721266"/>
            <a:ext cx="914400" cy="914400"/>
          </a:xfrm>
          <a:prstGeom prst="rect">
            <a:avLst/>
          </a:prstGeom>
        </p:spPr>
      </p:pic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32FD1089-DBAD-490B-B964-19C4E56D7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224" y="4721266"/>
            <a:ext cx="914400" cy="914400"/>
          </a:xfrm>
          <a:prstGeom prst="rect">
            <a:avLst/>
          </a:prstGeom>
        </p:spPr>
      </p:pic>
      <p:pic>
        <p:nvPicPr>
          <p:cNvPr id="37" name="Graphic 36" descr="Rocket">
            <a:extLst>
              <a:ext uri="{FF2B5EF4-FFF2-40B4-BE49-F238E27FC236}">
                <a16:creationId xmlns:a16="http://schemas.microsoft.com/office/drawing/2014/main" id="{1DD9A2CC-39B3-4EA4-A90A-CBCF7ED59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6536" y="1496860"/>
            <a:ext cx="914400" cy="914400"/>
          </a:xfrm>
          <a:prstGeom prst="rect">
            <a:avLst/>
          </a:prstGeom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64B625C4-270E-4BA1-8A7D-84C53E5D92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085959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43EDBB-2801-41E4-994F-600C461CADFB}"/>
              </a:ext>
            </a:extLst>
          </p:cNvPr>
          <p:cNvSpPr/>
          <p:nvPr/>
        </p:nvSpPr>
        <p:spPr>
          <a:xfrm>
            <a:off x="5940627" y="149333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E2C757-9D4E-4EB0-9270-D39B691AADA3}"/>
              </a:ext>
            </a:extLst>
          </p:cNvPr>
          <p:cNvSpPr/>
          <p:nvPr/>
        </p:nvSpPr>
        <p:spPr>
          <a:xfrm>
            <a:off x="7218666" y="3797766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F255DF-BE62-455E-9AC6-F6ECB5385661}"/>
              </a:ext>
            </a:extLst>
          </p:cNvPr>
          <p:cNvSpPr/>
          <p:nvPr/>
        </p:nvSpPr>
        <p:spPr>
          <a:xfrm>
            <a:off x="4866005" y="471680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7DC803-D2A9-4748-A0CE-A470E9D22B50}"/>
              </a:ext>
            </a:extLst>
          </p:cNvPr>
          <p:cNvSpPr/>
          <p:nvPr/>
        </p:nvSpPr>
        <p:spPr>
          <a:xfrm>
            <a:off x="4030345" y="2470911"/>
            <a:ext cx="886781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Graphic 43" descr="Users">
            <a:extLst>
              <a:ext uri="{FF2B5EF4-FFF2-40B4-BE49-F238E27FC236}">
                <a16:creationId xmlns:a16="http://schemas.microsoft.com/office/drawing/2014/main" id="{0886CD8E-07DF-44E7-9D2B-996E827579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30149" y="1280962"/>
            <a:ext cx="619025" cy="619025"/>
          </a:xfrm>
          <a:prstGeom prst="rect">
            <a:avLst/>
          </a:prstGeom>
        </p:spPr>
      </p:pic>
      <p:pic>
        <p:nvPicPr>
          <p:cNvPr id="45" name="Graphic 44" descr="Puzzle">
            <a:extLst>
              <a:ext uri="{FF2B5EF4-FFF2-40B4-BE49-F238E27FC236}">
                <a16:creationId xmlns:a16="http://schemas.microsoft.com/office/drawing/2014/main" id="{668A1C30-F78A-444C-B2DF-A37A6E9806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30148" y="4319468"/>
            <a:ext cx="619025" cy="619025"/>
          </a:xfrm>
          <a:prstGeom prst="rect">
            <a:avLst/>
          </a:prstGeom>
        </p:spPr>
      </p:pic>
      <p:pic>
        <p:nvPicPr>
          <p:cNvPr id="46" name="Graphic 45" descr="Lightbulb">
            <a:extLst>
              <a:ext uri="{FF2B5EF4-FFF2-40B4-BE49-F238E27FC236}">
                <a16:creationId xmlns:a16="http://schemas.microsoft.com/office/drawing/2014/main" id="{DC8B169E-4B2D-4F52-80EB-0BE3634CF2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8686" y="4319468"/>
            <a:ext cx="619025" cy="619025"/>
          </a:xfrm>
          <a:prstGeom prst="rect">
            <a:avLst/>
          </a:prstGeom>
        </p:spPr>
      </p:pic>
      <p:pic>
        <p:nvPicPr>
          <p:cNvPr id="47" name="Graphic 46" descr="Rocket">
            <a:extLst>
              <a:ext uri="{FF2B5EF4-FFF2-40B4-BE49-F238E27FC236}">
                <a16:creationId xmlns:a16="http://schemas.microsoft.com/office/drawing/2014/main" id="{427C199E-ECCE-4C71-8C6B-984F34DBFE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8687" y="1280962"/>
            <a:ext cx="619025" cy="6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8743</TotalTime>
  <Words>366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Cross Matrix Diagram for PowerPoint</vt:lpstr>
      <vt:lpstr>Cross Matrix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Matrix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2018-10-06T00:27:10Z</dcterms:modified>
  <cp:category>Charts &amp; Diagrams</cp:category>
</cp:coreProperties>
</file>