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Triangle Process for PowerPoint</a:t>
            </a:r>
          </a:p>
        </p:txBody>
      </p:sp>
      <p:sp>
        <p:nvSpPr>
          <p:cNvPr id="78" name="Figure">
            <a:extLst>
              <a:ext uri="{FF2B5EF4-FFF2-40B4-BE49-F238E27FC236}">
                <a16:creationId xmlns:a16="http://schemas.microsoft.com/office/drawing/2014/main" id="{02970008-131B-4A7D-9101-2D69D10C7EE3}"/>
              </a:ext>
            </a:extLst>
          </p:cNvPr>
          <p:cNvSpPr/>
          <p:nvPr/>
        </p:nvSpPr>
        <p:spPr>
          <a:xfrm>
            <a:off x="893375" y="2578268"/>
            <a:ext cx="2340715" cy="2106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79" name="Figure">
            <a:extLst>
              <a:ext uri="{FF2B5EF4-FFF2-40B4-BE49-F238E27FC236}">
                <a16:creationId xmlns:a16="http://schemas.microsoft.com/office/drawing/2014/main" id="{F0D042E2-7128-425D-9127-008CC0ADE468}"/>
              </a:ext>
            </a:extLst>
          </p:cNvPr>
          <p:cNvSpPr/>
          <p:nvPr/>
        </p:nvSpPr>
        <p:spPr>
          <a:xfrm>
            <a:off x="2909509" y="2578268"/>
            <a:ext cx="2341671" cy="210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Figure">
            <a:extLst>
              <a:ext uri="{FF2B5EF4-FFF2-40B4-BE49-F238E27FC236}">
                <a16:creationId xmlns:a16="http://schemas.microsoft.com/office/drawing/2014/main" id="{3D99C199-A993-450C-A5CD-96B6C0E8EC33}"/>
              </a:ext>
            </a:extLst>
          </p:cNvPr>
          <p:cNvSpPr/>
          <p:nvPr/>
        </p:nvSpPr>
        <p:spPr>
          <a:xfrm>
            <a:off x="4925643" y="2578268"/>
            <a:ext cx="2340715" cy="2106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1" name="Figure">
            <a:extLst>
              <a:ext uri="{FF2B5EF4-FFF2-40B4-BE49-F238E27FC236}">
                <a16:creationId xmlns:a16="http://schemas.microsoft.com/office/drawing/2014/main" id="{9F684EAB-C860-4E39-939E-6AFFD7B5887F}"/>
              </a:ext>
            </a:extLst>
          </p:cNvPr>
          <p:cNvSpPr/>
          <p:nvPr/>
        </p:nvSpPr>
        <p:spPr>
          <a:xfrm>
            <a:off x="6941777" y="2578268"/>
            <a:ext cx="2341671" cy="210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2" name="Figure">
            <a:extLst>
              <a:ext uri="{FF2B5EF4-FFF2-40B4-BE49-F238E27FC236}">
                <a16:creationId xmlns:a16="http://schemas.microsoft.com/office/drawing/2014/main" id="{442B0234-913A-4A89-BD3A-D497F3014D8F}"/>
              </a:ext>
            </a:extLst>
          </p:cNvPr>
          <p:cNvSpPr/>
          <p:nvPr/>
        </p:nvSpPr>
        <p:spPr>
          <a:xfrm>
            <a:off x="8957912" y="2578268"/>
            <a:ext cx="2340714" cy="2106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3" name="Cercle">
            <a:extLst>
              <a:ext uri="{FF2B5EF4-FFF2-40B4-BE49-F238E27FC236}">
                <a16:creationId xmlns:a16="http://schemas.microsoft.com/office/drawing/2014/main" id="{C43FBF10-5E97-4ACE-8541-767EF8015682}"/>
              </a:ext>
            </a:extLst>
          </p:cNvPr>
          <p:cNvSpPr/>
          <p:nvPr/>
        </p:nvSpPr>
        <p:spPr>
          <a:xfrm>
            <a:off x="1638677" y="4078425"/>
            <a:ext cx="846585" cy="846585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Cercle">
            <a:extLst>
              <a:ext uri="{FF2B5EF4-FFF2-40B4-BE49-F238E27FC236}">
                <a16:creationId xmlns:a16="http://schemas.microsoft.com/office/drawing/2014/main" id="{FBEE3274-BC0A-41CC-A912-16F46526D999}"/>
              </a:ext>
            </a:extLst>
          </p:cNvPr>
          <p:cNvSpPr/>
          <p:nvPr/>
        </p:nvSpPr>
        <p:spPr>
          <a:xfrm>
            <a:off x="3654811" y="2339390"/>
            <a:ext cx="846576" cy="8465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Cercle">
            <a:extLst>
              <a:ext uri="{FF2B5EF4-FFF2-40B4-BE49-F238E27FC236}">
                <a16:creationId xmlns:a16="http://schemas.microsoft.com/office/drawing/2014/main" id="{4E932C56-642B-433E-B7E7-81CAD0A34614}"/>
              </a:ext>
            </a:extLst>
          </p:cNvPr>
          <p:cNvSpPr/>
          <p:nvPr/>
        </p:nvSpPr>
        <p:spPr>
          <a:xfrm>
            <a:off x="5670945" y="4078425"/>
            <a:ext cx="846585" cy="8465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igure">
            <a:extLst>
              <a:ext uri="{FF2B5EF4-FFF2-40B4-BE49-F238E27FC236}">
                <a16:creationId xmlns:a16="http://schemas.microsoft.com/office/drawing/2014/main" id="{490E981E-C085-4F18-9E50-2B15ED801439}"/>
              </a:ext>
            </a:extLst>
          </p:cNvPr>
          <p:cNvSpPr/>
          <p:nvPr/>
        </p:nvSpPr>
        <p:spPr>
          <a:xfrm>
            <a:off x="7687079" y="2339390"/>
            <a:ext cx="846585" cy="84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3"/>
                  <a:pt x="16773" y="21600"/>
                  <a:pt x="10800" y="21600"/>
                </a:cubicBezTo>
                <a:cubicBezTo>
                  <a:pt x="4827" y="21600"/>
                  <a:pt x="0" y="16773"/>
                  <a:pt x="0" y="10800"/>
                </a:cubicBezTo>
                <a:cubicBezTo>
                  <a:pt x="0" y="4827"/>
                  <a:pt x="4827" y="0"/>
                  <a:pt x="10800" y="0"/>
                </a:cubicBezTo>
                <a:cubicBezTo>
                  <a:pt x="16773" y="0"/>
                  <a:pt x="21600" y="4827"/>
                  <a:pt x="21600" y="10800"/>
                </a:cubicBezTo>
              </a:path>
            </a:pathLst>
          </a:custGeom>
          <a:solidFill>
            <a:schemeClr val="accent3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Cercle">
            <a:extLst>
              <a:ext uri="{FF2B5EF4-FFF2-40B4-BE49-F238E27FC236}">
                <a16:creationId xmlns:a16="http://schemas.microsoft.com/office/drawing/2014/main" id="{501E3320-685C-485A-9724-D9D121134271}"/>
              </a:ext>
            </a:extLst>
          </p:cNvPr>
          <p:cNvSpPr/>
          <p:nvPr/>
        </p:nvSpPr>
        <p:spPr>
          <a:xfrm>
            <a:off x="9703213" y="4078425"/>
            <a:ext cx="846587" cy="8465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8003699E-5974-44A9-8D6A-1667334D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8675" y="3161409"/>
            <a:ext cx="846587" cy="846587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33126FE9-67AF-4CAF-96F0-086BB695A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5930" y="3161409"/>
            <a:ext cx="846587" cy="846587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8CA4042-0AEE-46C9-81C5-4282517D90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3185" y="3161409"/>
            <a:ext cx="846587" cy="846587"/>
          </a:xfrm>
          <a:prstGeom prst="rect">
            <a:avLst/>
          </a:prstGeom>
        </p:spPr>
      </p:pic>
      <p:pic>
        <p:nvPicPr>
          <p:cNvPr id="11" name="Graphic 10" descr="Tag">
            <a:extLst>
              <a:ext uri="{FF2B5EF4-FFF2-40B4-BE49-F238E27FC236}">
                <a16:creationId xmlns:a16="http://schemas.microsoft.com/office/drawing/2014/main" id="{00104C6C-357D-4C9A-B6BB-8EE0D1F7D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440" y="3161409"/>
            <a:ext cx="846587" cy="846587"/>
          </a:xfrm>
          <a:prstGeom prst="rect">
            <a:avLst/>
          </a:prstGeom>
        </p:spPr>
      </p:pic>
      <p:pic>
        <p:nvPicPr>
          <p:cNvPr id="13" name="Graphic 12" descr="Unlock">
            <a:extLst>
              <a:ext uri="{FF2B5EF4-FFF2-40B4-BE49-F238E27FC236}">
                <a16:creationId xmlns:a16="http://schemas.microsoft.com/office/drawing/2014/main" id="{61CF5323-ADD6-499D-9DE7-182E049851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7695" y="3161409"/>
            <a:ext cx="846587" cy="84658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F4AD03E-15C2-445F-906D-525DF89646C2}"/>
              </a:ext>
            </a:extLst>
          </p:cNvPr>
          <p:cNvGrpSpPr/>
          <p:nvPr/>
        </p:nvGrpSpPr>
        <p:grpSpPr>
          <a:xfrm>
            <a:off x="888891" y="4923576"/>
            <a:ext cx="2341671" cy="1054687"/>
            <a:chOff x="332936" y="2678566"/>
            <a:chExt cx="2937088" cy="105468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B25E607-AD18-49AE-9B92-9D551346F0BD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6BB6D9-F733-4CCC-AB6E-F346407E1C9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01D1670-66DC-478E-AFBC-EC61F6ADCBB0}"/>
              </a:ext>
            </a:extLst>
          </p:cNvPr>
          <p:cNvGrpSpPr/>
          <p:nvPr/>
        </p:nvGrpSpPr>
        <p:grpSpPr>
          <a:xfrm>
            <a:off x="4925643" y="4923576"/>
            <a:ext cx="2341671" cy="1054687"/>
            <a:chOff x="332936" y="2678566"/>
            <a:chExt cx="2937088" cy="105468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B77280-7A26-4804-BE7D-2DA7DEF8A3EA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781080D-992D-4ECC-A80C-BB132D08432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2978A24-2155-4E9A-B285-2C08996FF419}"/>
              </a:ext>
            </a:extLst>
          </p:cNvPr>
          <p:cNvGrpSpPr/>
          <p:nvPr/>
        </p:nvGrpSpPr>
        <p:grpSpPr>
          <a:xfrm>
            <a:off x="8955223" y="4923576"/>
            <a:ext cx="2341671" cy="1054687"/>
            <a:chOff x="332936" y="2678566"/>
            <a:chExt cx="2937088" cy="105468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F7CAAD7-5CC9-4612-8DFB-50ADD9741404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2D0233-4722-43A3-A306-17D34FED7E7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3C5CBF-3116-43CF-BB12-150DE289543E}"/>
              </a:ext>
            </a:extLst>
          </p:cNvPr>
          <p:cNvGrpSpPr/>
          <p:nvPr/>
        </p:nvGrpSpPr>
        <p:grpSpPr>
          <a:xfrm>
            <a:off x="2909509" y="1201841"/>
            <a:ext cx="2341671" cy="1054687"/>
            <a:chOff x="332936" y="2678566"/>
            <a:chExt cx="2937088" cy="105468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DCCDA1D-61FB-4505-BA33-0556F80320E9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116503C-4DB8-4D9D-9FB5-F160270D994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AD44779-8130-43DC-A8B3-029974EC76BF}"/>
              </a:ext>
            </a:extLst>
          </p:cNvPr>
          <p:cNvGrpSpPr/>
          <p:nvPr/>
        </p:nvGrpSpPr>
        <p:grpSpPr>
          <a:xfrm>
            <a:off x="6939089" y="1201841"/>
            <a:ext cx="2341671" cy="1054687"/>
            <a:chOff x="332936" y="2678566"/>
            <a:chExt cx="2937088" cy="105468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013188-3AEA-457A-8ABE-87D4F506A9CB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85185C4-9BD4-4EEC-9BF4-E83041C6A6E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3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Triangle Process for PowerPoint</a:t>
            </a:r>
          </a:p>
        </p:txBody>
      </p:sp>
      <p:sp>
        <p:nvSpPr>
          <p:cNvPr id="78" name="Figure">
            <a:extLst>
              <a:ext uri="{FF2B5EF4-FFF2-40B4-BE49-F238E27FC236}">
                <a16:creationId xmlns:a16="http://schemas.microsoft.com/office/drawing/2014/main" id="{02970008-131B-4A7D-9101-2D69D10C7EE3}"/>
              </a:ext>
            </a:extLst>
          </p:cNvPr>
          <p:cNvSpPr/>
          <p:nvPr/>
        </p:nvSpPr>
        <p:spPr>
          <a:xfrm>
            <a:off x="893375" y="2578268"/>
            <a:ext cx="2340715" cy="2106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79" name="Figure">
            <a:extLst>
              <a:ext uri="{FF2B5EF4-FFF2-40B4-BE49-F238E27FC236}">
                <a16:creationId xmlns:a16="http://schemas.microsoft.com/office/drawing/2014/main" id="{F0D042E2-7128-425D-9127-008CC0ADE468}"/>
              </a:ext>
            </a:extLst>
          </p:cNvPr>
          <p:cNvSpPr/>
          <p:nvPr/>
        </p:nvSpPr>
        <p:spPr>
          <a:xfrm>
            <a:off x="2909509" y="2578268"/>
            <a:ext cx="2341671" cy="210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Figure">
            <a:extLst>
              <a:ext uri="{FF2B5EF4-FFF2-40B4-BE49-F238E27FC236}">
                <a16:creationId xmlns:a16="http://schemas.microsoft.com/office/drawing/2014/main" id="{3D99C199-A993-450C-A5CD-96B6C0E8EC33}"/>
              </a:ext>
            </a:extLst>
          </p:cNvPr>
          <p:cNvSpPr/>
          <p:nvPr/>
        </p:nvSpPr>
        <p:spPr>
          <a:xfrm>
            <a:off x="4925643" y="2578268"/>
            <a:ext cx="2340715" cy="2106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1" name="Figure">
            <a:extLst>
              <a:ext uri="{FF2B5EF4-FFF2-40B4-BE49-F238E27FC236}">
                <a16:creationId xmlns:a16="http://schemas.microsoft.com/office/drawing/2014/main" id="{9F684EAB-C860-4E39-939E-6AFFD7B5887F}"/>
              </a:ext>
            </a:extLst>
          </p:cNvPr>
          <p:cNvSpPr/>
          <p:nvPr/>
        </p:nvSpPr>
        <p:spPr>
          <a:xfrm>
            <a:off x="6941777" y="2578268"/>
            <a:ext cx="2341671" cy="210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2" name="Figure">
            <a:extLst>
              <a:ext uri="{FF2B5EF4-FFF2-40B4-BE49-F238E27FC236}">
                <a16:creationId xmlns:a16="http://schemas.microsoft.com/office/drawing/2014/main" id="{442B0234-913A-4A89-BD3A-D497F3014D8F}"/>
              </a:ext>
            </a:extLst>
          </p:cNvPr>
          <p:cNvSpPr/>
          <p:nvPr/>
        </p:nvSpPr>
        <p:spPr>
          <a:xfrm>
            <a:off x="8957912" y="2578268"/>
            <a:ext cx="2340714" cy="2106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3" name="Cercle">
            <a:extLst>
              <a:ext uri="{FF2B5EF4-FFF2-40B4-BE49-F238E27FC236}">
                <a16:creationId xmlns:a16="http://schemas.microsoft.com/office/drawing/2014/main" id="{C43FBF10-5E97-4ACE-8541-767EF8015682}"/>
              </a:ext>
            </a:extLst>
          </p:cNvPr>
          <p:cNvSpPr/>
          <p:nvPr/>
        </p:nvSpPr>
        <p:spPr>
          <a:xfrm>
            <a:off x="1638677" y="4078425"/>
            <a:ext cx="846585" cy="846585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Cercle">
            <a:extLst>
              <a:ext uri="{FF2B5EF4-FFF2-40B4-BE49-F238E27FC236}">
                <a16:creationId xmlns:a16="http://schemas.microsoft.com/office/drawing/2014/main" id="{FBEE3274-BC0A-41CC-A912-16F46526D999}"/>
              </a:ext>
            </a:extLst>
          </p:cNvPr>
          <p:cNvSpPr/>
          <p:nvPr/>
        </p:nvSpPr>
        <p:spPr>
          <a:xfrm>
            <a:off x="3654811" y="2339390"/>
            <a:ext cx="846576" cy="8465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Cercle">
            <a:extLst>
              <a:ext uri="{FF2B5EF4-FFF2-40B4-BE49-F238E27FC236}">
                <a16:creationId xmlns:a16="http://schemas.microsoft.com/office/drawing/2014/main" id="{4E932C56-642B-433E-B7E7-81CAD0A34614}"/>
              </a:ext>
            </a:extLst>
          </p:cNvPr>
          <p:cNvSpPr/>
          <p:nvPr/>
        </p:nvSpPr>
        <p:spPr>
          <a:xfrm>
            <a:off x="5670945" y="4078425"/>
            <a:ext cx="846585" cy="8465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igure">
            <a:extLst>
              <a:ext uri="{FF2B5EF4-FFF2-40B4-BE49-F238E27FC236}">
                <a16:creationId xmlns:a16="http://schemas.microsoft.com/office/drawing/2014/main" id="{490E981E-C085-4F18-9E50-2B15ED801439}"/>
              </a:ext>
            </a:extLst>
          </p:cNvPr>
          <p:cNvSpPr/>
          <p:nvPr/>
        </p:nvSpPr>
        <p:spPr>
          <a:xfrm>
            <a:off x="7687079" y="2339390"/>
            <a:ext cx="846585" cy="84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3"/>
                  <a:pt x="16773" y="21600"/>
                  <a:pt x="10800" y="21600"/>
                </a:cubicBezTo>
                <a:cubicBezTo>
                  <a:pt x="4827" y="21600"/>
                  <a:pt x="0" y="16773"/>
                  <a:pt x="0" y="10800"/>
                </a:cubicBezTo>
                <a:cubicBezTo>
                  <a:pt x="0" y="4827"/>
                  <a:pt x="4827" y="0"/>
                  <a:pt x="10800" y="0"/>
                </a:cubicBezTo>
                <a:cubicBezTo>
                  <a:pt x="16773" y="0"/>
                  <a:pt x="21600" y="4827"/>
                  <a:pt x="21600" y="10800"/>
                </a:cubicBezTo>
              </a:path>
            </a:pathLst>
          </a:custGeom>
          <a:solidFill>
            <a:schemeClr val="accent3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Cercle">
            <a:extLst>
              <a:ext uri="{FF2B5EF4-FFF2-40B4-BE49-F238E27FC236}">
                <a16:creationId xmlns:a16="http://schemas.microsoft.com/office/drawing/2014/main" id="{501E3320-685C-485A-9724-D9D121134271}"/>
              </a:ext>
            </a:extLst>
          </p:cNvPr>
          <p:cNvSpPr/>
          <p:nvPr/>
        </p:nvSpPr>
        <p:spPr>
          <a:xfrm>
            <a:off x="9703213" y="4078425"/>
            <a:ext cx="846587" cy="8465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8003699E-5974-44A9-8D6A-1667334D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8675" y="3161409"/>
            <a:ext cx="846587" cy="846587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33126FE9-67AF-4CAF-96F0-086BB695A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5930" y="3161409"/>
            <a:ext cx="846587" cy="846587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8CA4042-0AEE-46C9-81C5-4282517D90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3185" y="3161409"/>
            <a:ext cx="846587" cy="846587"/>
          </a:xfrm>
          <a:prstGeom prst="rect">
            <a:avLst/>
          </a:prstGeom>
        </p:spPr>
      </p:pic>
      <p:pic>
        <p:nvPicPr>
          <p:cNvPr id="11" name="Graphic 10" descr="Tag">
            <a:extLst>
              <a:ext uri="{FF2B5EF4-FFF2-40B4-BE49-F238E27FC236}">
                <a16:creationId xmlns:a16="http://schemas.microsoft.com/office/drawing/2014/main" id="{00104C6C-357D-4C9A-B6BB-8EE0D1F7D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440" y="3161409"/>
            <a:ext cx="846587" cy="846587"/>
          </a:xfrm>
          <a:prstGeom prst="rect">
            <a:avLst/>
          </a:prstGeom>
        </p:spPr>
      </p:pic>
      <p:pic>
        <p:nvPicPr>
          <p:cNvPr id="13" name="Graphic 12" descr="Unlock">
            <a:extLst>
              <a:ext uri="{FF2B5EF4-FFF2-40B4-BE49-F238E27FC236}">
                <a16:creationId xmlns:a16="http://schemas.microsoft.com/office/drawing/2014/main" id="{61CF5323-ADD6-499D-9DE7-182E049851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7695" y="3161409"/>
            <a:ext cx="846587" cy="84658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F4AD03E-15C2-445F-906D-525DF89646C2}"/>
              </a:ext>
            </a:extLst>
          </p:cNvPr>
          <p:cNvGrpSpPr/>
          <p:nvPr/>
        </p:nvGrpSpPr>
        <p:grpSpPr>
          <a:xfrm>
            <a:off x="888891" y="4923576"/>
            <a:ext cx="2341671" cy="1054687"/>
            <a:chOff x="332936" y="2678566"/>
            <a:chExt cx="2937088" cy="105468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B25E607-AD18-49AE-9B92-9D551346F0BD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6BB6D9-F733-4CCC-AB6E-F346407E1C9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01D1670-66DC-478E-AFBC-EC61F6ADCBB0}"/>
              </a:ext>
            </a:extLst>
          </p:cNvPr>
          <p:cNvGrpSpPr/>
          <p:nvPr/>
        </p:nvGrpSpPr>
        <p:grpSpPr>
          <a:xfrm>
            <a:off x="4925643" y="4923576"/>
            <a:ext cx="2341671" cy="1054687"/>
            <a:chOff x="332936" y="2678566"/>
            <a:chExt cx="2937088" cy="105468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B77280-7A26-4804-BE7D-2DA7DEF8A3EA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781080D-992D-4ECC-A80C-BB132D08432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2978A24-2155-4E9A-B285-2C08996FF419}"/>
              </a:ext>
            </a:extLst>
          </p:cNvPr>
          <p:cNvGrpSpPr/>
          <p:nvPr/>
        </p:nvGrpSpPr>
        <p:grpSpPr>
          <a:xfrm>
            <a:off x="8955223" y="4923576"/>
            <a:ext cx="2341671" cy="1054687"/>
            <a:chOff x="332936" y="2678566"/>
            <a:chExt cx="2937088" cy="105468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F7CAAD7-5CC9-4612-8DFB-50ADD9741404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2D0233-4722-43A3-A306-17D34FED7E7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3C5CBF-3116-43CF-BB12-150DE289543E}"/>
              </a:ext>
            </a:extLst>
          </p:cNvPr>
          <p:cNvGrpSpPr/>
          <p:nvPr/>
        </p:nvGrpSpPr>
        <p:grpSpPr>
          <a:xfrm>
            <a:off x="2909509" y="1201841"/>
            <a:ext cx="2341671" cy="1054687"/>
            <a:chOff x="332936" y="2678566"/>
            <a:chExt cx="2937088" cy="105468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DCCDA1D-61FB-4505-BA33-0556F80320E9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116503C-4DB8-4D9D-9FB5-F160270D994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AD44779-8130-43DC-A8B3-029974EC76BF}"/>
              </a:ext>
            </a:extLst>
          </p:cNvPr>
          <p:cNvGrpSpPr/>
          <p:nvPr/>
        </p:nvGrpSpPr>
        <p:grpSpPr>
          <a:xfrm>
            <a:off x="6939089" y="1201841"/>
            <a:ext cx="2341671" cy="1054687"/>
            <a:chOff x="332936" y="2678566"/>
            <a:chExt cx="2937088" cy="105468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013188-3AEA-457A-8ABE-87D4F506A9CB}"/>
                </a:ext>
              </a:extLst>
            </p:cNvPr>
            <p:cNvSpPr txBox="1"/>
            <p:nvPr/>
          </p:nvSpPr>
          <p:spPr>
            <a:xfrm>
              <a:off x="332936" y="26785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85185C4-9BD4-4EEC-9BF4-E83041C6A6E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91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8478</TotalTime>
  <Words>296</Words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Alternating Triangle Process for PowerPoint</vt:lpstr>
      <vt:lpstr>Alternating Triangle Process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Triangle Process for PowerPoint</dc:title>
  <dc:creator>PresentationGO.com</dc:creator>
  <dc:description>© Copyright PresentationGO.com</dc:description>
  <dcterms:created xsi:type="dcterms:W3CDTF">2014-11-26T05:14:11Z</dcterms:created>
  <dcterms:modified xsi:type="dcterms:W3CDTF">2018-10-07T01:29:30Z</dcterms:modified>
  <cp:category>Charts &amp; Diagrams</cp:category>
</cp:coreProperties>
</file>