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2" r:id="rId4"/>
    <p:sldId id="353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>
        <p:scale>
          <a:sx n="75" d="100"/>
          <a:sy n="75" d="100"/>
        </p:scale>
        <p:origin x="1098" y="8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43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10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</a:t>
            </a:r>
            <a:r>
              <a:rPr lang="en-US"/>
              <a:t>Copyright </a:t>
            </a:r>
            <a:r>
              <a:rPr lang="en-US" b="1"/>
              <a:t>PresentationGO.</a:t>
            </a:r>
            <a:r>
              <a:rPr lang="en-US" b="1" dirty="0"/>
              <a:t>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C65CE8-4186-4EF3-A508-A12E5E68646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ircle: Hollow 48">
            <a:extLst>
              <a:ext uri="{FF2B5EF4-FFF2-40B4-BE49-F238E27FC236}">
                <a16:creationId xmlns:a16="http://schemas.microsoft.com/office/drawing/2014/main" id="{258CAE22-4BE6-4575-80FC-62C26FFBF557}"/>
              </a:ext>
            </a:extLst>
          </p:cNvPr>
          <p:cNvSpPr/>
          <p:nvPr/>
        </p:nvSpPr>
        <p:spPr bwMode="auto">
          <a:xfrm>
            <a:off x="4177700" y="3323790"/>
            <a:ext cx="3836599" cy="3665814"/>
          </a:xfrm>
          <a:prstGeom prst="donut">
            <a:avLst>
              <a:gd name="adj" fmla="val 8023"/>
            </a:avLst>
          </a:prstGeom>
          <a:solidFill>
            <a:schemeClr val="tx2"/>
          </a:solidFill>
          <a:ln w="12700">
            <a:noFill/>
            <a:round/>
            <a:headEnd/>
            <a:tailEnd/>
          </a:ln>
          <a:scene3d>
            <a:camera prst="isometricTopUp">
              <a:rot lat="19101522" lon="17834170" rev="4267100"/>
            </a:camera>
            <a:lightRig rig="threePt" dir="t"/>
          </a:scene3d>
          <a:sp3d prstMaterial="matte">
            <a:bevelT w="0" h="254000"/>
            <a:bevelB w="0" h="0"/>
          </a:sp3d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6E944CFF-5B69-44BB-87C1-4464F236E547}"/>
              </a:ext>
            </a:extLst>
          </p:cNvPr>
          <p:cNvSpPr/>
          <p:nvPr/>
        </p:nvSpPr>
        <p:spPr bwMode="auto">
          <a:xfrm>
            <a:off x="4177700" y="2628587"/>
            <a:ext cx="3836599" cy="3665814"/>
          </a:xfrm>
          <a:prstGeom prst="donut">
            <a:avLst>
              <a:gd name="adj" fmla="val 8023"/>
            </a:avLst>
          </a:prstGeom>
          <a:solidFill>
            <a:schemeClr val="accent2"/>
          </a:solidFill>
          <a:ln w="12700">
            <a:noFill/>
            <a:round/>
            <a:headEnd/>
            <a:tailEnd/>
          </a:ln>
          <a:scene3d>
            <a:camera prst="isometricTopUp">
              <a:rot lat="19101522" lon="17834170" rev="4267100"/>
            </a:camera>
            <a:lightRig rig="threePt" dir="t"/>
          </a:scene3d>
          <a:sp3d prstMaterial="matte">
            <a:bevelT w="0" h="254000"/>
            <a:bevelB w="0" h="0"/>
          </a:sp3d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id="{FB559020-E4DA-4D0A-B5C0-E7E886562FE2}"/>
              </a:ext>
            </a:extLst>
          </p:cNvPr>
          <p:cNvSpPr/>
          <p:nvPr/>
        </p:nvSpPr>
        <p:spPr bwMode="auto">
          <a:xfrm>
            <a:off x="4177700" y="1933384"/>
            <a:ext cx="3836599" cy="3665814"/>
          </a:xfrm>
          <a:prstGeom prst="donut">
            <a:avLst>
              <a:gd name="adj" fmla="val 8023"/>
            </a:avLst>
          </a:prstGeom>
          <a:solidFill>
            <a:schemeClr val="accent3"/>
          </a:solidFill>
          <a:ln w="12700">
            <a:noFill/>
            <a:round/>
            <a:headEnd/>
            <a:tailEnd/>
          </a:ln>
          <a:scene3d>
            <a:camera prst="isometricTopUp">
              <a:rot lat="19101522" lon="17834170" rev="4267100"/>
            </a:camera>
            <a:lightRig rig="threePt" dir="t"/>
          </a:scene3d>
          <a:sp3d prstMaterial="matte">
            <a:bevelT w="0" h="254000"/>
            <a:bevelB w="0" h="0"/>
          </a:sp3d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C1CA637D-ED12-40EE-9825-2DD916678F7F}"/>
              </a:ext>
            </a:extLst>
          </p:cNvPr>
          <p:cNvSpPr/>
          <p:nvPr/>
        </p:nvSpPr>
        <p:spPr bwMode="auto">
          <a:xfrm>
            <a:off x="4177700" y="1238181"/>
            <a:ext cx="3836599" cy="3665814"/>
          </a:xfrm>
          <a:prstGeom prst="donut">
            <a:avLst>
              <a:gd name="adj" fmla="val 8023"/>
            </a:avLst>
          </a:prstGeom>
          <a:solidFill>
            <a:schemeClr val="accent4"/>
          </a:solidFill>
          <a:ln w="12700">
            <a:noFill/>
            <a:round/>
            <a:headEnd/>
            <a:tailEnd/>
          </a:ln>
          <a:scene3d>
            <a:camera prst="isometricTopUp">
              <a:rot lat="19101522" lon="17834170" rev="4267100"/>
            </a:camera>
            <a:lightRig rig="threePt" dir="t"/>
          </a:scene3d>
          <a:sp3d prstMaterial="matte">
            <a:bevelT w="0" h="254000"/>
            <a:bevelB w="0" h="0"/>
          </a:sp3d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Circle: Hollow 44">
            <a:extLst>
              <a:ext uri="{FF2B5EF4-FFF2-40B4-BE49-F238E27FC236}">
                <a16:creationId xmlns:a16="http://schemas.microsoft.com/office/drawing/2014/main" id="{C09FC064-1F1A-418F-BA05-605B48B0FDFC}"/>
              </a:ext>
            </a:extLst>
          </p:cNvPr>
          <p:cNvSpPr/>
          <p:nvPr/>
        </p:nvSpPr>
        <p:spPr bwMode="auto">
          <a:xfrm>
            <a:off x="4177700" y="542978"/>
            <a:ext cx="3836599" cy="3665814"/>
          </a:xfrm>
          <a:prstGeom prst="donut">
            <a:avLst>
              <a:gd name="adj" fmla="val 8023"/>
            </a:avLst>
          </a:prstGeom>
          <a:solidFill>
            <a:schemeClr val="accent6"/>
          </a:solidFill>
          <a:ln w="12700">
            <a:noFill/>
            <a:round/>
            <a:headEnd/>
            <a:tailEnd/>
          </a:ln>
          <a:scene3d>
            <a:camera prst="isometricTopUp">
              <a:rot lat="19101522" lon="17834170" rev="4267100"/>
            </a:camera>
            <a:lightRig rig="threePt" dir="t"/>
          </a:scene3d>
          <a:sp3d prstMaterial="matte">
            <a:bevelT w="0" h="254000"/>
            <a:bevelB w="0" h="0"/>
          </a:sp3d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Rings Diagram for PowerPoint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90E3248-0D3C-4A3B-82ED-487790009DD1}"/>
              </a:ext>
            </a:extLst>
          </p:cNvPr>
          <p:cNvGrpSpPr/>
          <p:nvPr/>
        </p:nvGrpSpPr>
        <p:grpSpPr>
          <a:xfrm>
            <a:off x="9212331" y="4903995"/>
            <a:ext cx="2617416" cy="1182638"/>
            <a:chOff x="9212331" y="4612761"/>
            <a:chExt cx="2617416" cy="118263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CAB2745-1C96-4EC0-85DE-0F43B5BD42B3}"/>
                </a:ext>
              </a:extLst>
            </p:cNvPr>
            <p:cNvSpPr txBox="1"/>
            <p:nvPr/>
          </p:nvSpPr>
          <p:spPr>
            <a:xfrm>
              <a:off x="9212331" y="4612761"/>
              <a:ext cx="2616565" cy="52322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US" sz="2800" b="1" cap="all" dirty="0">
                  <a:solidFill>
                    <a:schemeClr val="tx2"/>
                  </a:solidFill>
                </a:rPr>
                <a:t>Lorem Ipsum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08DD70-DFC8-4C09-8421-A63B48444097}"/>
                </a:ext>
              </a:extLst>
            </p:cNvPr>
            <p:cNvSpPr txBox="1"/>
            <p:nvPr/>
          </p:nvSpPr>
          <p:spPr>
            <a:xfrm>
              <a:off x="9220126" y="5056735"/>
              <a:ext cx="2609621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 dirty="0"/>
                <a:t>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nibh</a:t>
              </a:r>
              <a:r>
                <a:rPr lang="en-US" sz="1400" dirty="0"/>
                <a:t> est. A magna </a:t>
              </a:r>
              <a:r>
                <a:rPr lang="en-US" sz="1400" dirty="0" err="1"/>
                <a:t>maecenas</a:t>
              </a:r>
              <a:r>
                <a:rPr lang="en-US" sz="1400" dirty="0"/>
                <a:t>, </a:t>
              </a:r>
              <a:r>
                <a:rPr lang="en-US" sz="1400" dirty="0" err="1"/>
                <a:t>quam</a:t>
              </a:r>
              <a:r>
                <a:rPr lang="en-US" sz="1400" dirty="0"/>
                <a:t> magna </a:t>
              </a:r>
              <a:r>
                <a:rPr lang="en-US" sz="1400" dirty="0" err="1"/>
                <a:t>nec</a:t>
              </a:r>
              <a:r>
                <a:rPr lang="en-US" sz="1400" dirty="0"/>
                <a:t> </a:t>
              </a:r>
              <a:r>
                <a:rPr lang="en-US" sz="1400" dirty="0" err="1"/>
                <a:t>quis</a:t>
              </a:r>
              <a:r>
                <a:rPr lang="en-US" sz="1400" dirty="0"/>
                <a:t>, lorem </a:t>
              </a:r>
              <a:r>
                <a:rPr lang="en-US" sz="1400" dirty="0" err="1"/>
                <a:t>nunc</a:t>
              </a:r>
              <a:r>
                <a:rPr lang="en-US" sz="1400" dirty="0"/>
                <a:t>.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ED2FE89-11BD-4327-9AF6-451EF801C915}"/>
              </a:ext>
            </a:extLst>
          </p:cNvPr>
          <p:cNvGrpSpPr/>
          <p:nvPr/>
        </p:nvGrpSpPr>
        <p:grpSpPr>
          <a:xfrm>
            <a:off x="355234" y="4296188"/>
            <a:ext cx="2617416" cy="1182638"/>
            <a:chOff x="355234" y="3938772"/>
            <a:chExt cx="2617416" cy="118263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A991F31-4243-48B1-A636-29F949A16BC4}"/>
                </a:ext>
              </a:extLst>
            </p:cNvPr>
            <p:cNvSpPr txBox="1"/>
            <p:nvPr/>
          </p:nvSpPr>
          <p:spPr>
            <a:xfrm>
              <a:off x="355234" y="3938772"/>
              <a:ext cx="2616565" cy="52322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800" b="1" cap="all" dirty="0">
                  <a:solidFill>
                    <a:schemeClr val="accent2"/>
                  </a:solidFill>
                </a:rPr>
                <a:t>Lorem Ipsum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84B391-05FD-4618-994D-D6EDEA49E13F}"/>
                </a:ext>
              </a:extLst>
            </p:cNvPr>
            <p:cNvSpPr txBox="1"/>
            <p:nvPr/>
          </p:nvSpPr>
          <p:spPr>
            <a:xfrm>
              <a:off x="363029" y="4382746"/>
              <a:ext cx="2609621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 dirty="0"/>
                <a:t>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nibh</a:t>
              </a:r>
              <a:r>
                <a:rPr lang="en-US" sz="1400" dirty="0"/>
                <a:t> est. A magna </a:t>
              </a:r>
              <a:r>
                <a:rPr lang="en-US" sz="1400" dirty="0" err="1"/>
                <a:t>maecenas</a:t>
              </a:r>
              <a:r>
                <a:rPr lang="en-US" sz="1400" dirty="0"/>
                <a:t>, </a:t>
              </a:r>
              <a:r>
                <a:rPr lang="en-US" sz="1400" dirty="0" err="1"/>
                <a:t>quam</a:t>
              </a:r>
              <a:r>
                <a:rPr lang="en-US" sz="1400" dirty="0"/>
                <a:t> magna </a:t>
              </a:r>
              <a:r>
                <a:rPr lang="en-US" sz="1400" dirty="0" err="1"/>
                <a:t>nec</a:t>
              </a:r>
              <a:r>
                <a:rPr lang="en-US" sz="1400" dirty="0"/>
                <a:t> </a:t>
              </a:r>
              <a:r>
                <a:rPr lang="en-US" sz="1400" dirty="0" err="1"/>
                <a:t>quis</a:t>
              </a:r>
              <a:r>
                <a:rPr lang="en-US" sz="1400" dirty="0"/>
                <a:t>, lorem </a:t>
              </a:r>
              <a:r>
                <a:rPr lang="en-US" sz="1400" dirty="0" err="1"/>
                <a:t>nunc</a:t>
              </a:r>
              <a:r>
                <a:rPr lang="en-US" sz="1400" dirty="0"/>
                <a:t>.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51D679C-CADB-495E-A916-852C746B8DAB}"/>
              </a:ext>
            </a:extLst>
          </p:cNvPr>
          <p:cNvGrpSpPr/>
          <p:nvPr/>
        </p:nvGrpSpPr>
        <p:grpSpPr>
          <a:xfrm>
            <a:off x="9212331" y="3513786"/>
            <a:ext cx="2617416" cy="1182638"/>
            <a:chOff x="9212331" y="3264783"/>
            <a:chExt cx="2617416" cy="118263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EC4F0D9-E0F8-4B81-AB5E-EFDC14AB3377}"/>
                </a:ext>
              </a:extLst>
            </p:cNvPr>
            <p:cNvSpPr txBox="1"/>
            <p:nvPr/>
          </p:nvSpPr>
          <p:spPr>
            <a:xfrm>
              <a:off x="9212331" y="3264783"/>
              <a:ext cx="2616565" cy="52322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US" sz="2800" b="1" cap="all" dirty="0">
                  <a:solidFill>
                    <a:schemeClr val="accent3"/>
                  </a:solidFill>
                </a:rPr>
                <a:t>Lorem Ipsum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8C55DD-BF79-43FC-B3E8-690A6BDD225B}"/>
                </a:ext>
              </a:extLst>
            </p:cNvPr>
            <p:cNvSpPr txBox="1"/>
            <p:nvPr/>
          </p:nvSpPr>
          <p:spPr>
            <a:xfrm>
              <a:off x="9220126" y="3708757"/>
              <a:ext cx="2609621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 dirty="0"/>
                <a:t>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nibh</a:t>
              </a:r>
              <a:r>
                <a:rPr lang="en-US" sz="1400" dirty="0"/>
                <a:t> est. A magna </a:t>
              </a:r>
              <a:r>
                <a:rPr lang="en-US" sz="1400" dirty="0" err="1"/>
                <a:t>maecenas</a:t>
              </a:r>
              <a:r>
                <a:rPr lang="en-US" sz="1400" dirty="0"/>
                <a:t>, </a:t>
              </a:r>
              <a:r>
                <a:rPr lang="en-US" sz="1400" dirty="0" err="1"/>
                <a:t>quam</a:t>
              </a:r>
              <a:r>
                <a:rPr lang="en-US" sz="1400" dirty="0"/>
                <a:t> magna </a:t>
              </a:r>
              <a:r>
                <a:rPr lang="en-US" sz="1400" dirty="0" err="1"/>
                <a:t>nec</a:t>
              </a:r>
              <a:r>
                <a:rPr lang="en-US" sz="1400" dirty="0"/>
                <a:t> </a:t>
              </a:r>
              <a:r>
                <a:rPr lang="en-US" sz="1400" dirty="0" err="1"/>
                <a:t>quis</a:t>
              </a:r>
              <a:r>
                <a:rPr lang="en-US" sz="1400" dirty="0"/>
                <a:t>, lorem </a:t>
              </a:r>
              <a:r>
                <a:rPr lang="en-US" sz="1400" dirty="0" err="1"/>
                <a:t>nunc</a:t>
              </a:r>
              <a:r>
                <a:rPr lang="en-US" sz="1400" dirty="0"/>
                <a:t>.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CB219BC-3592-4BB5-B07C-5D68EC48DA38}"/>
              </a:ext>
            </a:extLst>
          </p:cNvPr>
          <p:cNvGrpSpPr/>
          <p:nvPr/>
        </p:nvGrpSpPr>
        <p:grpSpPr>
          <a:xfrm>
            <a:off x="355234" y="2909829"/>
            <a:ext cx="2617416" cy="1182638"/>
            <a:chOff x="355234" y="2590794"/>
            <a:chExt cx="2617416" cy="118263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59E667F-A946-4A68-AA50-7568247961E4}"/>
                </a:ext>
              </a:extLst>
            </p:cNvPr>
            <p:cNvSpPr txBox="1"/>
            <p:nvPr/>
          </p:nvSpPr>
          <p:spPr>
            <a:xfrm>
              <a:off x="355234" y="2590794"/>
              <a:ext cx="2616565" cy="52322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800" b="1" cap="all" dirty="0">
                  <a:solidFill>
                    <a:schemeClr val="accent4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8F23407-8419-4D5A-A360-29D24D2FD5AB}"/>
                </a:ext>
              </a:extLst>
            </p:cNvPr>
            <p:cNvSpPr txBox="1"/>
            <p:nvPr/>
          </p:nvSpPr>
          <p:spPr>
            <a:xfrm>
              <a:off x="363029" y="3034768"/>
              <a:ext cx="2609621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 dirty="0"/>
                <a:t>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nibh</a:t>
              </a:r>
              <a:r>
                <a:rPr lang="en-US" sz="1400" dirty="0"/>
                <a:t> est. A magna </a:t>
              </a:r>
              <a:r>
                <a:rPr lang="en-US" sz="1400" dirty="0" err="1"/>
                <a:t>maecenas</a:t>
              </a:r>
              <a:r>
                <a:rPr lang="en-US" sz="1400" dirty="0"/>
                <a:t>, </a:t>
              </a:r>
              <a:r>
                <a:rPr lang="en-US" sz="1400" dirty="0" err="1"/>
                <a:t>quam</a:t>
              </a:r>
              <a:r>
                <a:rPr lang="en-US" sz="1400" dirty="0"/>
                <a:t> magna </a:t>
              </a:r>
              <a:r>
                <a:rPr lang="en-US" sz="1400" dirty="0" err="1"/>
                <a:t>nec</a:t>
              </a:r>
              <a:r>
                <a:rPr lang="en-US" sz="1400" dirty="0"/>
                <a:t> </a:t>
              </a:r>
              <a:r>
                <a:rPr lang="en-US" sz="1400" dirty="0" err="1"/>
                <a:t>quis</a:t>
              </a:r>
              <a:r>
                <a:rPr lang="en-US" sz="1400" dirty="0"/>
                <a:t>, lorem </a:t>
              </a:r>
              <a:r>
                <a:rPr lang="en-US" sz="1400" dirty="0" err="1"/>
                <a:t>nunc</a:t>
              </a:r>
              <a:r>
                <a:rPr lang="en-US" sz="1400" dirty="0"/>
                <a:t>.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4BEC8E1-EFDC-4523-9B3D-263C6F2DFEC9}"/>
              </a:ext>
            </a:extLst>
          </p:cNvPr>
          <p:cNvGrpSpPr/>
          <p:nvPr/>
        </p:nvGrpSpPr>
        <p:grpSpPr>
          <a:xfrm>
            <a:off x="9212331" y="2123578"/>
            <a:ext cx="2617416" cy="1182638"/>
            <a:chOff x="9212331" y="1916805"/>
            <a:chExt cx="2617416" cy="118263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A90772C-CAE9-4AF1-84DE-C6878006ACE7}"/>
                </a:ext>
              </a:extLst>
            </p:cNvPr>
            <p:cNvSpPr txBox="1"/>
            <p:nvPr/>
          </p:nvSpPr>
          <p:spPr>
            <a:xfrm>
              <a:off x="9212331" y="1916805"/>
              <a:ext cx="2616565" cy="52322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US" sz="2800" b="1" cap="all" dirty="0">
                  <a:solidFill>
                    <a:schemeClr val="accent6"/>
                  </a:solidFill>
                </a:rPr>
                <a:t>Lorem Ipsum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4775D8A-F660-469C-915E-6DBE6F947C95}"/>
                </a:ext>
              </a:extLst>
            </p:cNvPr>
            <p:cNvSpPr txBox="1"/>
            <p:nvPr/>
          </p:nvSpPr>
          <p:spPr>
            <a:xfrm>
              <a:off x="9220126" y="2360779"/>
              <a:ext cx="2609621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 dirty="0"/>
                <a:t>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nibh</a:t>
              </a:r>
              <a:r>
                <a:rPr lang="en-US" sz="1400" dirty="0"/>
                <a:t> est. A magna </a:t>
              </a:r>
              <a:r>
                <a:rPr lang="en-US" sz="1400" dirty="0" err="1"/>
                <a:t>maecenas</a:t>
              </a:r>
              <a:r>
                <a:rPr lang="en-US" sz="1400" dirty="0"/>
                <a:t>, </a:t>
              </a:r>
              <a:r>
                <a:rPr lang="en-US" sz="1400" dirty="0" err="1"/>
                <a:t>quam</a:t>
              </a:r>
              <a:r>
                <a:rPr lang="en-US" sz="1400" dirty="0"/>
                <a:t> magna </a:t>
              </a:r>
              <a:r>
                <a:rPr lang="en-US" sz="1400" dirty="0" err="1"/>
                <a:t>nec</a:t>
              </a:r>
              <a:r>
                <a:rPr lang="en-US" sz="1400" dirty="0"/>
                <a:t> </a:t>
              </a:r>
              <a:r>
                <a:rPr lang="en-US" sz="1400" dirty="0" err="1"/>
                <a:t>quis</a:t>
              </a:r>
              <a:r>
                <a:rPr lang="en-US" sz="1400" dirty="0"/>
                <a:t>, lorem </a:t>
              </a:r>
              <a:r>
                <a:rPr lang="en-US" sz="1400" dirty="0" err="1"/>
                <a:t>nunc</a:t>
              </a:r>
              <a:r>
                <a:rPr lang="en-US" sz="1400" dirty="0"/>
                <a:t>.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73D12B5-3FD4-48C4-91F3-DCC2FBFF90B6}"/>
              </a:ext>
            </a:extLst>
          </p:cNvPr>
          <p:cNvGrpSpPr/>
          <p:nvPr/>
        </p:nvGrpSpPr>
        <p:grpSpPr>
          <a:xfrm>
            <a:off x="355234" y="1523469"/>
            <a:ext cx="2617416" cy="1182638"/>
            <a:chOff x="355234" y="1242816"/>
            <a:chExt cx="2617416" cy="118263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DFCD005-BE81-4C17-AF67-E6B71F08CB53}"/>
                </a:ext>
              </a:extLst>
            </p:cNvPr>
            <p:cNvSpPr txBox="1"/>
            <p:nvPr/>
          </p:nvSpPr>
          <p:spPr>
            <a:xfrm>
              <a:off x="355234" y="1242816"/>
              <a:ext cx="2616565" cy="52322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800" b="1" cap="all" dirty="0">
                  <a:solidFill>
                    <a:schemeClr val="accent5"/>
                  </a:solidFill>
                </a:rPr>
                <a:t>Lorem Ipsum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F5A8F06-89AF-4C9F-A81B-E84A46732881}"/>
                </a:ext>
              </a:extLst>
            </p:cNvPr>
            <p:cNvSpPr txBox="1"/>
            <p:nvPr/>
          </p:nvSpPr>
          <p:spPr>
            <a:xfrm>
              <a:off x="363029" y="1686790"/>
              <a:ext cx="2609621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 dirty="0"/>
                <a:t>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nibh</a:t>
              </a:r>
              <a:r>
                <a:rPr lang="en-US" sz="1400" dirty="0"/>
                <a:t> est. A magna </a:t>
              </a:r>
              <a:r>
                <a:rPr lang="en-US" sz="1400" dirty="0" err="1"/>
                <a:t>maecenas</a:t>
              </a:r>
              <a:r>
                <a:rPr lang="en-US" sz="1400" dirty="0"/>
                <a:t>, </a:t>
              </a:r>
              <a:r>
                <a:rPr lang="en-US" sz="1400" dirty="0" err="1"/>
                <a:t>quam</a:t>
              </a:r>
              <a:r>
                <a:rPr lang="en-US" sz="1400" dirty="0"/>
                <a:t> magna </a:t>
              </a:r>
              <a:r>
                <a:rPr lang="en-US" sz="1400" dirty="0" err="1"/>
                <a:t>nec</a:t>
              </a:r>
              <a:r>
                <a:rPr lang="en-US" sz="1400" dirty="0"/>
                <a:t> </a:t>
              </a:r>
              <a:r>
                <a:rPr lang="en-US" sz="1400" dirty="0" err="1"/>
                <a:t>quis</a:t>
              </a:r>
              <a:r>
                <a:rPr lang="en-US" sz="1400" dirty="0"/>
                <a:t>, lorem </a:t>
              </a:r>
              <a:r>
                <a:rPr lang="en-US" sz="1400" dirty="0" err="1"/>
                <a:t>nunc</a:t>
              </a:r>
              <a:r>
                <a:rPr lang="en-US" sz="1400" dirty="0"/>
                <a:t>.</a:t>
              </a:r>
            </a:p>
          </p:txBody>
        </p:sp>
      </p:grpSp>
      <p:sp>
        <p:nvSpPr>
          <p:cNvPr id="32" name="Circle: Hollow 31">
            <a:extLst>
              <a:ext uri="{FF2B5EF4-FFF2-40B4-BE49-F238E27FC236}">
                <a16:creationId xmlns:a16="http://schemas.microsoft.com/office/drawing/2014/main" id="{B3EF2D83-DB03-48EB-B5D0-F9FA2F0BC002}"/>
              </a:ext>
            </a:extLst>
          </p:cNvPr>
          <p:cNvSpPr/>
          <p:nvPr/>
        </p:nvSpPr>
        <p:spPr bwMode="auto">
          <a:xfrm>
            <a:off x="4177700" y="-152225"/>
            <a:ext cx="3836599" cy="3665814"/>
          </a:xfrm>
          <a:prstGeom prst="donut">
            <a:avLst>
              <a:gd name="adj" fmla="val 8023"/>
            </a:avLst>
          </a:prstGeom>
          <a:solidFill>
            <a:schemeClr val="accent5"/>
          </a:solidFill>
          <a:ln w="12700">
            <a:noFill/>
            <a:round/>
            <a:headEnd/>
            <a:tailEnd/>
          </a:ln>
          <a:scene3d>
            <a:camera prst="isometricTopUp">
              <a:rot lat="19101522" lon="17834170" rev="4267100"/>
            </a:camera>
            <a:lightRig rig="threePt" dir="t"/>
          </a:scene3d>
          <a:sp3d prstMaterial="matte">
            <a:bevelT w="0" h="254000"/>
            <a:bevelB w="0" h="0"/>
          </a:sp3d>
        </p:spPr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12C6632-3F63-41B1-9075-5AD4AB3C13FC}"/>
              </a:ext>
            </a:extLst>
          </p:cNvPr>
          <p:cNvCxnSpPr/>
          <p:nvPr/>
        </p:nvCxnSpPr>
        <p:spPr>
          <a:xfrm>
            <a:off x="8019657" y="5143500"/>
            <a:ext cx="951901" cy="0"/>
          </a:xfrm>
          <a:prstGeom prst="straightConnector1">
            <a:avLst/>
          </a:prstGeom>
          <a:ln w="6350">
            <a:solidFill>
              <a:schemeClr val="tx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3F8EC5E-0E1E-4EB8-A9CB-1E976B41AAB5}"/>
              </a:ext>
            </a:extLst>
          </p:cNvPr>
          <p:cNvCxnSpPr>
            <a:cxnSpLocks/>
            <a:stCxn id="47" idx="6"/>
          </p:cNvCxnSpPr>
          <p:nvPr/>
        </p:nvCxnSpPr>
        <p:spPr>
          <a:xfrm>
            <a:off x="8019657" y="3766291"/>
            <a:ext cx="951901" cy="0"/>
          </a:xfrm>
          <a:prstGeom prst="straightConnector1">
            <a:avLst/>
          </a:prstGeom>
          <a:ln w="6350"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29A6A26-C2EB-4E8A-8BBD-D28548452C58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8019657" y="2375885"/>
            <a:ext cx="951901" cy="0"/>
          </a:xfrm>
          <a:prstGeom prst="straightConnector1">
            <a:avLst/>
          </a:prstGeom>
          <a:ln w="6350">
            <a:solidFill>
              <a:schemeClr val="accent6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C90D21D-65E6-4648-8CDA-0B6C90E892FD}"/>
              </a:ext>
            </a:extLst>
          </p:cNvPr>
          <p:cNvCxnSpPr/>
          <p:nvPr/>
        </p:nvCxnSpPr>
        <p:spPr>
          <a:xfrm flipH="1">
            <a:off x="3220443" y="4561961"/>
            <a:ext cx="950976" cy="0"/>
          </a:xfrm>
          <a:prstGeom prst="straightConnector1">
            <a:avLst/>
          </a:prstGeom>
          <a:ln w="63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25348E0-E26F-4A94-82A8-C9598C8F6144}"/>
              </a:ext>
            </a:extLst>
          </p:cNvPr>
          <p:cNvCxnSpPr>
            <a:cxnSpLocks/>
          </p:cNvCxnSpPr>
          <p:nvPr/>
        </p:nvCxnSpPr>
        <p:spPr>
          <a:xfrm flipH="1">
            <a:off x="3220443" y="3184752"/>
            <a:ext cx="950976" cy="0"/>
          </a:xfrm>
          <a:prstGeom prst="straightConnector1">
            <a:avLst/>
          </a:prstGeom>
          <a:ln w="6350">
            <a:solidFill>
              <a:schemeClr val="accent4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46E5C6F-F254-4D60-9390-7B6B315549E3}"/>
              </a:ext>
            </a:extLst>
          </p:cNvPr>
          <p:cNvCxnSpPr>
            <a:cxnSpLocks/>
          </p:cNvCxnSpPr>
          <p:nvPr/>
        </p:nvCxnSpPr>
        <p:spPr>
          <a:xfrm flipH="1">
            <a:off x="3220443" y="1794346"/>
            <a:ext cx="950976" cy="0"/>
          </a:xfrm>
          <a:prstGeom prst="straightConnector1">
            <a:avLst/>
          </a:prstGeom>
          <a:ln w="6350">
            <a:solidFill>
              <a:schemeClr val="accent5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95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ircle: Hollow 48">
            <a:extLst>
              <a:ext uri="{FF2B5EF4-FFF2-40B4-BE49-F238E27FC236}">
                <a16:creationId xmlns:a16="http://schemas.microsoft.com/office/drawing/2014/main" id="{258CAE22-4BE6-4575-80FC-62C26FFBF557}"/>
              </a:ext>
            </a:extLst>
          </p:cNvPr>
          <p:cNvSpPr/>
          <p:nvPr/>
        </p:nvSpPr>
        <p:spPr bwMode="auto">
          <a:xfrm>
            <a:off x="4177700" y="3323790"/>
            <a:ext cx="3836599" cy="3665814"/>
          </a:xfrm>
          <a:prstGeom prst="donut">
            <a:avLst>
              <a:gd name="adj" fmla="val 8023"/>
            </a:avLst>
          </a:prstGeom>
          <a:solidFill>
            <a:schemeClr val="bg2"/>
          </a:solidFill>
          <a:ln w="12700">
            <a:noFill/>
            <a:round/>
            <a:headEnd/>
            <a:tailEnd/>
          </a:ln>
          <a:scene3d>
            <a:camera prst="isometricTopUp">
              <a:rot lat="19101522" lon="17834170" rev="4267100"/>
            </a:camera>
            <a:lightRig rig="threePt" dir="t"/>
          </a:scene3d>
          <a:sp3d prstMaterial="matte">
            <a:bevelT w="0" h="254000"/>
            <a:bevelB w="0" h="0"/>
          </a:sp3d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6E944CFF-5B69-44BB-87C1-4464F236E547}"/>
              </a:ext>
            </a:extLst>
          </p:cNvPr>
          <p:cNvSpPr/>
          <p:nvPr/>
        </p:nvSpPr>
        <p:spPr bwMode="auto">
          <a:xfrm>
            <a:off x="4177700" y="2628587"/>
            <a:ext cx="3836599" cy="3665814"/>
          </a:xfrm>
          <a:prstGeom prst="donut">
            <a:avLst>
              <a:gd name="adj" fmla="val 8023"/>
            </a:avLst>
          </a:prstGeom>
          <a:solidFill>
            <a:schemeClr val="accent2"/>
          </a:solidFill>
          <a:ln w="12700">
            <a:noFill/>
            <a:round/>
            <a:headEnd/>
            <a:tailEnd/>
          </a:ln>
          <a:scene3d>
            <a:camera prst="isometricTopUp">
              <a:rot lat="19101522" lon="17834170" rev="4267100"/>
            </a:camera>
            <a:lightRig rig="threePt" dir="t"/>
          </a:scene3d>
          <a:sp3d prstMaterial="matte">
            <a:bevelT w="0" h="254000"/>
            <a:bevelB w="0" h="0"/>
          </a:sp3d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id="{FB559020-E4DA-4D0A-B5C0-E7E886562FE2}"/>
              </a:ext>
            </a:extLst>
          </p:cNvPr>
          <p:cNvSpPr/>
          <p:nvPr/>
        </p:nvSpPr>
        <p:spPr bwMode="auto">
          <a:xfrm>
            <a:off x="4177700" y="1933384"/>
            <a:ext cx="3836599" cy="3665814"/>
          </a:xfrm>
          <a:prstGeom prst="donut">
            <a:avLst>
              <a:gd name="adj" fmla="val 8023"/>
            </a:avLst>
          </a:prstGeom>
          <a:solidFill>
            <a:schemeClr val="accent3"/>
          </a:solidFill>
          <a:ln w="12700">
            <a:noFill/>
            <a:round/>
            <a:headEnd/>
            <a:tailEnd/>
          </a:ln>
          <a:scene3d>
            <a:camera prst="isometricTopUp">
              <a:rot lat="19101522" lon="17834170" rev="4267100"/>
            </a:camera>
            <a:lightRig rig="threePt" dir="t"/>
          </a:scene3d>
          <a:sp3d prstMaterial="matte">
            <a:bevelT w="0" h="254000"/>
            <a:bevelB w="0" h="0"/>
          </a:sp3d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C1CA637D-ED12-40EE-9825-2DD916678F7F}"/>
              </a:ext>
            </a:extLst>
          </p:cNvPr>
          <p:cNvSpPr/>
          <p:nvPr/>
        </p:nvSpPr>
        <p:spPr bwMode="auto">
          <a:xfrm>
            <a:off x="4177700" y="1238181"/>
            <a:ext cx="3836599" cy="3665814"/>
          </a:xfrm>
          <a:prstGeom prst="donut">
            <a:avLst>
              <a:gd name="adj" fmla="val 8023"/>
            </a:avLst>
          </a:prstGeom>
          <a:solidFill>
            <a:schemeClr val="accent4"/>
          </a:solidFill>
          <a:ln w="12700">
            <a:noFill/>
            <a:round/>
            <a:headEnd/>
            <a:tailEnd/>
          </a:ln>
          <a:scene3d>
            <a:camera prst="isometricTopUp">
              <a:rot lat="19101522" lon="17834170" rev="4267100"/>
            </a:camera>
            <a:lightRig rig="threePt" dir="t"/>
          </a:scene3d>
          <a:sp3d prstMaterial="matte">
            <a:bevelT w="0" h="254000"/>
            <a:bevelB w="0" h="0"/>
          </a:sp3d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Circle: Hollow 44">
            <a:extLst>
              <a:ext uri="{FF2B5EF4-FFF2-40B4-BE49-F238E27FC236}">
                <a16:creationId xmlns:a16="http://schemas.microsoft.com/office/drawing/2014/main" id="{C09FC064-1F1A-418F-BA05-605B48B0FDFC}"/>
              </a:ext>
            </a:extLst>
          </p:cNvPr>
          <p:cNvSpPr/>
          <p:nvPr/>
        </p:nvSpPr>
        <p:spPr bwMode="auto">
          <a:xfrm>
            <a:off x="4177700" y="542978"/>
            <a:ext cx="3836599" cy="3665814"/>
          </a:xfrm>
          <a:prstGeom prst="donut">
            <a:avLst>
              <a:gd name="adj" fmla="val 8023"/>
            </a:avLst>
          </a:prstGeom>
          <a:solidFill>
            <a:schemeClr val="accent6"/>
          </a:solidFill>
          <a:ln w="12700">
            <a:noFill/>
            <a:round/>
            <a:headEnd/>
            <a:tailEnd/>
          </a:ln>
          <a:scene3d>
            <a:camera prst="isometricTopUp">
              <a:rot lat="19101522" lon="17834170" rev="4267100"/>
            </a:camera>
            <a:lightRig rig="threePt" dir="t"/>
          </a:scene3d>
          <a:sp3d prstMaterial="matte">
            <a:bevelT w="0" h="254000"/>
            <a:bevelB w="0" h="0"/>
          </a:sp3d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Rings Diagram for PowerPoint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90E3248-0D3C-4A3B-82ED-487790009DD1}"/>
              </a:ext>
            </a:extLst>
          </p:cNvPr>
          <p:cNvGrpSpPr/>
          <p:nvPr/>
        </p:nvGrpSpPr>
        <p:grpSpPr>
          <a:xfrm>
            <a:off x="9212331" y="4903995"/>
            <a:ext cx="2617416" cy="1182638"/>
            <a:chOff x="9212331" y="4612761"/>
            <a:chExt cx="2617416" cy="118263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CAB2745-1C96-4EC0-85DE-0F43B5BD42B3}"/>
                </a:ext>
              </a:extLst>
            </p:cNvPr>
            <p:cNvSpPr txBox="1"/>
            <p:nvPr/>
          </p:nvSpPr>
          <p:spPr>
            <a:xfrm>
              <a:off x="9212331" y="4612761"/>
              <a:ext cx="2616565" cy="52322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US" sz="2800" b="1" cap="all" dirty="0">
                  <a:solidFill>
                    <a:schemeClr val="bg1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08DD70-DFC8-4C09-8421-A63B48444097}"/>
                </a:ext>
              </a:extLst>
            </p:cNvPr>
            <p:cNvSpPr txBox="1"/>
            <p:nvPr/>
          </p:nvSpPr>
          <p:spPr>
            <a:xfrm>
              <a:off x="9220126" y="5056735"/>
              <a:ext cx="2609621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Lorem ipsum dolor sit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amet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nibh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 est. A magna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maecenas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quam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 magna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nec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quis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, lorem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nunc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ED2FE89-11BD-4327-9AF6-451EF801C915}"/>
              </a:ext>
            </a:extLst>
          </p:cNvPr>
          <p:cNvGrpSpPr/>
          <p:nvPr/>
        </p:nvGrpSpPr>
        <p:grpSpPr>
          <a:xfrm>
            <a:off x="355234" y="4296188"/>
            <a:ext cx="2617416" cy="1182638"/>
            <a:chOff x="355234" y="3938772"/>
            <a:chExt cx="2617416" cy="118263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A991F31-4243-48B1-A636-29F949A16BC4}"/>
                </a:ext>
              </a:extLst>
            </p:cNvPr>
            <p:cNvSpPr txBox="1"/>
            <p:nvPr/>
          </p:nvSpPr>
          <p:spPr>
            <a:xfrm>
              <a:off x="355234" y="3938772"/>
              <a:ext cx="2616565" cy="52322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800" b="1" cap="all" dirty="0">
                  <a:solidFill>
                    <a:schemeClr val="accent2"/>
                  </a:solidFill>
                </a:rPr>
                <a:t>Lorem Ipsum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84B391-05FD-4618-994D-D6EDEA49E13F}"/>
                </a:ext>
              </a:extLst>
            </p:cNvPr>
            <p:cNvSpPr txBox="1"/>
            <p:nvPr/>
          </p:nvSpPr>
          <p:spPr>
            <a:xfrm>
              <a:off x="363029" y="4382746"/>
              <a:ext cx="2609621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Lorem ipsum dolor sit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amet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nibh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 est. A magna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maecenas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quam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 magna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nec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quis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, lorem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nunc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51D679C-CADB-495E-A916-852C746B8DAB}"/>
              </a:ext>
            </a:extLst>
          </p:cNvPr>
          <p:cNvGrpSpPr/>
          <p:nvPr/>
        </p:nvGrpSpPr>
        <p:grpSpPr>
          <a:xfrm>
            <a:off x="9212331" y="3513786"/>
            <a:ext cx="2617416" cy="1182638"/>
            <a:chOff x="9212331" y="3264783"/>
            <a:chExt cx="2617416" cy="118263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EC4F0D9-E0F8-4B81-AB5E-EFDC14AB3377}"/>
                </a:ext>
              </a:extLst>
            </p:cNvPr>
            <p:cNvSpPr txBox="1"/>
            <p:nvPr/>
          </p:nvSpPr>
          <p:spPr>
            <a:xfrm>
              <a:off x="9212331" y="3264783"/>
              <a:ext cx="2616565" cy="52322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US" sz="2800" b="1" cap="all" dirty="0">
                  <a:solidFill>
                    <a:schemeClr val="accent3"/>
                  </a:solidFill>
                </a:rPr>
                <a:t>Lorem Ipsum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8C55DD-BF79-43FC-B3E8-690A6BDD225B}"/>
                </a:ext>
              </a:extLst>
            </p:cNvPr>
            <p:cNvSpPr txBox="1"/>
            <p:nvPr/>
          </p:nvSpPr>
          <p:spPr>
            <a:xfrm>
              <a:off x="9220126" y="3708757"/>
              <a:ext cx="2609621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Lorem ipsum dolor sit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amet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nibh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 est. A magna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maecenas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quam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 magna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nec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quis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, lorem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nunc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CB219BC-3592-4BB5-B07C-5D68EC48DA38}"/>
              </a:ext>
            </a:extLst>
          </p:cNvPr>
          <p:cNvGrpSpPr/>
          <p:nvPr/>
        </p:nvGrpSpPr>
        <p:grpSpPr>
          <a:xfrm>
            <a:off x="355234" y="2909829"/>
            <a:ext cx="2617416" cy="1182638"/>
            <a:chOff x="355234" y="2590794"/>
            <a:chExt cx="2617416" cy="118263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59E667F-A946-4A68-AA50-7568247961E4}"/>
                </a:ext>
              </a:extLst>
            </p:cNvPr>
            <p:cNvSpPr txBox="1"/>
            <p:nvPr/>
          </p:nvSpPr>
          <p:spPr>
            <a:xfrm>
              <a:off x="355234" y="2590794"/>
              <a:ext cx="2616565" cy="52322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800" b="1" cap="all" dirty="0">
                  <a:solidFill>
                    <a:schemeClr val="accent4"/>
                  </a:solidFill>
                </a:rPr>
                <a:t>Lorem Ipsum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8F23407-8419-4D5A-A360-29D24D2FD5AB}"/>
                </a:ext>
              </a:extLst>
            </p:cNvPr>
            <p:cNvSpPr txBox="1"/>
            <p:nvPr/>
          </p:nvSpPr>
          <p:spPr>
            <a:xfrm>
              <a:off x="363029" y="3034768"/>
              <a:ext cx="2609621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Lorem ipsum dolor sit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amet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nibh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 est. A magna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maecenas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quam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 magna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nec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quis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, lorem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nunc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4BEC8E1-EFDC-4523-9B3D-263C6F2DFEC9}"/>
              </a:ext>
            </a:extLst>
          </p:cNvPr>
          <p:cNvGrpSpPr/>
          <p:nvPr/>
        </p:nvGrpSpPr>
        <p:grpSpPr>
          <a:xfrm>
            <a:off x="9212331" y="2123578"/>
            <a:ext cx="2617416" cy="1182638"/>
            <a:chOff x="9212331" y="1916805"/>
            <a:chExt cx="2617416" cy="118263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A90772C-CAE9-4AF1-84DE-C6878006ACE7}"/>
                </a:ext>
              </a:extLst>
            </p:cNvPr>
            <p:cNvSpPr txBox="1"/>
            <p:nvPr/>
          </p:nvSpPr>
          <p:spPr>
            <a:xfrm>
              <a:off x="9212331" y="1916805"/>
              <a:ext cx="2616565" cy="52322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US" sz="2800" b="1" cap="all" dirty="0">
                  <a:solidFill>
                    <a:schemeClr val="accent6"/>
                  </a:solidFill>
                </a:rPr>
                <a:t>Lorem Ipsum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4775D8A-F660-469C-915E-6DBE6F947C95}"/>
                </a:ext>
              </a:extLst>
            </p:cNvPr>
            <p:cNvSpPr txBox="1"/>
            <p:nvPr/>
          </p:nvSpPr>
          <p:spPr>
            <a:xfrm>
              <a:off x="9220126" y="2360779"/>
              <a:ext cx="2609621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Lorem ipsum dolor sit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amet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nibh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 est. A magna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maecenas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quam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 magna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nec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quis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, lorem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nunc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73D12B5-3FD4-48C4-91F3-DCC2FBFF90B6}"/>
              </a:ext>
            </a:extLst>
          </p:cNvPr>
          <p:cNvGrpSpPr/>
          <p:nvPr/>
        </p:nvGrpSpPr>
        <p:grpSpPr>
          <a:xfrm>
            <a:off x="355234" y="1523469"/>
            <a:ext cx="2617416" cy="1182638"/>
            <a:chOff x="355234" y="1242816"/>
            <a:chExt cx="2617416" cy="118263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DFCD005-BE81-4C17-AF67-E6B71F08CB53}"/>
                </a:ext>
              </a:extLst>
            </p:cNvPr>
            <p:cNvSpPr txBox="1"/>
            <p:nvPr/>
          </p:nvSpPr>
          <p:spPr>
            <a:xfrm>
              <a:off x="355234" y="1242816"/>
              <a:ext cx="2616565" cy="52322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800" b="1" cap="all" dirty="0">
                  <a:solidFill>
                    <a:schemeClr val="accent5"/>
                  </a:solidFill>
                </a:rPr>
                <a:t>Lorem Ipsum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F5A8F06-89AF-4C9F-A81B-E84A46732881}"/>
                </a:ext>
              </a:extLst>
            </p:cNvPr>
            <p:cNvSpPr txBox="1"/>
            <p:nvPr/>
          </p:nvSpPr>
          <p:spPr>
            <a:xfrm>
              <a:off x="363029" y="1686790"/>
              <a:ext cx="2609621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Lorem ipsum dolor sit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amet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nibh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 est. A magna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maecenas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quam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 magna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nec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quis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, lorem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nunc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.</a:t>
              </a:r>
            </a:p>
          </p:txBody>
        </p:sp>
      </p:grpSp>
      <p:sp>
        <p:nvSpPr>
          <p:cNvPr id="32" name="Circle: Hollow 31">
            <a:extLst>
              <a:ext uri="{FF2B5EF4-FFF2-40B4-BE49-F238E27FC236}">
                <a16:creationId xmlns:a16="http://schemas.microsoft.com/office/drawing/2014/main" id="{B3EF2D83-DB03-48EB-B5D0-F9FA2F0BC002}"/>
              </a:ext>
            </a:extLst>
          </p:cNvPr>
          <p:cNvSpPr/>
          <p:nvPr/>
        </p:nvSpPr>
        <p:spPr bwMode="auto">
          <a:xfrm>
            <a:off x="4177700" y="-152225"/>
            <a:ext cx="3836599" cy="3665814"/>
          </a:xfrm>
          <a:prstGeom prst="donut">
            <a:avLst>
              <a:gd name="adj" fmla="val 8023"/>
            </a:avLst>
          </a:prstGeom>
          <a:solidFill>
            <a:schemeClr val="accent5"/>
          </a:solidFill>
          <a:ln w="12700">
            <a:noFill/>
            <a:round/>
            <a:headEnd/>
            <a:tailEnd/>
          </a:ln>
          <a:scene3d>
            <a:camera prst="isometricTopUp">
              <a:rot lat="19101522" lon="17834170" rev="4267100"/>
            </a:camera>
            <a:lightRig rig="threePt" dir="t"/>
          </a:scene3d>
          <a:sp3d prstMaterial="matte">
            <a:bevelT w="0" h="254000"/>
            <a:bevelB w="0" h="0"/>
          </a:sp3d>
        </p:spPr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12C6632-3F63-41B1-9075-5AD4AB3C13FC}"/>
              </a:ext>
            </a:extLst>
          </p:cNvPr>
          <p:cNvCxnSpPr/>
          <p:nvPr/>
        </p:nvCxnSpPr>
        <p:spPr>
          <a:xfrm>
            <a:off x="8019657" y="5143500"/>
            <a:ext cx="951901" cy="0"/>
          </a:xfrm>
          <a:prstGeom prst="straightConnector1">
            <a:avLst/>
          </a:prstGeom>
          <a:ln w="6350">
            <a:solidFill>
              <a:schemeClr val="bg1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3F8EC5E-0E1E-4EB8-A9CB-1E976B41AAB5}"/>
              </a:ext>
            </a:extLst>
          </p:cNvPr>
          <p:cNvCxnSpPr>
            <a:cxnSpLocks/>
            <a:stCxn id="47" idx="6"/>
          </p:cNvCxnSpPr>
          <p:nvPr/>
        </p:nvCxnSpPr>
        <p:spPr>
          <a:xfrm>
            <a:off x="8019657" y="3766291"/>
            <a:ext cx="951901" cy="0"/>
          </a:xfrm>
          <a:prstGeom prst="straightConnector1">
            <a:avLst/>
          </a:prstGeom>
          <a:ln w="6350"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29A6A26-C2EB-4E8A-8BBD-D28548452C58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8019657" y="2375885"/>
            <a:ext cx="951901" cy="0"/>
          </a:xfrm>
          <a:prstGeom prst="straightConnector1">
            <a:avLst/>
          </a:prstGeom>
          <a:ln w="6350">
            <a:solidFill>
              <a:schemeClr val="accent6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C90D21D-65E6-4648-8CDA-0B6C90E892FD}"/>
              </a:ext>
            </a:extLst>
          </p:cNvPr>
          <p:cNvCxnSpPr/>
          <p:nvPr/>
        </p:nvCxnSpPr>
        <p:spPr>
          <a:xfrm flipH="1">
            <a:off x="3220443" y="4561961"/>
            <a:ext cx="950976" cy="0"/>
          </a:xfrm>
          <a:prstGeom prst="straightConnector1">
            <a:avLst/>
          </a:prstGeom>
          <a:ln w="63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25348E0-E26F-4A94-82A8-C9598C8F6144}"/>
              </a:ext>
            </a:extLst>
          </p:cNvPr>
          <p:cNvCxnSpPr>
            <a:cxnSpLocks/>
          </p:cNvCxnSpPr>
          <p:nvPr/>
        </p:nvCxnSpPr>
        <p:spPr>
          <a:xfrm flipH="1">
            <a:off x="3220443" y="3184752"/>
            <a:ext cx="950976" cy="0"/>
          </a:xfrm>
          <a:prstGeom prst="straightConnector1">
            <a:avLst/>
          </a:prstGeom>
          <a:ln w="6350">
            <a:solidFill>
              <a:schemeClr val="accent4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46E5C6F-F254-4D60-9390-7B6B315549E3}"/>
              </a:ext>
            </a:extLst>
          </p:cNvPr>
          <p:cNvCxnSpPr>
            <a:cxnSpLocks/>
          </p:cNvCxnSpPr>
          <p:nvPr/>
        </p:nvCxnSpPr>
        <p:spPr>
          <a:xfrm flipH="1">
            <a:off x="3220443" y="1794346"/>
            <a:ext cx="950976" cy="0"/>
          </a:xfrm>
          <a:prstGeom prst="straightConnector1">
            <a:avLst/>
          </a:prstGeom>
          <a:ln w="6350">
            <a:solidFill>
              <a:schemeClr val="accent5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262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9919</TotalTime>
  <Words>322</Words>
  <PresentationFormat>Widescreen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Stacked Rings Diagram for PowerPoint</vt:lpstr>
      <vt:lpstr>Stacked Rings Diagram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Stacked Rings Diagram for PowerPoint</dc:title>
  <dc:creator>PresentationGO.com</dc:creator>
  <dc:description>© Copyright PresentationGO.com</dc:description>
  <dcterms:created xsi:type="dcterms:W3CDTF">2014-11-26T05:14:11Z</dcterms:created>
  <dcterms:modified xsi:type="dcterms:W3CDTF">2018-10-15T18:53:50Z</dcterms:modified>
  <cp:category>Charts &amp; Diagrams</cp:category>
</cp:coreProperties>
</file>