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9" r:id="rId4"/>
    <p:sldId id="360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31F"/>
    <a:srgbClr val="2B323B"/>
    <a:srgbClr val="EB1E42"/>
    <a:srgbClr val="FFDB55"/>
    <a:srgbClr val="05ACC7"/>
    <a:srgbClr val="C13018"/>
    <a:srgbClr val="F36F13"/>
    <a:srgbClr val="A2B969"/>
    <a:srgbClr val="063951"/>
    <a:srgbClr val="F16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 varScale="1">
        <p:scale>
          <a:sx n="107" d="100"/>
          <a:sy n="107" d="100"/>
        </p:scale>
        <p:origin x="-210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FC1D-3F31-409B-83C3-A772353E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Line Alternating Process for PowerPoint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EA5946B-15DB-4786-9E0A-808DC183FC85}"/>
              </a:ext>
            </a:extLst>
          </p:cNvPr>
          <p:cNvSpPr/>
          <p:nvPr/>
        </p:nvSpPr>
        <p:spPr>
          <a:xfrm rot="2700000">
            <a:off x="916883" y="2209680"/>
            <a:ext cx="3022006" cy="2017486"/>
          </a:xfrm>
          <a:custGeom>
            <a:avLst/>
            <a:gdLst>
              <a:gd name="connsiteX0" fmla="*/ 0 w 3022006"/>
              <a:gd name="connsiteY0" fmla="*/ 0 h 2017486"/>
              <a:gd name="connsiteX1" fmla="*/ 393054 w 3022006"/>
              <a:gd name="connsiteY1" fmla="*/ 0 h 2017486"/>
              <a:gd name="connsiteX2" fmla="*/ 746257 w 3022006"/>
              <a:gd name="connsiteY2" fmla="*/ 0 h 2017486"/>
              <a:gd name="connsiteX3" fmla="*/ 1268771 w 3022006"/>
              <a:gd name="connsiteY3" fmla="*/ 0 h 2017486"/>
              <a:gd name="connsiteX4" fmla="*/ 1617016 w 3022006"/>
              <a:gd name="connsiteY4" fmla="*/ 0 h 2017486"/>
              <a:gd name="connsiteX5" fmla="*/ 2017486 w 3022006"/>
              <a:gd name="connsiteY5" fmla="*/ 0 h 2017486"/>
              <a:gd name="connsiteX6" fmla="*/ 2017486 w 3022006"/>
              <a:gd name="connsiteY6" fmla="*/ 747486 h 2017486"/>
              <a:gd name="connsiteX7" fmla="*/ 1870109 w 3022006"/>
              <a:gd name="connsiteY7" fmla="*/ 747486 h 2017486"/>
              <a:gd name="connsiteX8" fmla="*/ 1870109 w 3022006"/>
              <a:gd name="connsiteY8" fmla="*/ 147377 h 2017486"/>
              <a:gd name="connsiteX9" fmla="*/ 1617016 w 3022006"/>
              <a:gd name="connsiteY9" fmla="*/ 147377 h 2017486"/>
              <a:gd name="connsiteX10" fmla="*/ 1268771 w 3022006"/>
              <a:gd name="connsiteY10" fmla="*/ 147377 h 2017486"/>
              <a:gd name="connsiteX11" fmla="*/ 746257 w 3022006"/>
              <a:gd name="connsiteY11" fmla="*/ 147377 h 2017486"/>
              <a:gd name="connsiteX12" fmla="*/ 393054 w 3022006"/>
              <a:gd name="connsiteY12" fmla="*/ 147377 h 2017486"/>
              <a:gd name="connsiteX13" fmla="*/ 147377 w 3022006"/>
              <a:gd name="connsiteY13" fmla="*/ 147377 h 2017486"/>
              <a:gd name="connsiteX14" fmla="*/ 147377 w 3022006"/>
              <a:gd name="connsiteY14" fmla="*/ 1870109 h 2017486"/>
              <a:gd name="connsiteX15" fmla="*/ 1870109 w 3022006"/>
              <a:gd name="connsiteY15" fmla="*/ 1870109 h 2017486"/>
              <a:gd name="connsiteX16" fmla="*/ 1870109 w 3022006"/>
              <a:gd name="connsiteY16" fmla="*/ 1270000 h 2017486"/>
              <a:gd name="connsiteX17" fmla="*/ 1870109 w 3022006"/>
              <a:gd name="connsiteY17" fmla="*/ 1102626 h 2017486"/>
              <a:gd name="connsiteX18" fmla="*/ 1870109 w 3022006"/>
              <a:gd name="connsiteY18" fmla="*/ 998585 h 2017486"/>
              <a:gd name="connsiteX19" fmla="*/ 1870109 w 3022006"/>
              <a:gd name="connsiteY19" fmla="*/ 955249 h 2017486"/>
              <a:gd name="connsiteX20" fmla="*/ 2606379 w 3022006"/>
              <a:gd name="connsiteY20" fmla="*/ 955249 h 2017486"/>
              <a:gd name="connsiteX21" fmla="*/ 2606379 w 3022006"/>
              <a:gd name="connsiteY21" fmla="*/ 787873 h 2017486"/>
              <a:gd name="connsiteX22" fmla="*/ 3022006 w 3022006"/>
              <a:gd name="connsiteY22" fmla="*/ 1028937 h 2017486"/>
              <a:gd name="connsiteX23" fmla="*/ 2606379 w 3022006"/>
              <a:gd name="connsiteY23" fmla="*/ 1270000 h 2017486"/>
              <a:gd name="connsiteX24" fmla="*/ 2606379 w 3022006"/>
              <a:gd name="connsiteY24" fmla="*/ 1102626 h 2017486"/>
              <a:gd name="connsiteX25" fmla="*/ 2017486 w 3022006"/>
              <a:gd name="connsiteY25" fmla="*/ 1102626 h 2017486"/>
              <a:gd name="connsiteX26" fmla="*/ 2017486 w 3022006"/>
              <a:gd name="connsiteY26" fmla="*/ 1270000 h 2017486"/>
              <a:gd name="connsiteX27" fmla="*/ 2017486 w 3022006"/>
              <a:gd name="connsiteY27" fmla="*/ 1924683 h 2017486"/>
              <a:gd name="connsiteX28" fmla="*/ 2017486 w 3022006"/>
              <a:gd name="connsiteY28" fmla="*/ 2017486 h 2017486"/>
              <a:gd name="connsiteX29" fmla="*/ 0 w 3022006"/>
              <a:gd name="connsiteY29" fmla="*/ 2017486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022006" h="2017486">
                <a:moveTo>
                  <a:pt x="0" y="0"/>
                </a:moveTo>
                <a:lnTo>
                  <a:pt x="393054" y="0"/>
                </a:lnTo>
                <a:lnTo>
                  <a:pt x="746257" y="0"/>
                </a:lnTo>
                <a:lnTo>
                  <a:pt x="1268771" y="0"/>
                </a:lnTo>
                <a:lnTo>
                  <a:pt x="1617016" y="0"/>
                </a:lnTo>
                <a:lnTo>
                  <a:pt x="2017486" y="0"/>
                </a:lnTo>
                <a:lnTo>
                  <a:pt x="2017486" y="747486"/>
                </a:lnTo>
                <a:lnTo>
                  <a:pt x="1870109" y="747486"/>
                </a:lnTo>
                <a:lnTo>
                  <a:pt x="1870109" y="147377"/>
                </a:lnTo>
                <a:lnTo>
                  <a:pt x="1617016" y="147377"/>
                </a:lnTo>
                <a:lnTo>
                  <a:pt x="1268771" y="147377"/>
                </a:lnTo>
                <a:lnTo>
                  <a:pt x="746257" y="147377"/>
                </a:lnTo>
                <a:lnTo>
                  <a:pt x="393054" y="147377"/>
                </a:lnTo>
                <a:lnTo>
                  <a:pt x="147377" y="147377"/>
                </a:lnTo>
                <a:lnTo>
                  <a:pt x="147377" y="1870109"/>
                </a:lnTo>
                <a:lnTo>
                  <a:pt x="1870109" y="1870109"/>
                </a:lnTo>
                <a:lnTo>
                  <a:pt x="1870109" y="1270000"/>
                </a:lnTo>
                <a:lnTo>
                  <a:pt x="1870109" y="1102626"/>
                </a:lnTo>
                <a:lnTo>
                  <a:pt x="1870109" y="998585"/>
                </a:lnTo>
                <a:lnTo>
                  <a:pt x="1870109" y="955249"/>
                </a:lnTo>
                <a:lnTo>
                  <a:pt x="2606379" y="955249"/>
                </a:lnTo>
                <a:lnTo>
                  <a:pt x="2606379" y="787873"/>
                </a:lnTo>
                <a:lnTo>
                  <a:pt x="3022006" y="1028937"/>
                </a:lnTo>
                <a:lnTo>
                  <a:pt x="2606379" y="1270000"/>
                </a:lnTo>
                <a:lnTo>
                  <a:pt x="2606379" y="1102626"/>
                </a:lnTo>
                <a:lnTo>
                  <a:pt x="2017486" y="1102626"/>
                </a:lnTo>
                <a:lnTo>
                  <a:pt x="2017486" y="1270000"/>
                </a:lnTo>
                <a:lnTo>
                  <a:pt x="2017486" y="1924683"/>
                </a:lnTo>
                <a:lnTo>
                  <a:pt x="2017486" y="2017486"/>
                </a:lnTo>
                <a:lnTo>
                  <a:pt x="0" y="201748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2E912D3-EAF2-404E-9B02-D69FF67555C7}"/>
              </a:ext>
            </a:extLst>
          </p:cNvPr>
          <p:cNvSpPr/>
          <p:nvPr/>
        </p:nvSpPr>
        <p:spPr>
          <a:xfrm rot="18900000">
            <a:off x="2486165" y="3070786"/>
            <a:ext cx="3022006" cy="2017486"/>
          </a:xfrm>
          <a:custGeom>
            <a:avLst/>
            <a:gdLst>
              <a:gd name="connsiteX0" fmla="*/ 1268771 w 3022006"/>
              <a:gd name="connsiteY0" fmla="*/ 0 h 2017486"/>
              <a:gd name="connsiteX1" fmla="*/ 2017486 w 3022006"/>
              <a:gd name="connsiteY1" fmla="*/ 0 h 2017486"/>
              <a:gd name="connsiteX2" fmla="*/ 2017486 w 3022006"/>
              <a:gd name="connsiteY2" fmla="*/ 747486 h 2017486"/>
              <a:gd name="connsiteX3" fmla="*/ 1870109 w 3022006"/>
              <a:gd name="connsiteY3" fmla="*/ 747486 h 2017486"/>
              <a:gd name="connsiteX4" fmla="*/ 1870109 w 3022006"/>
              <a:gd name="connsiteY4" fmla="*/ 147377 h 2017486"/>
              <a:gd name="connsiteX5" fmla="*/ 1268771 w 3022006"/>
              <a:gd name="connsiteY5" fmla="*/ 147377 h 2017486"/>
              <a:gd name="connsiteX6" fmla="*/ 0 w 3022006"/>
              <a:gd name="connsiteY6" fmla="*/ 0 h 2017486"/>
              <a:gd name="connsiteX7" fmla="*/ 746257 w 3022006"/>
              <a:gd name="connsiteY7" fmla="*/ 0 h 2017486"/>
              <a:gd name="connsiteX8" fmla="*/ 746257 w 3022006"/>
              <a:gd name="connsiteY8" fmla="*/ 147377 h 2017486"/>
              <a:gd name="connsiteX9" fmla="*/ 147377 w 3022006"/>
              <a:gd name="connsiteY9" fmla="*/ 147377 h 2017486"/>
              <a:gd name="connsiteX10" fmla="*/ 147377 w 3022006"/>
              <a:gd name="connsiteY10" fmla="*/ 1870109 h 2017486"/>
              <a:gd name="connsiteX11" fmla="*/ 1870109 w 3022006"/>
              <a:gd name="connsiteY11" fmla="*/ 1870109 h 2017486"/>
              <a:gd name="connsiteX12" fmla="*/ 1870109 w 3022006"/>
              <a:gd name="connsiteY12" fmla="*/ 1270000 h 2017486"/>
              <a:gd name="connsiteX13" fmla="*/ 1870109 w 3022006"/>
              <a:gd name="connsiteY13" fmla="*/ 1102626 h 2017486"/>
              <a:gd name="connsiteX14" fmla="*/ 1870109 w 3022006"/>
              <a:gd name="connsiteY14" fmla="*/ 998585 h 2017486"/>
              <a:gd name="connsiteX15" fmla="*/ 1870109 w 3022006"/>
              <a:gd name="connsiteY15" fmla="*/ 955249 h 2017486"/>
              <a:gd name="connsiteX16" fmla="*/ 2606379 w 3022006"/>
              <a:gd name="connsiteY16" fmla="*/ 955249 h 2017486"/>
              <a:gd name="connsiteX17" fmla="*/ 2606379 w 3022006"/>
              <a:gd name="connsiteY17" fmla="*/ 787873 h 2017486"/>
              <a:gd name="connsiteX18" fmla="*/ 3022006 w 3022006"/>
              <a:gd name="connsiteY18" fmla="*/ 1028937 h 2017486"/>
              <a:gd name="connsiteX19" fmla="*/ 2606379 w 3022006"/>
              <a:gd name="connsiteY19" fmla="*/ 1270000 h 2017486"/>
              <a:gd name="connsiteX20" fmla="*/ 2606379 w 3022006"/>
              <a:gd name="connsiteY20" fmla="*/ 1102626 h 2017486"/>
              <a:gd name="connsiteX21" fmla="*/ 2017486 w 3022006"/>
              <a:gd name="connsiteY21" fmla="*/ 1102626 h 2017486"/>
              <a:gd name="connsiteX22" fmla="*/ 2017486 w 3022006"/>
              <a:gd name="connsiteY22" fmla="*/ 1270000 h 2017486"/>
              <a:gd name="connsiteX23" fmla="*/ 2017486 w 3022006"/>
              <a:gd name="connsiteY23" fmla="*/ 1924683 h 2017486"/>
              <a:gd name="connsiteX24" fmla="*/ 2017486 w 3022006"/>
              <a:gd name="connsiteY24" fmla="*/ 2017486 h 2017486"/>
              <a:gd name="connsiteX25" fmla="*/ 0 w 3022006"/>
              <a:gd name="connsiteY25" fmla="*/ 2017486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022006" h="2017486">
                <a:moveTo>
                  <a:pt x="1268771" y="0"/>
                </a:moveTo>
                <a:lnTo>
                  <a:pt x="2017486" y="0"/>
                </a:lnTo>
                <a:lnTo>
                  <a:pt x="2017486" y="747486"/>
                </a:lnTo>
                <a:lnTo>
                  <a:pt x="1870109" y="747486"/>
                </a:lnTo>
                <a:lnTo>
                  <a:pt x="1870109" y="147377"/>
                </a:lnTo>
                <a:lnTo>
                  <a:pt x="1268771" y="147377"/>
                </a:lnTo>
                <a:close/>
                <a:moveTo>
                  <a:pt x="0" y="0"/>
                </a:moveTo>
                <a:lnTo>
                  <a:pt x="746257" y="0"/>
                </a:lnTo>
                <a:lnTo>
                  <a:pt x="746257" y="147377"/>
                </a:lnTo>
                <a:lnTo>
                  <a:pt x="147377" y="147377"/>
                </a:lnTo>
                <a:lnTo>
                  <a:pt x="147377" y="1870109"/>
                </a:lnTo>
                <a:lnTo>
                  <a:pt x="1870109" y="1870109"/>
                </a:lnTo>
                <a:lnTo>
                  <a:pt x="1870109" y="1270000"/>
                </a:lnTo>
                <a:lnTo>
                  <a:pt x="1870109" y="1102626"/>
                </a:lnTo>
                <a:lnTo>
                  <a:pt x="1870109" y="998585"/>
                </a:lnTo>
                <a:lnTo>
                  <a:pt x="1870109" y="955249"/>
                </a:lnTo>
                <a:lnTo>
                  <a:pt x="2606379" y="955249"/>
                </a:lnTo>
                <a:lnTo>
                  <a:pt x="2606379" y="787873"/>
                </a:lnTo>
                <a:lnTo>
                  <a:pt x="3022006" y="1028937"/>
                </a:lnTo>
                <a:lnTo>
                  <a:pt x="2606379" y="1270000"/>
                </a:lnTo>
                <a:lnTo>
                  <a:pt x="2606379" y="1102626"/>
                </a:lnTo>
                <a:lnTo>
                  <a:pt x="2017486" y="1102626"/>
                </a:lnTo>
                <a:lnTo>
                  <a:pt x="2017486" y="1270000"/>
                </a:lnTo>
                <a:lnTo>
                  <a:pt x="2017486" y="1924683"/>
                </a:lnTo>
                <a:lnTo>
                  <a:pt x="2017486" y="2017486"/>
                </a:lnTo>
                <a:lnTo>
                  <a:pt x="0" y="201748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EF93F47-D6B1-410D-87C5-BC8CEEA8B069}"/>
              </a:ext>
            </a:extLst>
          </p:cNvPr>
          <p:cNvSpPr/>
          <p:nvPr/>
        </p:nvSpPr>
        <p:spPr>
          <a:xfrm rot="13500000" flipH="1">
            <a:off x="4082407" y="2185865"/>
            <a:ext cx="3026664" cy="2017486"/>
          </a:xfrm>
          <a:custGeom>
            <a:avLst/>
            <a:gdLst>
              <a:gd name="connsiteX0" fmla="*/ 1268771 w 3022006"/>
              <a:gd name="connsiteY0" fmla="*/ 0 h 2017486"/>
              <a:gd name="connsiteX1" fmla="*/ 2017486 w 3022006"/>
              <a:gd name="connsiteY1" fmla="*/ 0 h 2017486"/>
              <a:gd name="connsiteX2" fmla="*/ 2017486 w 3022006"/>
              <a:gd name="connsiteY2" fmla="*/ 747486 h 2017486"/>
              <a:gd name="connsiteX3" fmla="*/ 1870109 w 3022006"/>
              <a:gd name="connsiteY3" fmla="*/ 747486 h 2017486"/>
              <a:gd name="connsiteX4" fmla="*/ 1870109 w 3022006"/>
              <a:gd name="connsiteY4" fmla="*/ 147377 h 2017486"/>
              <a:gd name="connsiteX5" fmla="*/ 1268771 w 3022006"/>
              <a:gd name="connsiteY5" fmla="*/ 147377 h 2017486"/>
              <a:gd name="connsiteX6" fmla="*/ 0 w 3022006"/>
              <a:gd name="connsiteY6" fmla="*/ 0 h 2017486"/>
              <a:gd name="connsiteX7" fmla="*/ 746257 w 3022006"/>
              <a:gd name="connsiteY7" fmla="*/ 0 h 2017486"/>
              <a:gd name="connsiteX8" fmla="*/ 746257 w 3022006"/>
              <a:gd name="connsiteY8" fmla="*/ 147377 h 2017486"/>
              <a:gd name="connsiteX9" fmla="*/ 147377 w 3022006"/>
              <a:gd name="connsiteY9" fmla="*/ 147377 h 2017486"/>
              <a:gd name="connsiteX10" fmla="*/ 147377 w 3022006"/>
              <a:gd name="connsiteY10" fmla="*/ 1870109 h 2017486"/>
              <a:gd name="connsiteX11" fmla="*/ 1870109 w 3022006"/>
              <a:gd name="connsiteY11" fmla="*/ 1870109 h 2017486"/>
              <a:gd name="connsiteX12" fmla="*/ 1870109 w 3022006"/>
              <a:gd name="connsiteY12" fmla="*/ 1270000 h 2017486"/>
              <a:gd name="connsiteX13" fmla="*/ 1870109 w 3022006"/>
              <a:gd name="connsiteY13" fmla="*/ 1102626 h 2017486"/>
              <a:gd name="connsiteX14" fmla="*/ 1870109 w 3022006"/>
              <a:gd name="connsiteY14" fmla="*/ 998585 h 2017486"/>
              <a:gd name="connsiteX15" fmla="*/ 1870109 w 3022006"/>
              <a:gd name="connsiteY15" fmla="*/ 955249 h 2017486"/>
              <a:gd name="connsiteX16" fmla="*/ 2606379 w 3022006"/>
              <a:gd name="connsiteY16" fmla="*/ 955249 h 2017486"/>
              <a:gd name="connsiteX17" fmla="*/ 2606379 w 3022006"/>
              <a:gd name="connsiteY17" fmla="*/ 787873 h 2017486"/>
              <a:gd name="connsiteX18" fmla="*/ 3022006 w 3022006"/>
              <a:gd name="connsiteY18" fmla="*/ 1028937 h 2017486"/>
              <a:gd name="connsiteX19" fmla="*/ 2606379 w 3022006"/>
              <a:gd name="connsiteY19" fmla="*/ 1270000 h 2017486"/>
              <a:gd name="connsiteX20" fmla="*/ 2606379 w 3022006"/>
              <a:gd name="connsiteY20" fmla="*/ 1102626 h 2017486"/>
              <a:gd name="connsiteX21" fmla="*/ 2017486 w 3022006"/>
              <a:gd name="connsiteY21" fmla="*/ 1102626 h 2017486"/>
              <a:gd name="connsiteX22" fmla="*/ 2017486 w 3022006"/>
              <a:gd name="connsiteY22" fmla="*/ 1270000 h 2017486"/>
              <a:gd name="connsiteX23" fmla="*/ 2017486 w 3022006"/>
              <a:gd name="connsiteY23" fmla="*/ 1924683 h 2017486"/>
              <a:gd name="connsiteX24" fmla="*/ 2017486 w 3022006"/>
              <a:gd name="connsiteY24" fmla="*/ 2017486 h 2017486"/>
              <a:gd name="connsiteX25" fmla="*/ 0 w 3022006"/>
              <a:gd name="connsiteY25" fmla="*/ 2017486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022006" h="2017486">
                <a:moveTo>
                  <a:pt x="1268771" y="0"/>
                </a:moveTo>
                <a:lnTo>
                  <a:pt x="2017486" y="0"/>
                </a:lnTo>
                <a:lnTo>
                  <a:pt x="2017486" y="747486"/>
                </a:lnTo>
                <a:lnTo>
                  <a:pt x="1870109" y="747486"/>
                </a:lnTo>
                <a:lnTo>
                  <a:pt x="1870109" y="147377"/>
                </a:lnTo>
                <a:lnTo>
                  <a:pt x="1268771" y="147377"/>
                </a:lnTo>
                <a:close/>
                <a:moveTo>
                  <a:pt x="0" y="0"/>
                </a:moveTo>
                <a:lnTo>
                  <a:pt x="746257" y="0"/>
                </a:lnTo>
                <a:lnTo>
                  <a:pt x="746257" y="147377"/>
                </a:lnTo>
                <a:lnTo>
                  <a:pt x="147377" y="147377"/>
                </a:lnTo>
                <a:lnTo>
                  <a:pt x="147377" y="1870109"/>
                </a:lnTo>
                <a:lnTo>
                  <a:pt x="1870109" y="1870109"/>
                </a:lnTo>
                <a:lnTo>
                  <a:pt x="1870109" y="1270000"/>
                </a:lnTo>
                <a:lnTo>
                  <a:pt x="1870109" y="1102626"/>
                </a:lnTo>
                <a:lnTo>
                  <a:pt x="1870109" y="998585"/>
                </a:lnTo>
                <a:lnTo>
                  <a:pt x="1870109" y="955249"/>
                </a:lnTo>
                <a:lnTo>
                  <a:pt x="2606379" y="955249"/>
                </a:lnTo>
                <a:lnTo>
                  <a:pt x="2606379" y="787873"/>
                </a:lnTo>
                <a:lnTo>
                  <a:pt x="3022006" y="1028937"/>
                </a:lnTo>
                <a:lnTo>
                  <a:pt x="2606379" y="1270000"/>
                </a:lnTo>
                <a:lnTo>
                  <a:pt x="2606379" y="1102626"/>
                </a:lnTo>
                <a:lnTo>
                  <a:pt x="2017486" y="1102626"/>
                </a:lnTo>
                <a:lnTo>
                  <a:pt x="2017486" y="1270000"/>
                </a:lnTo>
                <a:lnTo>
                  <a:pt x="2017486" y="1924683"/>
                </a:lnTo>
                <a:lnTo>
                  <a:pt x="2017486" y="2017486"/>
                </a:lnTo>
                <a:lnTo>
                  <a:pt x="0" y="20174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74F55C4-45F4-4388-8404-3F6172632A9A}"/>
              </a:ext>
            </a:extLst>
          </p:cNvPr>
          <p:cNvSpPr/>
          <p:nvPr/>
        </p:nvSpPr>
        <p:spPr>
          <a:xfrm rot="18900000">
            <a:off x="5679650" y="3070786"/>
            <a:ext cx="3022006" cy="2017486"/>
          </a:xfrm>
          <a:custGeom>
            <a:avLst/>
            <a:gdLst>
              <a:gd name="connsiteX0" fmla="*/ 1268771 w 3022006"/>
              <a:gd name="connsiteY0" fmla="*/ 0 h 2017486"/>
              <a:gd name="connsiteX1" fmla="*/ 2017486 w 3022006"/>
              <a:gd name="connsiteY1" fmla="*/ 0 h 2017486"/>
              <a:gd name="connsiteX2" fmla="*/ 2017486 w 3022006"/>
              <a:gd name="connsiteY2" fmla="*/ 747486 h 2017486"/>
              <a:gd name="connsiteX3" fmla="*/ 1870109 w 3022006"/>
              <a:gd name="connsiteY3" fmla="*/ 747486 h 2017486"/>
              <a:gd name="connsiteX4" fmla="*/ 1870109 w 3022006"/>
              <a:gd name="connsiteY4" fmla="*/ 147377 h 2017486"/>
              <a:gd name="connsiteX5" fmla="*/ 1268771 w 3022006"/>
              <a:gd name="connsiteY5" fmla="*/ 147377 h 2017486"/>
              <a:gd name="connsiteX6" fmla="*/ 0 w 3022006"/>
              <a:gd name="connsiteY6" fmla="*/ 0 h 2017486"/>
              <a:gd name="connsiteX7" fmla="*/ 746257 w 3022006"/>
              <a:gd name="connsiteY7" fmla="*/ 0 h 2017486"/>
              <a:gd name="connsiteX8" fmla="*/ 746257 w 3022006"/>
              <a:gd name="connsiteY8" fmla="*/ 147377 h 2017486"/>
              <a:gd name="connsiteX9" fmla="*/ 147377 w 3022006"/>
              <a:gd name="connsiteY9" fmla="*/ 147377 h 2017486"/>
              <a:gd name="connsiteX10" fmla="*/ 147377 w 3022006"/>
              <a:gd name="connsiteY10" fmla="*/ 1870109 h 2017486"/>
              <a:gd name="connsiteX11" fmla="*/ 1870109 w 3022006"/>
              <a:gd name="connsiteY11" fmla="*/ 1870109 h 2017486"/>
              <a:gd name="connsiteX12" fmla="*/ 1870109 w 3022006"/>
              <a:gd name="connsiteY12" fmla="*/ 1270000 h 2017486"/>
              <a:gd name="connsiteX13" fmla="*/ 1870109 w 3022006"/>
              <a:gd name="connsiteY13" fmla="*/ 1102626 h 2017486"/>
              <a:gd name="connsiteX14" fmla="*/ 1870109 w 3022006"/>
              <a:gd name="connsiteY14" fmla="*/ 998585 h 2017486"/>
              <a:gd name="connsiteX15" fmla="*/ 1870109 w 3022006"/>
              <a:gd name="connsiteY15" fmla="*/ 955249 h 2017486"/>
              <a:gd name="connsiteX16" fmla="*/ 2606379 w 3022006"/>
              <a:gd name="connsiteY16" fmla="*/ 955249 h 2017486"/>
              <a:gd name="connsiteX17" fmla="*/ 2606379 w 3022006"/>
              <a:gd name="connsiteY17" fmla="*/ 787873 h 2017486"/>
              <a:gd name="connsiteX18" fmla="*/ 3022006 w 3022006"/>
              <a:gd name="connsiteY18" fmla="*/ 1028937 h 2017486"/>
              <a:gd name="connsiteX19" fmla="*/ 2606379 w 3022006"/>
              <a:gd name="connsiteY19" fmla="*/ 1270000 h 2017486"/>
              <a:gd name="connsiteX20" fmla="*/ 2606379 w 3022006"/>
              <a:gd name="connsiteY20" fmla="*/ 1102626 h 2017486"/>
              <a:gd name="connsiteX21" fmla="*/ 2017486 w 3022006"/>
              <a:gd name="connsiteY21" fmla="*/ 1102626 h 2017486"/>
              <a:gd name="connsiteX22" fmla="*/ 2017486 w 3022006"/>
              <a:gd name="connsiteY22" fmla="*/ 1270000 h 2017486"/>
              <a:gd name="connsiteX23" fmla="*/ 2017486 w 3022006"/>
              <a:gd name="connsiteY23" fmla="*/ 1924683 h 2017486"/>
              <a:gd name="connsiteX24" fmla="*/ 2017486 w 3022006"/>
              <a:gd name="connsiteY24" fmla="*/ 2017486 h 2017486"/>
              <a:gd name="connsiteX25" fmla="*/ 0 w 3022006"/>
              <a:gd name="connsiteY25" fmla="*/ 2017486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022006" h="2017486">
                <a:moveTo>
                  <a:pt x="1268771" y="0"/>
                </a:moveTo>
                <a:lnTo>
                  <a:pt x="2017486" y="0"/>
                </a:lnTo>
                <a:lnTo>
                  <a:pt x="2017486" y="747486"/>
                </a:lnTo>
                <a:lnTo>
                  <a:pt x="1870109" y="747486"/>
                </a:lnTo>
                <a:lnTo>
                  <a:pt x="1870109" y="147377"/>
                </a:lnTo>
                <a:lnTo>
                  <a:pt x="1268771" y="147377"/>
                </a:lnTo>
                <a:close/>
                <a:moveTo>
                  <a:pt x="0" y="0"/>
                </a:moveTo>
                <a:lnTo>
                  <a:pt x="746257" y="0"/>
                </a:lnTo>
                <a:lnTo>
                  <a:pt x="746257" y="147377"/>
                </a:lnTo>
                <a:lnTo>
                  <a:pt x="147377" y="147377"/>
                </a:lnTo>
                <a:lnTo>
                  <a:pt x="147377" y="1870109"/>
                </a:lnTo>
                <a:lnTo>
                  <a:pt x="1870109" y="1870109"/>
                </a:lnTo>
                <a:lnTo>
                  <a:pt x="1870109" y="1270000"/>
                </a:lnTo>
                <a:lnTo>
                  <a:pt x="1870109" y="1102626"/>
                </a:lnTo>
                <a:lnTo>
                  <a:pt x="1870109" y="998585"/>
                </a:lnTo>
                <a:lnTo>
                  <a:pt x="1870109" y="955249"/>
                </a:lnTo>
                <a:lnTo>
                  <a:pt x="2606379" y="955249"/>
                </a:lnTo>
                <a:lnTo>
                  <a:pt x="2606379" y="787873"/>
                </a:lnTo>
                <a:lnTo>
                  <a:pt x="3022006" y="1028937"/>
                </a:lnTo>
                <a:lnTo>
                  <a:pt x="2606379" y="1270000"/>
                </a:lnTo>
                <a:lnTo>
                  <a:pt x="2606379" y="1102626"/>
                </a:lnTo>
                <a:lnTo>
                  <a:pt x="2017486" y="1102626"/>
                </a:lnTo>
                <a:lnTo>
                  <a:pt x="2017486" y="1270000"/>
                </a:lnTo>
                <a:lnTo>
                  <a:pt x="2017486" y="1924683"/>
                </a:lnTo>
                <a:lnTo>
                  <a:pt x="2017486" y="2017486"/>
                </a:lnTo>
                <a:lnTo>
                  <a:pt x="0" y="201748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82C1939-E5E4-4D65-A999-E0E582D0DAF3}"/>
              </a:ext>
            </a:extLst>
          </p:cNvPr>
          <p:cNvSpPr/>
          <p:nvPr/>
        </p:nvSpPr>
        <p:spPr>
          <a:xfrm rot="13500000" flipH="1">
            <a:off x="7275892" y="2185865"/>
            <a:ext cx="3026664" cy="2017486"/>
          </a:xfrm>
          <a:custGeom>
            <a:avLst/>
            <a:gdLst>
              <a:gd name="connsiteX0" fmla="*/ 1268771 w 3022006"/>
              <a:gd name="connsiteY0" fmla="*/ 0 h 2017486"/>
              <a:gd name="connsiteX1" fmla="*/ 2017486 w 3022006"/>
              <a:gd name="connsiteY1" fmla="*/ 0 h 2017486"/>
              <a:gd name="connsiteX2" fmla="*/ 2017486 w 3022006"/>
              <a:gd name="connsiteY2" fmla="*/ 747486 h 2017486"/>
              <a:gd name="connsiteX3" fmla="*/ 1870109 w 3022006"/>
              <a:gd name="connsiteY3" fmla="*/ 747486 h 2017486"/>
              <a:gd name="connsiteX4" fmla="*/ 1870109 w 3022006"/>
              <a:gd name="connsiteY4" fmla="*/ 147377 h 2017486"/>
              <a:gd name="connsiteX5" fmla="*/ 1268771 w 3022006"/>
              <a:gd name="connsiteY5" fmla="*/ 147377 h 2017486"/>
              <a:gd name="connsiteX6" fmla="*/ 0 w 3022006"/>
              <a:gd name="connsiteY6" fmla="*/ 0 h 2017486"/>
              <a:gd name="connsiteX7" fmla="*/ 746257 w 3022006"/>
              <a:gd name="connsiteY7" fmla="*/ 0 h 2017486"/>
              <a:gd name="connsiteX8" fmla="*/ 746257 w 3022006"/>
              <a:gd name="connsiteY8" fmla="*/ 147377 h 2017486"/>
              <a:gd name="connsiteX9" fmla="*/ 147377 w 3022006"/>
              <a:gd name="connsiteY9" fmla="*/ 147377 h 2017486"/>
              <a:gd name="connsiteX10" fmla="*/ 147377 w 3022006"/>
              <a:gd name="connsiteY10" fmla="*/ 1870109 h 2017486"/>
              <a:gd name="connsiteX11" fmla="*/ 1870109 w 3022006"/>
              <a:gd name="connsiteY11" fmla="*/ 1870109 h 2017486"/>
              <a:gd name="connsiteX12" fmla="*/ 1870109 w 3022006"/>
              <a:gd name="connsiteY12" fmla="*/ 1270000 h 2017486"/>
              <a:gd name="connsiteX13" fmla="*/ 1870109 w 3022006"/>
              <a:gd name="connsiteY13" fmla="*/ 1102626 h 2017486"/>
              <a:gd name="connsiteX14" fmla="*/ 1870109 w 3022006"/>
              <a:gd name="connsiteY14" fmla="*/ 998585 h 2017486"/>
              <a:gd name="connsiteX15" fmla="*/ 1870109 w 3022006"/>
              <a:gd name="connsiteY15" fmla="*/ 955249 h 2017486"/>
              <a:gd name="connsiteX16" fmla="*/ 2606379 w 3022006"/>
              <a:gd name="connsiteY16" fmla="*/ 955249 h 2017486"/>
              <a:gd name="connsiteX17" fmla="*/ 2606379 w 3022006"/>
              <a:gd name="connsiteY17" fmla="*/ 787873 h 2017486"/>
              <a:gd name="connsiteX18" fmla="*/ 3022006 w 3022006"/>
              <a:gd name="connsiteY18" fmla="*/ 1028937 h 2017486"/>
              <a:gd name="connsiteX19" fmla="*/ 2606379 w 3022006"/>
              <a:gd name="connsiteY19" fmla="*/ 1270000 h 2017486"/>
              <a:gd name="connsiteX20" fmla="*/ 2606379 w 3022006"/>
              <a:gd name="connsiteY20" fmla="*/ 1102626 h 2017486"/>
              <a:gd name="connsiteX21" fmla="*/ 2017486 w 3022006"/>
              <a:gd name="connsiteY21" fmla="*/ 1102626 h 2017486"/>
              <a:gd name="connsiteX22" fmla="*/ 2017486 w 3022006"/>
              <a:gd name="connsiteY22" fmla="*/ 1270000 h 2017486"/>
              <a:gd name="connsiteX23" fmla="*/ 2017486 w 3022006"/>
              <a:gd name="connsiteY23" fmla="*/ 1924683 h 2017486"/>
              <a:gd name="connsiteX24" fmla="*/ 2017486 w 3022006"/>
              <a:gd name="connsiteY24" fmla="*/ 2017486 h 2017486"/>
              <a:gd name="connsiteX25" fmla="*/ 0 w 3022006"/>
              <a:gd name="connsiteY25" fmla="*/ 2017486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022006" h="2017486">
                <a:moveTo>
                  <a:pt x="1268771" y="0"/>
                </a:moveTo>
                <a:lnTo>
                  <a:pt x="2017486" y="0"/>
                </a:lnTo>
                <a:lnTo>
                  <a:pt x="2017486" y="747486"/>
                </a:lnTo>
                <a:lnTo>
                  <a:pt x="1870109" y="747486"/>
                </a:lnTo>
                <a:lnTo>
                  <a:pt x="1870109" y="147377"/>
                </a:lnTo>
                <a:lnTo>
                  <a:pt x="1268771" y="147377"/>
                </a:lnTo>
                <a:close/>
                <a:moveTo>
                  <a:pt x="0" y="0"/>
                </a:moveTo>
                <a:lnTo>
                  <a:pt x="746257" y="0"/>
                </a:lnTo>
                <a:lnTo>
                  <a:pt x="746257" y="147377"/>
                </a:lnTo>
                <a:lnTo>
                  <a:pt x="147377" y="147377"/>
                </a:lnTo>
                <a:lnTo>
                  <a:pt x="147377" y="1870109"/>
                </a:lnTo>
                <a:lnTo>
                  <a:pt x="1870109" y="1870109"/>
                </a:lnTo>
                <a:lnTo>
                  <a:pt x="1870109" y="1270000"/>
                </a:lnTo>
                <a:lnTo>
                  <a:pt x="1870109" y="1102626"/>
                </a:lnTo>
                <a:lnTo>
                  <a:pt x="1870109" y="998585"/>
                </a:lnTo>
                <a:lnTo>
                  <a:pt x="1870109" y="955249"/>
                </a:lnTo>
                <a:lnTo>
                  <a:pt x="2606379" y="955249"/>
                </a:lnTo>
                <a:lnTo>
                  <a:pt x="2606379" y="787873"/>
                </a:lnTo>
                <a:lnTo>
                  <a:pt x="3022006" y="1028937"/>
                </a:lnTo>
                <a:lnTo>
                  <a:pt x="2606379" y="1270000"/>
                </a:lnTo>
                <a:lnTo>
                  <a:pt x="2606379" y="1102626"/>
                </a:lnTo>
                <a:lnTo>
                  <a:pt x="2017486" y="1102626"/>
                </a:lnTo>
                <a:lnTo>
                  <a:pt x="2017486" y="1270000"/>
                </a:lnTo>
                <a:lnTo>
                  <a:pt x="2017486" y="1924683"/>
                </a:lnTo>
                <a:lnTo>
                  <a:pt x="2017486" y="2017486"/>
                </a:lnTo>
                <a:lnTo>
                  <a:pt x="0" y="201748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D0DD102-4918-4533-A548-674DBBB99432}"/>
              </a:ext>
            </a:extLst>
          </p:cNvPr>
          <p:cNvSpPr/>
          <p:nvPr/>
        </p:nvSpPr>
        <p:spPr>
          <a:xfrm rot="13500000">
            <a:off x="9028055" y="3425937"/>
            <a:ext cx="2017486" cy="2017486"/>
          </a:xfrm>
          <a:custGeom>
            <a:avLst/>
            <a:gdLst>
              <a:gd name="connsiteX0" fmla="*/ 0 w 2017486"/>
              <a:gd name="connsiteY0" fmla="*/ 0 h 2017486"/>
              <a:gd name="connsiteX1" fmla="*/ 2017486 w 2017486"/>
              <a:gd name="connsiteY1" fmla="*/ 0 h 2017486"/>
              <a:gd name="connsiteX2" fmla="*/ 2017486 w 2017486"/>
              <a:gd name="connsiteY2" fmla="*/ 747486 h 2017486"/>
              <a:gd name="connsiteX3" fmla="*/ 1870109 w 2017486"/>
              <a:gd name="connsiteY3" fmla="*/ 747486 h 2017486"/>
              <a:gd name="connsiteX4" fmla="*/ 1870109 w 2017486"/>
              <a:gd name="connsiteY4" fmla="*/ 147377 h 2017486"/>
              <a:gd name="connsiteX5" fmla="*/ 147377 w 2017486"/>
              <a:gd name="connsiteY5" fmla="*/ 147377 h 2017486"/>
              <a:gd name="connsiteX6" fmla="*/ 147377 w 2017486"/>
              <a:gd name="connsiteY6" fmla="*/ 1870109 h 2017486"/>
              <a:gd name="connsiteX7" fmla="*/ 1870109 w 2017486"/>
              <a:gd name="connsiteY7" fmla="*/ 1870109 h 2017486"/>
              <a:gd name="connsiteX8" fmla="*/ 1870109 w 2017486"/>
              <a:gd name="connsiteY8" fmla="*/ 1270000 h 2017486"/>
              <a:gd name="connsiteX9" fmla="*/ 2017486 w 2017486"/>
              <a:gd name="connsiteY9" fmla="*/ 1270000 h 2017486"/>
              <a:gd name="connsiteX10" fmla="*/ 2017486 w 2017486"/>
              <a:gd name="connsiteY10" fmla="*/ 2017486 h 2017486"/>
              <a:gd name="connsiteX11" fmla="*/ 0 w 2017486"/>
              <a:gd name="connsiteY11" fmla="*/ 2017486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17486" h="2017486">
                <a:moveTo>
                  <a:pt x="0" y="0"/>
                </a:moveTo>
                <a:lnTo>
                  <a:pt x="2017486" y="0"/>
                </a:lnTo>
                <a:lnTo>
                  <a:pt x="2017486" y="747486"/>
                </a:lnTo>
                <a:lnTo>
                  <a:pt x="1870109" y="747486"/>
                </a:lnTo>
                <a:lnTo>
                  <a:pt x="1870109" y="147377"/>
                </a:lnTo>
                <a:lnTo>
                  <a:pt x="147377" y="147377"/>
                </a:lnTo>
                <a:lnTo>
                  <a:pt x="147377" y="1870109"/>
                </a:lnTo>
                <a:lnTo>
                  <a:pt x="1870109" y="1870109"/>
                </a:lnTo>
                <a:lnTo>
                  <a:pt x="1870109" y="1270000"/>
                </a:lnTo>
                <a:lnTo>
                  <a:pt x="2017486" y="1270000"/>
                </a:lnTo>
                <a:lnTo>
                  <a:pt x="2017486" y="2017486"/>
                </a:lnTo>
                <a:lnTo>
                  <a:pt x="0" y="201748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Graphic 9" descr="Rocket">
            <a:extLst>
              <a:ext uri="{FF2B5EF4-FFF2-40B4-BE49-F238E27FC236}">
                <a16:creationId xmlns:a16="http://schemas.microsoft.com/office/drawing/2014/main" id="{A62676C2-1A1C-400F-98E0-6BF9A2C36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2611" y="2341262"/>
            <a:ext cx="1137495" cy="1137495"/>
          </a:xfrm>
          <a:prstGeom prst="rect">
            <a:avLst/>
          </a:prstGeom>
        </p:spPr>
      </p:pic>
      <p:pic>
        <p:nvPicPr>
          <p:cNvPr id="11" name="Graphic 10" descr="Puzzle">
            <a:extLst>
              <a:ext uri="{FF2B5EF4-FFF2-40B4-BE49-F238E27FC236}">
                <a16:creationId xmlns:a16="http://schemas.microsoft.com/office/drawing/2014/main" id="{AA747D15-003A-4588-B422-6DB24FCFF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9592" y="4387942"/>
            <a:ext cx="821206" cy="821206"/>
          </a:xfrm>
          <a:prstGeom prst="rect">
            <a:avLst/>
          </a:prstGeom>
        </p:spPr>
      </p:pic>
      <p:pic>
        <p:nvPicPr>
          <p:cNvPr id="12" name="Graphic 11" descr="Lightbulb">
            <a:extLst>
              <a:ext uri="{FF2B5EF4-FFF2-40B4-BE49-F238E27FC236}">
                <a16:creationId xmlns:a16="http://schemas.microsoft.com/office/drawing/2014/main" id="{611D8836-77AE-41B2-A042-DC1BE0EC97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2184" y="2088804"/>
            <a:ext cx="821206" cy="821206"/>
          </a:xfrm>
          <a:prstGeom prst="rect">
            <a:avLst/>
          </a:prstGeom>
        </p:spPr>
      </p:pic>
      <p:pic>
        <p:nvPicPr>
          <p:cNvPr id="13" name="Graphic 12" descr="Users">
            <a:extLst>
              <a:ext uri="{FF2B5EF4-FFF2-40B4-BE49-F238E27FC236}">
                <a16:creationId xmlns:a16="http://schemas.microsoft.com/office/drawing/2014/main" id="{B3F94633-905F-4D3D-B3F6-4D5AB0D92B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12161" y="4387942"/>
            <a:ext cx="821206" cy="821206"/>
          </a:xfrm>
          <a:prstGeom prst="rect">
            <a:avLst/>
          </a:prstGeom>
        </p:spPr>
      </p:pic>
      <p:pic>
        <p:nvPicPr>
          <p:cNvPr id="14" name="Graphic 13" descr="Upward trend">
            <a:extLst>
              <a:ext uri="{FF2B5EF4-FFF2-40B4-BE49-F238E27FC236}">
                <a16:creationId xmlns:a16="http://schemas.microsoft.com/office/drawing/2014/main" id="{C31D56F0-572F-4364-ABFB-71EC501700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25820" y="4271611"/>
            <a:ext cx="821956" cy="821956"/>
          </a:xfrm>
          <a:prstGeom prst="rect">
            <a:avLst/>
          </a:prstGeom>
        </p:spPr>
      </p:pic>
      <p:pic>
        <p:nvPicPr>
          <p:cNvPr id="15" name="Graphic 14" descr="Database">
            <a:extLst>
              <a:ext uri="{FF2B5EF4-FFF2-40B4-BE49-F238E27FC236}">
                <a16:creationId xmlns:a16="http://schemas.microsoft.com/office/drawing/2014/main" id="{F0C355A7-30D5-4811-9F4C-765C8904D5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13398" y="2088429"/>
            <a:ext cx="821956" cy="8219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1D65BB-B949-4C26-89AF-B5E5D464F482}"/>
              </a:ext>
            </a:extLst>
          </p:cNvPr>
          <p:cNvSpPr txBox="1"/>
          <p:nvPr/>
        </p:nvSpPr>
        <p:spPr>
          <a:xfrm>
            <a:off x="1018650" y="2562131"/>
            <a:ext cx="55015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00DBF8-49D1-402B-923C-E43FD899995D}"/>
              </a:ext>
            </a:extLst>
          </p:cNvPr>
          <p:cNvSpPr txBox="1"/>
          <p:nvPr/>
        </p:nvSpPr>
        <p:spPr>
          <a:xfrm>
            <a:off x="3366070" y="3421438"/>
            <a:ext cx="55015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C256AE-EF3F-4D9F-B9AF-FE271E2BA1AB}"/>
              </a:ext>
            </a:extLst>
          </p:cNvPr>
          <p:cNvSpPr txBox="1"/>
          <p:nvPr/>
        </p:nvSpPr>
        <p:spPr>
          <a:xfrm>
            <a:off x="4247996" y="2549168"/>
            <a:ext cx="55015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4420CE-9FA2-4726-BFEF-261FF55C9E49}"/>
              </a:ext>
            </a:extLst>
          </p:cNvPr>
          <p:cNvSpPr txBox="1"/>
          <p:nvPr/>
        </p:nvSpPr>
        <p:spPr>
          <a:xfrm>
            <a:off x="6565724" y="3421438"/>
            <a:ext cx="55015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5"/>
                </a:solidFill>
              </a:rPr>
              <a:t>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4ADEB7-6412-4BF8-B709-21815CD6822F}"/>
              </a:ext>
            </a:extLst>
          </p:cNvPr>
          <p:cNvSpPr txBox="1"/>
          <p:nvPr/>
        </p:nvSpPr>
        <p:spPr>
          <a:xfrm>
            <a:off x="7350348" y="2544157"/>
            <a:ext cx="55015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05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5A47A1-18D4-4073-940F-F7F3652C85D0}"/>
              </a:ext>
            </a:extLst>
          </p:cNvPr>
          <p:cNvSpPr txBox="1"/>
          <p:nvPr/>
        </p:nvSpPr>
        <p:spPr>
          <a:xfrm>
            <a:off x="9789056" y="3421438"/>
            <a:ext cx="55015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06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9843F6-55F0-4BDF-AB96-E561CFDA91F3}"/>
              </a:ext>
            </a:extLst>
          </p:cNvPr>
          <p:cNvSpPr txBox="1"/>
          <p:nvPr/>
        </p:nvSpPr>
        <p:spPr>
          <a:xfrm rot="18900000">
            <a:off x="3651005" y="5128955"/>
            <a:ext cx="1812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Lorem Ipsum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C95A68-206E-46BD-AD3C-88EC69BF0E04}"/>
              </a:ext>
            </a:extLst>
          </p:cNvPr>
          <p:cNvSpPr txBox="1"/>
          <p:nvPr/>
        </p:nvSpPr>
        <p:spPr>
          <a:xfrm rot="18900000">
            <a:off x="6858138" y="5128955"/>
            <a:ext cx="1812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Lorem Ipsum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1E312F-9D4E-4C93-84E7-6D1851822E9C}"/>
              </a:ext>
            </a:extLst>
          </p:cNvPr>
          <p:cNvSpPr txBox="1"/>
          <p:nvPr/>
        </p:nvSpPr>
        <p:spPr>
          <a:xfrm rot="18900000">
            <a:off x="10121316" y="5128955"/>
            <a:ext cx="1812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Lorem Ipsum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6498F5-285A-49A9-ADCF-F8B6AAEEF692}"/>
              </a:ext>
            </a:extLst>
          </p:cNvPr>
          <p:cNvSpPr txBox="1"/>
          <p:nvPr/>
        </p:nvSpPr>
        <p:spPr>
          <a:xfrm rot="18900000">
            <a:off x="3427137" y="1681868"/>
            <a:ext cx="1812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Lorem Ipsum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BD9DFE-09CD-4715-BCF0-50F402FBA2B6}"/>
              </a:ext>
            </a:extLst>
          </p:cNvPr>
          <p:cNvSpPr txBox="1"/>
          <p:nvPr/>
        </p:nvSpPr>
        <p:spPr>
          <a:xfrm rot="18900000">
            <a:off x="6634270" y="1681868"/>
            <a:ext cx="1812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Lorem Ipsum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B6FBE2-1620-4396-8DFC-829A872DA848}"/>
              </a:ext>
            </a:extLst>
          </p:cNvPr>
          <p:cNvSpPr txBox="1"/>
          <p:nvPr/>
        </p:nvSpPr>
        <p:spPr>
          <a:xfrm rot="18900000">
            <a:off x="258073" y="1681867"/>
            <a:ext cx="1812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35313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FC1D-3F31-409B-83C3-A772353E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Line Alternating Process for PowerPoint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EA5946B-15DB-4786-9E0A-808DC183FC85}"/>
              </a:ext>
            </a:extLst>
          </p:cNvPr>
          <p:cNvSpPr/>
          <p:nvPr/>
        </p:nvSpPr>
        <p:spPr>
          <a:xfrm rot="2700000">
            <a:off x="912400" y="2209680"/>
            <a:ext cx="3022006" cy="2017486"/>
          </a:xfrm>
          <a:custGeom>
            <a:avLst/>
            <a:gdLst>
              <a:gd name="connsiteX0" fmla="*/ 0 w 3022006"/>
              <a:gd name="connsiteY0" fmla="*/ 0 h 2017486"/>
              <a:gd name="connsiteX1" fmla="*/ 393054 w 3022006"/>
              <a:gd name="connsiteY1" fmla="*/ 0 h 2017486"/>
              <a:gd name="connsiteX2" fmla="*/ 746257 w 3022006"/>
              <a:gd name="connsiteY2" fmla="*/ 0 h 2017486"/>
              <a:gd name="connsiteX3" fmla="*/ 1268771 w 3022006"/>
              <a:gd name="connsiteY3" fmla="*/ 0 h 2017486"/>
              <a:gd name="connsiteX4" fmla="*/ 1617016 w 3022006"/>
              <a:gd name="connsiteY4" fmla="*/ 0 h 2017486"/>
              <a:gd name="connsiteX5" fmla="*/ 2017486 w 3022006"/>
              <a:gd name="connsiteY5" fmla="*/ 0 h 2017486"/>
              <a:gd name="connsiteX6" fmla="*/ 2017486 w 3022006"/>
              <a:gd name="connsiteY6" fmla="*/ 747486 h 2017486"/>
              <a:gd name="connsiteX7" fmla="*/ 1870109 w 3022006"/>
              <a:gd name="connsiteY7" fmla="*/ 747486 h 2017486"/>
              <a:gd name="connsiteX8" fmla="*/ 1870109 w 3022006"/>
              <a:gd name="connsiteY8" fmla="*/ 147377 h 2017486"/>
              <a:gd name="connsiteX9" fmla="*/ 1617016 w 3022006"/>
              <a:gd name="connsiteY9" fmla="*/ 147377 h 2017486"/>
              <a:gd name="connsiteX10" fmla="*/ 1268771 w 3022006"/>
              <a:gd name="connsiteY10" fmla="*/ 147377 h 2017486"/>
              <a:gd name="connsiteX11" fmla="*/ 746257 w 3022006"/>
              <a:gd name="connsiteY11" fmla="*/ 147377 h 2017486"/>
              <a:gd name="connsiteX12" fmla="*/ 393054 w 3022006"/>
              <a:gd name="connsiteY12" fmla="*/ 147377 h 2017486"/>
              <a:gd name="connsiteX13" fmla="*/ 147377 w 3022006"/>
              <a:gd name="connsiteY13" fmla="*/ 147377 h 2017486"/>
              <a:gd name="connsiteX14" fmla="*/ 147377 w 3022006"/>
              <a:gd name="connsiteY14" fmla="*/ 1870109 h 2017486"/>
              <a:gd name="connsiteX15" fmla="*/ 1870109 w 3022006"/>
              <a:gd name="connsiteY15" fmla="*/ 1870109 h 2017486"/>
              <a:gd name="connsiteX16" fmla="*/ 1870109 w 3022006"/>
              <a:gd name="connsiteY16" fmla="*/ 1270000 h 2017486"/>
              <a:gd name="connsiteX17" fmla="*/ 1870109 w 3022006"/>
              <a:gd name="connsiteY17" fmla="*/ 1102626 h 2017486"/>
              <a:gd name="connsiteX18" fmla="*/ 1870109 w 3022006"/>
              <a:gd name="connsiteY18" fmla="*/ 998585 h 2017486"/>
              <a:gd name="connsiteX19" fmla="*/ 1870109 w 3022006"/>
              <a:gd name="connsiteY19" fmla="*/ 955249 h 2017486"/>
              <a:gd name="connsiteX20" fmla="*/ 2606379 w 3022006"/>
              <a:gd name="connsiteY20" fmla="*/ 955249 h 2017486"/>
              <a:gd name="connsiteX21" fmla="*/ 2606379 w 3022006"/>
              <a:gd name="connsiteY21" fmla="*/ 787873 h 2017486"/>
              <a:gd name="connsiteX22" fmla="*/ 3022006 w 3022006"/>
              <a:gd name="connsiteY22" fmla="*/ 1028937 h 2017486"/>
              <a:gd name="connsiteX23" fmla="*/ 2606379 w 3022006"/>
              <a:gd name="connsiteY23" fmla="*/ 1270000 h 2017486"/>
              <a:gd name="connsiteX24" fmla="*/ 2606379 w 3022006"/>
              <a:gd name="connsiteY24" fmla="*/ 1102626 h 2017486"/>
              <a:gd name="connsiteX25" fmla="*/ 2017486 w 3022006"/>
              <a:gd name="connsiteY25" fmla="*/ 1102626 h 2017486"/>
              <a:gd name="connsiteX26" fmla="*/ 2017486 w 3022006"/>
              <a:gd name="connsiteY26" fmla="*/ 1270000 h 2017486"/>
              <a:gd name="connsiteX27" fmla="*/ 2017486 w 3022006"/>
              <a:gd name="connsiteY27" fmla="*/ 1924683 h 2017486"/>
              <a:gd name="connsiteX28" fmla="*/ 2017486 w 3022006"/>
              <a:gd name="connsiteY28" fmla="*/ 2017486 h 2017486"/>
              <a:gd name="connsiteX29" fmla="*/ 0 w 3022006"/>
              <a:gd name="connsiteY29" fmla="*/ 2017486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022006" h="2017486">
                <a:moveTo>
                  <a:pt x="0" y="0"/>
                </a:moveTo>
                <a:lnTo>
                  <a:pt x="393054" y="0"/>
                </a:lnTo>
                <a:lnTo>
                  <a:pt x="746257" y="0"/>
                </a:lnTo>
                <a:lnTo>
                  <a:pt x="1268771" y="0"/>
                </a:lnTo>
                <a:lnTo>
                  <a:pt x="1617016" y="0"/>
                </a:lnTo>
                <a:lnTo>
                  <a:pt x="2017486" y="0"/>
                </a:lnTo>
                <a:lnTo>
                  <a:pt x="2017486" y="747486"/>
                </a:lnTo>
                <a:lnTo>
                  <a:pt x="1870109" y="747486"/>
                </a:lnTo>
                <a:lnTo>
                  <a:pt x="1870109" y="147377"/>
                </a:lnTo>
                <a:lnTo>
                  <a:pt x="1617016" y="147377"/>
                </a:lnTo>
                <a:lnTo>
                  <a:pt x="1268771" y="147377"/>
                </a:lnTo>
                <a:lnTo>
                  <a:pt x="746257" y="147377"/>
                </a:lnTo>
                <a:lnTo>
                  <a:pt x="393054" y="147377"/>
                </a:lnTo>
                <a:lnTo>
                  <a:pt x="147377" y="147377"/>
                </a:lnTo>
                <a:lnTo>
                  <a:pt x="147377" y="1870109"/>
                </a:lnTo>
                <a:lnTo>
                  <a:pt x="1870109" y="1870109"/>
                </a:lnTo>
                <a:lnTo>
                  <a:pt x="1870109" y="1270000"/>
                </a:lnTo>
                <a:lnTo>
                  <a:pt x="1870109" y="1102626"/>
                </a:lnTo>
                <a:lnTo>
                  <a:pt x="1870109" y="998585"/>
                </a:lnTo>
                <a:lnTo>
                  <a:pt x="1870109" y="955249"/>
                </a:lnTo>
                <a:lnTo>
                  <a:pt x="2606379" y="955249"/>
                </a:lnTo>
                <a:lnTo>
                  <a:pt x="2606379" y="787873"/>
                </a:lnTo>
                <a:lnTo>
                  <a:pt x="3022006" y="1028937"/>
                </a:lnTo>
                <a:lnTo>
                  <a:pt x="2606379" y="1270000"/>
                </a:lnTo>
                <a:lnTo>
                  <a:pt x="2606379" y="1102626"/>
                </a:lnTo>
                <a:lnTo>
                  <a:pt x="2017486" y="1102626"/>
                </a:lnTo>
                <a:lnTo>
                  <a:pt x="2017486" y="1270000"/>
                </a:lnTo>
                <a:lnTo>
                  <a:pt x="2017486" y="1924683"/>
                </a:lnTo>
                <a:lnTo>
                  <a:pt x="2017486" y="2017486"/>
                </a:lnTo>
                <a:lnTo>
                  <a:pt x="0" y="201748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2E912D3-EAF2-404E-9B02-D69FF67555C7}"/>
              </a:ext>
            </a:extLst>
          </p:cNvPr>
          <p:cNvSpPr/>
          <p:nvPr/>
        </p:nvSpPr>
        <p:spPr>
          <a:xfrm rot="18900000">
            <a:off x="2481682" y="3070786"/>
            <a:ext cx="3022006" cy="2017486"/>
          </a:xfrm>
          <a:custGeom>
            <a:avLst/>
            <a:gdLst>
              <a:gd name="connsiteX0" fmla="*/ 1268771 w 3022006"/>
              <a:gd name="connsiteY0" fmla="*/ 0 h 2017486"/>
              <a:gd name="connsiteX1" fmla="*/ 2017486 w 3022006"/>
              <a:gd name="connsiteY1" fmla="*/ 0 h 2017486"/>
              <a:gd name="connsiteX2" fmla="*/ 2017486 w 3022006"/>
              <a:gd name="connsiteY2" fmla="*/ 747486 h 2017486"/>
              <a:gd name="connsiteX3" fmla="*/ 1870109 w 3022006"/>
              <a:gd name="connsiteY3" fmla="*/ 747486 h 2017486"/>
              <a:gd name="connsiteX4" fmla="*/ 1870109 w 3022006"/>
              <a:gd name="connsiteY4" fmla="*/ 147377 h 2017486"/>
              <a:gd name="connsiteX5" fmla="*/ 1268771 w 3022006"/>
              <a:gd name="connsiteY5" fmla="*/ 147377 h 2017486"/>
              <a:gd name="connsiteX6" fmla="*/ 0 w 3022006"/>
              <a:gd name="connsiteY6" fmla="*/ 0 h 2017486"/>
              <a:gd name="connsiteX7" fmla="*/ 746257 w 3022006"/>
              <a:gd name="connsiteY7" fmla="*/ 0 h 2017486"/>
              <a:gd name="connsiteX8" fmla="*/ 746257 w 3022006"/>
              <a:gd name="connsiteY8" fmla="*/ 147377 h 2017486"/>
              <a:gd name="connsiteX9" fmla="*/ 147377 w 3022006"/>
              <a:gd name="connsiteY9" fmla="*/ 147377 h 2017486"/>
              <a:gd name="connsiteX10" fmla="*/ 147377 w 3022006"/>
              <a:gd name="connsiteY10" fmla="*/ 1870109 h 2017486"/>
              <a:gd name="connsiteX11" fmla="*/ 1870109 w 3022006"/>
              <a:gd name="connsiteY11" fmla="*/ 1870109 h 2017486"/>
              <a:gd name="connsiteX12" fmla="*/ 1870109 w 3022006"/>
              <a:gd name="connsiteY12" fmla="*/ 1270000 h 2017486"/>
              <a:gd name="connsiteX13" fmla="*/ 1870109 w 3022006"/>
              <a:gd name="connsiteY13" fmla="*/ 1102626 h 2017486"/>
              <a:gd name="connsiteX14" fmla="*/ 1870109 w 3022006"/>
              <a:gd name="connsiteY14" fmla="*/ 998585 h 2017486"/>
              <a:gd name="connsiteX15" fmla="*/ 1870109 w 3022006"/>
              <a:gd name="connsiteY15" fmla="*/ 955249 h 2017486"/>
              <a:gd name="connsiteX16" fmla="*/ 2606379 w 3022006"/>
              <a:gd name="connsiteY16" fmla="*/ 955249 h 2017486"/>
              <a:gd name="connsiteX17" fmla="*/ 2606379 w 3022006"/>
              <a:gd name="connsiteY17" fmla="*/ 787873 h 2017486"/>
              <a:gd name="connsiteX18" fmla="*/ 3022006 w 3022006"/>
              <a:gd name="connsiteY18" fmla="*/ 1028937 h 2017486"/>
              <a:gd name="connsiteX19" fmla="*/ 2606379 w 3022006"/>
              <a:gd name="connsiteY19" fmla="*/ 1270000 h 2017486"/>
              <a:gd name="connsiteX20" fmla="*/ 2606379 w 3022006"/>
              <a:gd name="connsiteY20" fmla="*/ 1102626 h 2017486"/>
              <a:gd name="connsiteX21" fmla="*/ 2017486 w 3022006"/>
              <a:gd name="connsiteY21" fmla="*/ 1102626 h 2017486"/>
              <a:gd name="connsiteX22" fmla="*/ 2017486 w 3022006"/>
              <a:gd name="connsiteY22" fmla="*/ 1270000 h 2017486"/>
              <a:gd name="connsiteX23" fmla="*/ 2017486 w 3022006"/>
              <a:gd name="connsiteY23" fmla="*/ 1924683 h 2017486"/>
              <a:gd name="connsiteX24" fmla="*/ 2017486 w 3022006"/>
              <a:gd name="connsiteY24" fmla="*/ 2017486 h 2017486"/>
              <a:gd name="connsiteX25" fmla="*/ 0 w 3022006"/>
              <a:gd name="connsiteY25" fmla="*/ 2017486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022006" h="2017486">
                <a:moveTo>
                  <a:pt x="1268771" y="0"/>
                </a:moveTo>
                <a:lnTo>
                  <a:pt x="2017486" y="0"/>
                </a:lnTo>
                <a:lnTo>
                  <a:pt x="2017486" y="747486"/>
                </a:lnTo>
                <a:lnTo>
                  <a:pt x="1870109" y="747486"/>
                </a:lnTo>
                <a:lnTo>
                  <a:pt x="1870109" y="147377"/>
                </a:lnTo>
                <a:lnTo>
                  <a:pt x="1268771" y="147377"/>
                </a:lnTo>
                <a:close/>
                <a:moveTo>
                  <a:pt x="0" y="0"/>
                </a:moveTo>
                <a:lnTo>
                  <a:pt x="746257" y="0"/>
                </a:lnTo>
                <a:lnTo>
                  <a:pt x="746257" y="147377"/>
                </a:lnTo>
                <a:lnTo>
                  <a:pt x="147377" y="147377"/>
                </a:lnTo>
                <a:lnTo>
                  <a:pt x="147377" y="1870109"/>
                </a:lnTo>
                <a:lnTo>
                  <a:pt x="1870109" y="1870109"/>
                </a:lnTo>
                <a:lnTo>
                  <a:pt x="1870109" y="1270000"/>
                </a:lnTo>
                <a:lnTo>
                  <a:pt x="1870109" y="1102626"/>
                </a:lnTo>
                <a:lnTo>
                  <a:pt x="1870109" y="998585"/>
                </a:lnTo>
                <a:lnTo>
                  <a:pt x="1870109" y="955249"/>
                </a:lnTo>
                <a:lnTo>
                  <a:pt x="2606379" y="955249"/>
                </a:lnTo>
                <a:lnTo>
                  <a:pt x="2606379" y="787873"/>
                </a:lnTo>
                <a:lnTo>
                  <a:pt x="3022006" y="1028937"/>
                </a:lnTo>
                <a:lnTo>
                  <a:pt x="2606379" y="1270000"/>
                </a:lnTo>
                <a:lnTo>
                  <a:pt x="2606379" y="1102626"/>
                </a:lnTo>
                <a:lnTo>
                  <a:pt x="2017486" y="1102626"/>
                </a:lnTo>
                <a:lnTo>
                  <a:pt x="2017486" y="1270000"/>
                </a:lnTo>
                <a:lnTo>
                  <a:pt x="2017486" y="1924683"/>
                </a:lnTo>
                <a:lnTo>
                  <a:pt x="2017486" y="2017486"/>
                </a:lnTo>
                <a:lnTo>
                  <a:pt x="0" y="201748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EF93F47-D6B1-410D-87C5-BC8CEEA8B069}"/>
              </a:ext>
            </a:extLst>
          </p:cNvPr>
          <p:cNvSpPr/>
          <p:nvPr/>
        </p:nvSpPr>
        <p:spPr>
          <a:xfrm rot="13500000" flipH="1">
            <a:off x="4077924" y="2185865"/>
            <a:ext cx="3026664" cy="2017486"/>
          </a:xfrm>
          <a:custGeom>
            <a:avLst/>
            <a:gdLst>
              <a:gd name="connsiteX0" fmla="*/ 1268771 w 3022006"/>
              <a:gd name="connsiteY0" fmla="*/ 0 h 2017486"/>
              <a:gd name="connsiteX1" fmla="*/ 2017486 w 3022006"/>
              <a:gd name="connsiteY1" fmla="*/ 0 h 2017486"/>
              <a:gd name="connsiteX2" fmla="*/ 2017486 w 3022006"/>
              <a:gd name="connsiteY2" fmla="*/ 747486 h 2017486"/>
              <a:gd name="connsiteX3" fmla="*/ 1870109 w 3022006"/>
              <a:gd name="connsiteY3" fmla="*/ 747486 h 2017486"/>
              <a:gd name="connsiteX4" fmla="*/ 1870109 w 3022006"/>
              <a:gd name="connsiteY4" fmla="*/ 147377 h 2017486"/>
              <a:gd name="connsiteX5" fmla="*/ 1268771 w 3022006"/>
              <a:gd name="connsiteY5" fmla="*/ 147377 h 2017486"/>
              <a:gd name="connsiteX6" fmla="*/ 0 w 3022006"/>
              <a:gd name="connsiteY6" fmla="*/ 0 h 2017486"/>
              <a:gd name="connsiteX7" fmla="*/ 746257 w 3022006"/>
              <a:gd name="connsiteY7" fmla="*/ 0 h 2017486"/>
              <a:gd name="connsiteX8" fmla="*/ 746257 w 3022006"/>
              <a:gd name="connsiteY8" fmla="*/ 147377 h 2017486"/>
              <a:gd name="connsiteX9" fmla="*/ 147377 w 3022006"/>
              <a:gd name="connsiteY9" fmla="*/ 147377 h 2017486"/>
              <a:gd name="connsiteX10" fmla="*/ 147377 w 3022006"/>
              <a:gd name="connsiteY10" fmla="*/ 1870109 h 2017486"/>
              <a:gd name="connsiteX11" fmla="*/ 1870109 w 3022006"/>
              <a:gd name="connsiteY11" fmla="*/ 1870109 h 2017486"/>
              <a:gd name="connsiteX12" fmla="*/ 1870109 w 3022006"/>
              <a:gd name="connsiteY12" fmla="*/ 1270000 h 2017486"/>
              <a:gd name="connsiteX13" fmla="*/ 1870109 w 3022006"/>
              <a:gd name="connsiteY13" fmla="*/ 1102626 h 2017486"/>
              <a:gd name="connsiteX14" fmla="*/ 1870109 w 3022006"/>
              <a:gd name="connsiteY14" fmla="*/ 998585 h 2017486"/>
              <a:gd name="connsiteX15" fmla="*/ 1870109 w 3022006"/>
              <a:gd name="connsiteY15" fmla="*/ 955249 h 2017486"/>
              <a:gd name="connsiteX16" fmla="*/ 2606379 w 3022006"/>
              <a:gd name="connsiteY16" fmla="*/ 955249 h 2017486"/>
              <a:gd name="connsiteX17" fmla="*/ 2606379 w 3022006"/>
              <a:gd name="connsiteY17" fmla="*/ 787873 h 2017486"/>
              <a:gd name="connsiteX18" fmla="*/ 3022006 w 3022006"/>
              <a:gd name="connsiteY18" fmla="*/ 1028937 h 2017486"/>
              <a:gd name="connsiteX19" fmla="*/ 2606379 w 3022006"/>
              <a:gd name="connsiteY19" fmla="*/ 1270000 h 2017486"/>
              <a:gd name="connsiteX20" fmla="*/ 2606379 w 3022006"/>
              <a:gd name="connsiteY20" fmla="*/ 1102626 h 2017486"/>
              <a:gd name="connsiteX21" fmla="*/ 2017486 w 3022006"/>
              <a:gd name="connsiteY21" fmla="*/ 1102626 h 2017486"/>
              <a:gd name="connsiteX22" fmla="*/ 2017486 w 3022006"/>
              <a:gd name="connsiteY22" fmla="*/ 1270000 h 2017486"/>
              <a:gd name="connsiteX23" fmla="*/ 2017486 w 3022006"/>
              <a:gd name="connsiteY23" fmla="*/ 1924683 h 2017486"/>
              <a:gd name="connsiteX24" fmla="*/ 2017486 w 3022006"/>
              <a:gd name="connsiteY24" fmla="*/ 2017486 h 2017486"/>
              <a:gd name="connsiteX25" fmla="*/ 0 w 3022006"/>
              <a:gd name="connsiteY25" fmla="*/ 2017486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022006" h="2017486">
                <a:moveTo>
                  <a:pt x="1268771" y="0"/>
                </a:moveTo>
                <a:lnTo>
                  <a:pt x="2017486" y="0"/>
                </a:lnTo>
                <a:lnTo>
                  <a:pt x="2017486" y="747486"/>
                </a:lnTo>
                <a:lnTo>
                  <a:pt x="1870109" y="747486"/>
                </a:lnTo>
                <a:lnTo>
                  <a:pt x="1870109" y="147377"/>
                </a:lnTo>
                <a:lnTo>
                  <a:pt x="1268771" y="147377"/>
                </a:lnTo>
                <a:close/>
                <a:moveTo>
                  <a:pt x="0" y="0"/>
                </a:moveTo>
                <a:lnTo>
                  <a:pt x="746257" y="0"/>
                </a:lnTo>
                <a:lnTo>
                  <a:pt x="746257" y="147377"/>
                </a:lnTo>
                <a:lnTo>
                  <a:pt x="147377" y="147377"/>
                </a:lnTo>
                <a:lnTo>
                  <a:pt x="147377" y="1870109"/>
                </a:lnTo>
                <a:lnTo>
                  <a:pt x="1870109" y="1870109"/>
                </a:lnTo>
                <a:lnTo>
                  <a:pt x="1870109" y="1270000"/>
                </a:lnTo>
                <a:lnTo>
                  <a:pt x="1870109" y="1102626"/>
                </a:lnTo>
                <a:lnTo>
                  <a:pt x="1870109" y="998585"/>
                </a:lnTo>
                <a:lnTo>
                  <a:pt x="1870109" y="955249"/>
                </a:lnTo>
                <a:lnTo>
                  <a:pt x="2606379" y="955249"/>
                </a:lnTo>
                <a:lnTo>
                  <a:pt x="2606379" y="787873"/>
                </a:lnTo>
                <a:lnTo>
                  <a:pt x="3022006" y="1028937"/>
                </a:lnTo>
                <a:lnTo>
                  <a:pt x="2606379" y="1270000"/>
                </a:lnTo>
                <a:lnTo>
                  <a:pt x="2606379" y="1102626"/>
                </a:lnTo>
                <a:lnTo>
                  <a:pt x="2017486" y="1102626"/>
                </a:lnTo>
                <a:lnTo>
                  <a:pt x="2017486" y="1270000"/>
                </a:lnTo>
                <a:lnTo>
                  <a:pt x="2017486" y="1924683"/>
                </a:lnTo>
                <a:lnTo>
                  <a:pt x="2017486" y="2017486"/>
                </a:lnTo>
                <a:lnTo>
                  <a:pt x="0" y="20174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74F55C4-45F4-4388-8404-3F6172632A9A}"/>
              </a:ext>
            </a:extLst>
          </p:cNvPr>
          <p:cNvSpPr/>
          <p:nvPr/>
        </p:nvSpPr>
        <p:spPr>
          <a:xfrm rot="18900000">
            <a:off x="5684132" y="3070786"/>
            <a:ext cx="3022006" cy="2017486"/>
          </a:xfrm>
          <a:custGeom>
            <a:avLst/>
            <a:gdLst>
              <a:gd name="connsiteX0" fmla="*/ 1268771 w 3022006"/>
              <a:gd name="connsiteY0" fmla="*/ 0 h 2017486"/>
              <a:gd name="connsiteX1" fmla="*/ 2017486 w 3022006"/>
              <a:gd name="connsiteY1" fmla="*/ 0 h 2017486"/>
              <a:gd name="connsiteX2" fmla="*/ 2017486 w 3022006"/>
              <a:gd name="connsiteY2" fmla="*/ 747486 h 2017486"/>
              <a:gd name="connsiteX3" fmla="*/ 1870109 w 3022006"/>
              <a:gd name="connsiteY3" fmla="*/ 747486 h 2017486"/>
              <a:gd name="connsiteX4" fmla="*/ 1870109 w 3022006"/>
              <a:gd name="connsiteY4" fmla="*/ 147377 h 2017486"/>
              <a:gd name="connsiteX5" fmla="*/ 1268771 w 3022006"/>
              <a:gd name="connsiteY5" fmla="*/ 147377 h 2017486"/>
              <a:gd name="connsiteX6" fmla="*/ 0 w 3022006"/>
              <a:gd name="connsiteY6" fmla="*/ 0 h 2017486"/>
              <a:gd name="connsiteX7" fmla="*/ 746257 w 3022006"/>
              <a:gd name="connsiteY7" fmla="*/ 0 h 2017486"/>
              <a:gd name="connsiteX8" fmla="*/ 746257 w 3022006"/>
              <a:gd name="connsiteY8" fmla="*/ 147377 h 2017486"/>
              <a:gd name="connsiteX9" fmla="*/ 147377 w 3022006"/>
              <a:gd name="connsiteY9" fmla="*/ 147377 h 2017486"/>
              <a:gd name="connsiteX10" fmla="*/ 147377 w 3022006"/>
              <a:gd name="connsiteY10" fmla="*/ 1870109 h 2017486"/>
              <a:gd name="connsiteX11" fmla="*/ 1870109 w 3022006"/>
              <a:gd name="connsiteY11" fmla="*/ 1870109 h 2017486"/>
              <a:gd name="connsiteX12" fmla="*/ 1870109 w 3022006"/>
              <a:gd name="connsiteY12" fmla="*/ 1270000 h 2017486"/>
              <a:gd name="connsiteX13" fmla="*/ 1870109 w 3022006"/>
              <a:gd name="connsiteY13" fmla="*/ 1102626 h 2017486"/>
              <a:gd name="connsiteX14" fmla="*/ 1870109 w 3022006"/>
              <a:gd name="connsiteY14" fmla="*/ 998585 h 2017486"/>
              <a:gd name="connsiteX15" fmla="*/ 1870109 w 3022006"/>
              <a:gd name="connsiteY15" fmla="*/ 955249 h 2017486"/>
              <a:gd name="connsiteX16" fmla="*/ 2606379 w 3022006"/>
              <a:gd name="connsiteY16" fmla="*/ 955249 h 2017486"/>
              <a:gd name="connsiteX17" fmla="*/ 2606379 w 3022006"/>
              <a:gd name="connsiteY17" fmla="*/ 787873 h 2017486"/>
              <a:gd name="connsiteX18" fmla="*/ 3022006 w 3022006"/>
              <a:gd name="connsiteY18" fmla="*/ 1028937 h 2017486"/>
              <a:gd name="connsiteX19" fmla="*/ 2606379 w 3022006"/>
              <a:gd name="connsiteY19" fmla="*/ 1270000 h 2017486"/>
              <a:gd name="connsiteX20" fmla="*/ 2606379 w 3022006"/>
              <a:gd name="connsiteY20" fmla="*/ 1102626 h 2017486"/>
              <a:gd name="connsiteX21" fmla="*/ 2017486 w 3022006"/>
              <a:gd name="connsiteY21" fmla="*/ 1102626 h 2017486"/>
              <a:gd name="connsiteX22" fmla="*/ 2017486 w 3022006"/>
              <a:gd name="connsiteY22" fmla="*/ 1270000 h 2017486"/>
              <a:gd name="connsiteX23" fmla="*/ 2017486 w 3022006"/>
              <a:gd name="connsiteY23" fmla="*/ 1924683 h 2017486"/>
              <a:gd name="connsiteX24" fmla="*/ 2017486 w 3022006"/>
              <a:gd name="connsiteY24" fmla="*/ 2017486 h 2017486"/>
              <a:gd name="connsiteX25" fmla="*/ 0 w 3022006"/>
              <a:gd name="connsiteY25" fmla="*/ 2017486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022006" h="2017486">
                <a:moveTo>
                  <a:pt x="1268771" y="0"/>
                </a:moveTo>
                <a:lnTo>
                  <a:pt x="2017486" y="0"/>
                </a:lnTo>
                <a:lnTo>
                  <a:pt x="2017486" y="747486"/>
                </a:lnTo>
                <a:lnTo>
                  <a:pt x="1870109" y="747486"/>
                </a:lnTo>
                <a:lnTo>
                  <a:pt x="1870109" y="147377"/>
                </a:lnTo>
                <a:lnTo>
                  <a:pt x="1268771" y="147377"/>
                </a:lnTo>
                <a:close/>
                <a:moveTo>
                  <a:pt x="0" y="0"/>
                </a:moveTo>
                <a:lnTo>
                  <a:pt x="746257" y="0"/>
                </a:lnTo>
                <a:lnTo>
                  <a:pt x="746257" y="147377"/>
                </a:lnTo>
                <a:lnTo>
                  <a:pt x="147377" y="147377"/>
                </a:lnTo>
                <a:lnTo>
                  <a:pt x="147377" y="1870109"/>
                </a:lnTo>
                <a:lnTo>
                  <a:pt x="1870109" y="1870109"/>
                </a:lnTo>
                <a:lnTo>
                  <a:pt x="1870109" y="1270000"/>
                </a:lnTo>
                <a:lnTo>
                  <a:pt x="1870109" y="1102626"/>
                </a:lnTo>
                <a:lnTo>
                  <a:pt x="1870109" y="998585"/>
                </a:lnTo>
                <a:lnTo>
                  <a:pt x="1870109" y="955249"/>
                </a:lnTo>
                <a:lnTo>
                  <a:pt x="2606379" y="955249"/>
                </a:lnTo>
                <a:lnTo>
                  <a:pt x="2606379" y="787873"/>
                </a:lnTo>
                <a:lnTo>
                  <a:pt x="3022006" y="1028937"/>
                </a:lnTo>
                <a:lnTo>
                  <a:pt x="2606379" y="1270000"/>
                </a:lnTo>
                <a:lnTo>
                  <a:pt x="2606379" y="1102626"/>
                </a:lnTo>
                <a:lnTo>
                  <a:pt x="2017486" y="1102626"/>
                </a:lnTo>
                <a:lnTo>
                  <a:pt x="2017486" y="1270000"/>
                </a:lnTo>
                <a:lnTo>
                  <a:pt x="2017486" y="1924683"/>
                </a:lnTo>
                <a:lnTo>
                  <a:pt x="2017486" y="2017486"/>
                </a:lnTo>
                <a:lnTo>
                  <a:pt x="0" y="201748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82C1939-E5E4-4D65-A999-E0E582D0DAF3}"/>
              </a:ext>
            </a:extLst>
          </p:cNvPr>
          <p:cNvSpPr/>
          <p:nvPr/>
        </p:nvSpPr>
        <p:spPr>
          <a:xfrm rot="13500000" flipH="1">
            <a:off x="7280374" y="2185865"/>
            <a:ext cx="3026664" cy="2017486"/>
          </a:xfrm>
          <a:custGeom>
            <a:avLst/>
            <a:gdLst>
              <a:gd name="connsiteX0" fmla="*/ 1268771 w 3022006"/>
              <a:gd name="connsiteY0" fmla="*/ 0 h 2017486"/>
              <a:gd name="connsiteX1" fmla="*/ 2017486 w 3022006"/>
              <a:gd name="connsiteY1" fmla="*/ 0 h 2017486"/>
              <a:gd name="connsiteX2" fmla="*/ 2017486 w 3022006"/>
              <a:gd name="connsiteY2" fmla="*/ 747486 h 2017486"/>
              <a:gd name="connsiteX3" fmla="*/ 1870109 w 3022006"/>
              <a:gd name="connsiteY3" fmla="*/ 747486 h 2017486"/>
              <a:gd name="connsiteX4" fmla="*/ 1870109 w 3022006"/>
              <a:gd name="connsiteY4" fmla="*/ 147377 h 2017486"/>
              <a:gd name="connsiteX5" fmla="*/ 1268771 w 3022006"/>
              <a:gd name="connsiteY5" fmla="*/ 147377 h 2017486"/>
              <a:gd name="connsiteX6" fmla="*/ 0 w 3022006"/>
              <a:gd name="connsiteY6" fmla="*/ 0 h 2017486"/>
              <a:gd name="connsiteX7" fmla="*/ 746257 w 3022006"/>
              <a:gd name="connsiteY7" fmla="*/ 0 h 2017486"/>
              <a:gd name="connsiteX8" fmla="*/ 746257 w 3022006"/>
              <a:gd name="connsiteY8" fmla="*/ 147377 h 2017486"/>
              <a:gd name="connsiteX9" fmla="*/ 147377 w 3022006"/>
              <a:gd name="connsiteY9" fmla="*/ 147377 h 2017486"/>
              <a:gd name="connsiteX10" fmla="*/ 147377 w 3022006"/>
              <a:gd name="connsiteY10" fmla="*/ 1870109 h 2017486"/>
              <a:gd name="connsiteX11" fmla="*/ 1870109 w 3022006"/>
              <a:gd name="connsiteY11" fmla="*/ 1870109 h 2017486"/>
              <a:gd name="connsiteX12" fmla="*/ 1870109 w 3022006"/>
              <a:gd name="connsiteY12" fmla="*/ 1270000 h 2017486"/>
              <a:gd name="connsiteX13" fmla="*/ 1870109 w 3022006"/>
              <a:gd name="connsiteY13" fmla="*/ 1102626 h 2017486"/>
              <a:gd name="connsiteX14" fmla="*/ 1870109 w 3022006"/>
              <a:gd name="connsiteY14" fmla="*/ 998585 h 2017486"/>
              <a:gd name="connsiteX15" fmla="*/ 1870109 w 3022006"/>
              <a:gd name="connsiteY15" fmla="*/ 955249 h 2017486"/>
              <a:gd name="connsiteX16" fmla="*/ 2606379 w 3022006"/>
              <a:gd name="connsiteY16" fmla="*/ 955249 h 2017486"/>
              <a:gd name="connsiteX17" fmla="*/ 2606379 w 3022006"/>
              <a:gd name="connsiteY17" fmla="*/ 787873 h 2017486"/>
              <a:gd name="connsiteX18" fmla="*/ 3022006 w 3022006"/>
              <a:gd name="connsiteY18" fmla="*/ 1028937 h 2017486"/>
              <a:gd name="connsiteX19" fmla="*/ 2606379 w 3022006"/>
              <a:gd name="connsiteY19" fmla="*/ 1270000 h 2017486"/>
              <a:gd name="connsiteX20" fmla="*/ 2606379 w 3022006"/>
              <a:gd name="connsiteY20" fmla="*/ 1102626 h 2017486"/>
              <a:gd name="connsiteX21" fmla="*/ 2017486 w 3022006"/>
              <a:gd name="connsiteY21" fmla="*/ 1102626 h 2017486"/>
              <a:gd name="connsiteX22" fmla="*/ 2017486 w 3022006"/>
              <a:gd name="connsiteY22" fmla="*/ 1270000 h 2017486"/>
              <a:gd name="connsiteX23" fmla="*/ 2017486 w 3022006"/>
              <a:gd name="connsiteY23" fmla="*/ 1924683 h 2017486"/>
              <a:gd name="connsiteX24" fmla="*/ 2017486 w 3022006"/>
              <a:gd name="connsiteY24" fmla="*/ 2017486 h 2017486"/>
              <a:gd name="connsiteX25" fmla="*/ 0 w 3022006"/>
              <a:gd name="connsiteY25" fmla="*/ 2017486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022006" h="2017486">
                <a:moveTo>
                  <a:pt x="1268771" y="0"/>
                </a:moveTo>
                <a:lnTo>
                  <a:pt x="2017486" y="0"/>
                </a:lnTo>
                <a:lnTo>
                  <a:pt x="2017486" y="747486"/>
                </a:lnTo>
                <a:lnTo>
                  <a:pt x="1870109" y="747486"/>
                </a:lnTo>
                <a:lnTo>
                  <a:pt x="1870109" y="147377"/>
                </a:lnTo>
                <a:lnTo>
                  <a:pt x="1268771" y="147377"/>
                </a:lnTo>
                <a:close/>
                <a:moveTo>
                  <a:pt x="0" y="0"/>
                </a:moveTo>
                <a:lnTo>
                  <a:pt x="746257" y="0"/>
                </a:lnTo>
                <a:lnTo>
                  <a:pt x="746257" y="147377"/>
                </a:lnTo>
                <a:lnTo>
                  <a:pt x="147377" y="147377"/>
                </a:lnTo>
                <a:lnTo>
                  <a:pt x="147377" y="1870109"/>
                </a:lnTo>
                <a:lnTo>
                  <a:pt x="1870109" y="1870109"/>
                </a:lnTo>
                <a:lnTo>
                  <a:pt x="1870109" y="1270000"/>
                </a:lnTo>
                <a:lnTo>
                  <a:pt x="1870109" y="1102626"/>
                </a:lnTo>
                <a:lnTo>
                  <a:pt x="1870109" y="998585"/>
                </a:lnTo>
                <a:lnTo>
                  <a:pt x="1870109" y="955249"/>
                </a:lnTo>
                <a:lnTo>
                  <a:pt x="2606379" y="955249"/>
                </a:lnTo>
                <a:lnTo>
                  <a:pt x="2606379" y="787873"/>
                </a:lnTo>
                <a:lnTo>
                  <a:pt x="3022006" y="1028937"/>
                </a:lnTo>
                <a:lnTo>
                  <a:pt x="2606379" y="1270000"/>
                </a:lnTo>
                <a:lnTo>
                  <a:pt x="2606379" y="1102626"/>
                </a:lnTo>
                <a:lnTo>
                  <a:pt x="2017486" y="1102626"/>
                </a:lnTo>
                <a:lnTo>
                  <a:pt x="2017486" y="1270000"/>
                </a:lnTo>
                <a:lnTo>
                  <a:pt x="2017486" y="1924683"/>
                </a:lnTo>
                <a:lnTo>
                  <a:pt x="2017486" y="2017486"/>
                </a:lnTo>
                <a:lnTo>
                  <a:pt x="0" y="20174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D0DD102-4918-4533-A548-674DBBB99432}"/>
              </a:ext>
            </a:extLst>
          </p:cNvPr>
          <p:cNvSpPr/>
          <p:nvPr/>
        </p:nvSpPr>
        <p:spPr>
          <a:xfrm rot="13500000">
            <a:off x="9032537" y="3425937"/>
            <a:ext cx="2017486" cy="2017486"/>
          </a:xfrm>
          <a:custGeom>
            <a:avLst/>
            <a:gdLst>
              <a:gd name="connsiteX0" fmla="*/ 0 w 2017486"/>
              <a:gd name="connsiteY0" fmla="*/ 0 h 2017486"/>
              <a:gd name="connsiteX1" fmla="*/ 2017486 w 2017486"/>
              <a:gd name="connsiteY1" fmla="*/ 0 h 2017486"/>
              <a:gd name="connsiteX2" fmla="*/ 2017486 w 2017486"/>
              <a:gd name="connsiteY2" fmla="*/ 747486 h 2017486"/>
              <a:gd name="connsiteX3" fmla="*/ 1870109 w 2017486"/>
              <a:gd name="connsiteY3" fmla="*/ 747486 h 2017486"/>
              <a:gd name="connsiteX4" fmla="*/ 1870109 w 2017486"/>
              <a:gd name="connsiteY4" fmla="*/ 147377 h 2017486"/>
              <a:gd name="connsiteX5" fmla="*/ 147377 w 2017486"/>
              <a:gd name="connsiteY5" fmla="*/ 147377 h 2017486"/>
              <a:gd name="connsiteX6" fmla="*/ 147377 w 2017486"/>
              <a:gd name="connsiteY6" fmla="*/ 1870109 h 2017486"/>
              <a:gd name="connsiteX7" fmla="*/ 1870109 w 2017486"/>
              <a:gd name="connsiteY7" fmla="*/ 1870109 h 2017486"/>
              <a:gd name="connsiteX8" fmla="*/ 1870109 w 2017486"/>
              <a:gd name="connsiteY8" fmla="*/ 1270000 h 2017486"/>
              <a:gd name="connsiteX9" fmla="*/ 2017486 w 2017486"/>
              <a:gd name="connsiteY9" fmla="*/ 1270000 h 2017486"/>
              <a:gd name="connsiteX10" fmla="*/ 2017486 w 2017486"/>
              <a:gd name="connsiteY10" fmla="*/ 2017486 h 2017486"/>
              <a:gd name="connsiteX11" fmla="*/ 0 w 2017486"/>
              <a:gd name="connsiteY11" fmla="*/ 2017486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17486" h="2017486">
                <a:moveTo>
                  <a:pt x="0" y="0"/>
                </a:moveTo>
                <a:lnTo>
                  <a:pt x="2017486" y="0"/>
                </a:lnTo>
                <a:lnTo>
                  <a:pt x="2017486" y="747486"/>
                </a:lnTo>
                <a:lnTo>
                  <a:pt x="1870109" y="747486"/>
                </a:lnTo>
                <a:lnTo>
                  <a:pt x="1870109" y="147377"/>
                </a:lnTo>
                <a:lnTo>
                  <a:pt x="147377" y="147377"/>
                </a:lnTo>
                <a:lnTo>
                  <a:pt x="147377" y="1870109"/>
                </a:lnTo>
                <a:lnTo>
                  <a:pt x="1870109" y="1870109"/>
                </a:lnTo>
                <a:lnTo>
                  <a:pt x="1870109" y="1270000"/>
                </a:lnTo>
                <a:lnTo>
                  <a:pt x="2017486" y="1270000"/>
                </a:lnTo>
                <a:lnTo>
                  <a:pt x="2017486" y="2017486"/>
                </a:lnTo>
                <a:lnTo>
                  <a:pt x="0" y="201748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Graphic 9" descr="Rocket">
            <a:extLst>
              <a:ext uri="{FF2B5EF4-FFF2-40B4-BE49-F238E27FC236}">
                <a16:creationId xmlns:a16="http://schemas.microsoft.com/office/drawing/2014/main" id="{A62676C2-1A1C-400F-98E0-6BF9A2C36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8128" y="2341262"/>
            <a:ext cx="1137495" cy="1137495"/>
          </a:xfrm>
          <a:prstGeom prst="rect">
            <a:avLst/>
          </a:prstGeom>
        </p:spPr>
      </p:pic>
      <p:pic>
        <p:nvPicPr>
          <p:cNvPr id="11" name="Graphic 10" descr="Puzzle">
            <a:extLst>
              <a:ext uri="{FF2B5EF4-FFF2-40B4-BE49-F238E27FC236}">
                <a16:creationId xmlns:a16="http://schemas.microsoft.com/office/drawing/2014/main" id="{AA747D15-003A-4588-B422-6DB24FCFF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5109" y="4387942"/>
            <a:ext cx="821206" cy="821206"/>
          </a:xfrm>
          <a:prstGeom prst="rect">
            <a:avLst/>
          </a:prstGeom>
        </p:spPr>
      </p:pic>
      <p:pic>
        <p:nvPicPr>
          <p:cNvPr id="12" name="Graphic 11" descr="Lightbulb">
            <a:extLst>
              <a:ext uri="{FF2B5EF4-FFF2-40B4-BE49-F238E27FC236}">
                <a16:creationId xmlns:a16="http://schemas.microsoft.com/office/drawing/2014/main" id="{611D8836-77AE-41B2-A042-DC1BE0EC97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07701" y="2088804"/>
            <a:ext cx="821206" cy="821206"/>
          </a:xfrm>
          <a:prstGeom prst="rect">
            <a:avLst/>
          </a:prstGeom>
        </p:spPr>
      </p:pic>
      <p:pic>
        <p:nvPicPr>
          <p:cNvPr id="13" name="Graphic 12" descr="Users">
            <a:extLst>
              <a:ext uri="{FF2B5EF4-FFF2-40B4-BE49-F238E27FC236}">
                <a16:creationId xmlns:a16="http://schemas.microsoft.com/office/drawing/2014/main" id="{B3F94633-905F-4D3D-B3F6-4D5AB0D92B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16643" y="4387942"/>
            <a:ext cx="821206" cy="821206"/>
          </a:xfrm>
          <a:prstGeom prst="rect">
            <a:avLst/>
          </a:prstGeom>
        </p:spPr>
      </p:pic>
      <p:pic>
        <p:nvPicPr>
          <p:cNvPr id="14" name="Graphic 13" descr="Upward trend">
            <a:extLst>
              <a:ext uri="{FF2B5EF4-FFF2-40B4-BE49-F238E27FC236}">
                <a16:creationId xmlns:a16="http://schemas.microsoft.com/office/drawing/2014/main" id="{C31D56F0-572F-4364-ABFB-71EC501700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30302" y="4271611"/>
            <a:ext cx="821956" cy="821956"/>
          </a:xfrm>
          <a:prstGeom prst="rect">
            <a:avLst/>
          </a:prstGeom>
        </p:spPr>
      </p:pic>
      <p:pic>
        <p:nvPicPr>
          <p:cNvPr id="15" name="Graphic 14" descr="Database">
            <a:extLst>
              <a:ext uri="{FF2B5EF4-FFF2-40B4-BE49-F238E27FC236}">
                <a16:creationId xmlns:a16="http://schemas.microsoft.com/office/drawing/2014/main" id="{F0C355A7-30D5-4811-9F4C-765C8904D5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17880" y="2088429"/>
            <a:ext cx="821956" cy="8219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1D65BB-B949-4C26-89AF-B5E5D464F482}"/>
              </a:ext>
            </a:extLst>
          </p:cNvPr>
          <p:cNvSpPr txBox="1"/>
          <p:nvPr/>
        </p:nvSpPr>
        <p:spPr>
          <a:xfrm>
            <a:off x="1014167" y="2562131"/>
            <a:ext cx="55015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00DBF8-49D1-402B-923C-E43FD899995D}"/>
              </a:ext>
            </a:extLst>
          </p:cNvPr>
          <p:cNvSpPr txBox="1"/>
          <p:nvPr/>
        </p:nvSpPr>
        <p:spPr>
          <a:xfrm>
            <a:off x="3361587" y="3421438"/>
            <a:ext cx="55015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C256AE-EF3F-4D9F-B9AF-FE271E2BA1AB}"/>
              </a:ext>
            </a:extLst>
          </p:cNvPr>
          <p:cNvSpPr txBox="1"/>
          <p:nvPr/>
        </p:nvSpPr>
        <p:spPr>
          <a:xfrm>
            <a:off x="4243513" y="2549168"/>
            <a:ext cx="55015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4420CE-9FA2-4726-BFEF-261FF55C9E49}"/>
              </a:ext>
            </a:extLst>
          </p:cNvPr>
          <p:cNvSpPr txBox="1"/>
          <p:nvPr/>
        </p:nvSpPr>
        <p:spPr>
          <a:xfrm>
            <a:off x="6570206" y="3421438"/>
            <a:ext cx="55015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5"/>
                </a:solidFill>
              </a:rPr>
              <a:t>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4ADEB7-6412-4BF8-B709-21815CD6822F}"/>
              </a:ext>
            </a:extLst>
          </p:cNvPr>
          <p:cNvSpPr txBox="1"/>
          <p:nvPr/>
        </p:nvSpPr>
        <p:spPr>
          <a:xfrm>
            <a:off x="7354830" y="2544157"/>
            <a:ext cx="55015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</a:rPr>
              <a:t>05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5A47A1-18D4-4073-940F-F7F3652C85D0}"/>
              </a:ext>
            </a:extLst>
          </p:cNvPr>
          <p:cNvSpPr txBox="1"/>
          <p:nvPr/>
        </p:nvSpPr>
        <p:spPr>
          <a:xfrm>
            <a:off x="9793538" y="3421438"/>
            <a:ext cx="55015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06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9843F6-55F0-4BDF-AB96-E561CFDA91F3}"/>
              </a:ext>
            </a:extLst>
          </p:cNvPr>
          <p:cNvSpPr txBox="1"/>
          <p:nvPr/>
        </p:nvSpPr>
        <p:spPr>
          <a:xfrm rot="18900000">
            <a:off x="3646522" y="5128955"/>
            <a:ext cx="1812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C95A68-206E-46BD-AD3C-88EC69BF0E04}"/>
              </a:ext>
            </a:extLst>
          </p:cNvPr>
          <p:cNvSpPr txBox="1"/>
          <p:nvPr/>
        </p:nvSpPr>
        <p:spPr>
          <a:xfrm rot="18900000">
            <a:off x="6862620" y="5128955"/>
            <a:ext cx="1812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1E312F-9D4E-4C93-84E7-6D1851822E9C}"/>
              </a:ext>
            </a:extLst>
          </p:cNvPr>
          <p:cNvSpPr txBox="1"/>
          <p:nvPr/>
        </p:nvSpPr>
        <p:spPr>
          <a:xfrm rot="18900000">
            <a:off x="10125798" y="5128955"/>
            <a:ext cx="1812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6498F5-285A-49A9-ADCF-F8B6AAEEF692}"/>
              </a:ext>
            </a:extLst>
          </p:cNvPr>
          <p:cNvSpPr txBox="1"/>
          <p:nvPr/>
        </p:nvSpPr>
        <p:spPr>
          <a:xfrm rot="18900000">
            <a:off x="3422654" y="1681868"/>
            <a:ext cx="1812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BD9DFE-09CD-4715-BCF0-50F402FBA2B6}"/>
              </a:ext>
            </a:extLst>
          </p:cNvPr>
          <p:cNvSpPr txBox="1"/>
          <p:nvPr/>
        </p:nvSpPr>
        <p:spPr>
          <a:xfrm rot="18900000">
            <a:off x="6638752" y="1681868"/>
            <a:ext cx="1812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B6FBE2-1620-4396-8DFC-829A872DA848}"/>
              </a:ext>
            </a:extLst>
          </p:cNvPr>
          <p:cNvSpPr txBox="1"/>
          <p:nvPr/>
        </p:nvSpPr>
        <p:spPr>
          <a:xfrm rot="18900000">
            <a:off x="253590" y="1681867"/>
            <a:ext cx="1812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21838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8735</TotalTime>
  <Words>60</Words>
  <PresentationFormat>Widescreen</PresentationFormat>
  <Paragraphs>28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Arrow Line Alternating Process for PowerPoint</vt:lpstr>
      <vt:lpstr>Arrow Line Alternating Process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Arrow Line Alternating Process for PowerPoint</dc:title>
  <dc:creator>PresentationGO.com</dc:creator>
  <dc:description>© Copyright PresentationGO.com</dc:description>
  <dcterms:created xsi:type="dcterms:W3CDTF">2014-11-26T05:14:11Z</dcterms:created>
  <dcterms:modified xsi:type="dcterms:W3CDTF">2018-10-15T23:42:27Z</dcterms:modified>
  <cp:category>Charts &amp; Diagrams</cp:category>
</cp:coreProperties>
</file>