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54" r:id="rId4"/>
    <p:sldId id="355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23B"/>
    <a:srgbClr val="EBAE78"/>
    <a:srgbClr val="D58C55"/>
    <a:srgbClr val="F0EEEF"/>
    <a:srgbClr val="EB1E42"/>
    <a:srgbClr val="FFDB55"/>
    <a:srgbClr val="05ACC7"/>
    <a:srgbClr val="C13018"/>
    <a:srgbClr val="F36F13"/>
    <a:srgbClr val="A2B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433" autoAdjust="0"/>
  </p:normalViewPr>
  <p:slideViewPr>
    <p:cSldViewPr snapToGrid="0" showGuides="1">
      <p:cViewPr>
        <p:scale>
          <a:sx n="75" d="100"/>
          <a:sy n="75" d="100"/>
        </p:scale>
        <p:origin x="960" y="7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3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0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</a:t>
            </a:r>
            <a:r>
              <a:rPr lang="en-US"/>
              <a:t>Copyright </a:t>
            </a:r>
            <a:r>
              <a:rPr lang="en-US" b="1"/>
              <a:t>PresentationGO.</a:t>
            </a:r>
            <a:r>
              <a:rPr lang="en-US" b="1" dirty="0"/>
              <a:t>com</a:t>
            </a:r>
            <a:r>
              <a:rPr lang="en-US" dirty="0"/>
              <a:t> – The free </a:t>
            </a:r>
            <a:r>
              <a:rPr lang="en-US"/>
              <a:t>PowerPoint template library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30DF0-104B-4293-A7F6-66AEFF3E6AF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9FDF5E90-AE29-4303-979F-161F791D98BB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25032D-D31A-446E-BBAA-A896C50E8CF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05156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C65CE8-4186-4EF3-A508-A12E5E686468}"/>
              </a:ext>
            </a:extLst>
          </p:cNvPr>
          <p:cNvGrpSpPr/>
          <p:nvPr userDrawn="1"/>
        </p:nvGrpSpPr>
        <p:grpSpPr>
          <a:xfrm>
            <a:off x="12554553" y="1"/>
            <a:ext cx="1647523" cy="1816099"/>
            <a:chOff x="12554553" y="1"/>
            <a:chExt cx="1647523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0A32BB05-B08C-4D73-BFF9-25A2D9328D4D}"/>
                </a:ext>
              </a:extLst>
            </p:cNvPr>
            <p:cNvSpPr/>
            <p:nvPr userDrawn="1"/>
          </p:nvSpPr>
          <p:spPr>
            <a:xfrm>
              <a:off x="12554553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>
                  <a:solidFill>
                    <a:schemeClr val="accent2">
                      <a:lumMod val="50000"/>
                    </a:schemeClr>
                  </a:solidFill>
                </a:rPr>
                <a:t>(*Only available to Office 365 subscribers)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568985-A849-45B0-B77A-2F6998D82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3802026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71217" y="6121399"/>
            <a:ext cx="364958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</a:t>
            </a:r>
            <a:r>
              <a:rPr lang="en-US" sz="1800" baseline="0">
                <a:solidFill>
                  <a:srgbClr val="A5CD00"/>
                </a:solidFill>
              </a:rPr>
              <a:t>PowerPoint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esentationgo.com/" TargetMode="Externa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EFEDEE"/>
            </a:gs>
            <a:gs pos="53000">
              <a:srgbClr val="F1EFF0"/>
            </a:gs>
            <a:gs pos="77000">
              <a:srgbClr val="EFEDEE"/>
            </a:gs>
            <a:gs pos="100000">
              <a:srgbClr val="EFEBE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3" tooltip="PresentationGo!"/>
              </a:rPr>
              <a:t>presentationgo.com</a:t>
            </a:r>
            <a:endParaRPr lang="en-US" sz="1100" dirty="0"/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>
            <a:off x="91178" y="173588"/>
            <a:ext cx="369496" cy="570902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 userDrawn="1"/>
        </p:nvSpPr>
        <p:spPr>
          <a:xfrm>
            <a:off x="-12701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59EFA87-7716-4E70-8830-4AEC7C43E6F7}"/>
              </a:ext>
            </a:extLst>
          </p:cNvPr>
          <p:cNvGrpSpPr/>
          <p:nvPr/>
        </p:nvGrpSpPr>
        <p:grpSpPr>
          <a:xfrm>
            <a:off x="838200" y="1212994"/>
            <a:ext cx="10513868" cy="4812219"/>
            <a:chOff x="838200" y="1212994"/>
            <a:chExt cx="14022532" cy="481221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7C6DDF2-6C67-4E8B-A50C-15A25E4A959D}"/>
                </a:ext>
              </a:extLst>
            </p:cNvPr>
            <p:cNvSpPr/>
            <p:nvPr/>
          </p:nvSpPr>
          <p:spPr>
            <a:xfrm>
              <a:off x="838200" y="2333769"/>
              <a:ext cx="3505200" cy="369144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182880" rIns="274320" rtlCol="0" anchor="t"/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600" dirty="0" err="1">
                  <a:solidFill>
                    <a:schemeClr val="bg1"/>
                  </a:solidFill>
                </a:rPr>
                <a:t>amet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nibh</a:t>
              </a:r>
              <a:r>
                <a:rPr lang="en-US" sz="1600" dirty="0">
                  <a:solidFill>
                    <a:schemeClr val="bg1"/>
                  </a:solidFill>
                </a:rPr>
                <a:t> est. A magna </a:t>
              </a:r>
              <a:r>
                <a:rPr lang="en-US" sz="1600" dirty="0" err="1">
                  <a:solidFill>
                    <a:schemeClr val="bg1"/>
                  </a:solidFill>
                </a:rPr>
                <a:t>maecenas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quam</a:t>
              </a:r>
              <a:r>
                <a:rPr lang="en-US" sz="1600" dirty="0">
                  <a:solidFill>
                    <a:schemeClr val="bg1"/>
                  </a:solidFill>
                </a:rPr>
                <a:t> magna </a:t>
              </a:r>
              <a:r>
                <a:rPr lang="en-US" sz="1600" dirty="0" err="1">
                  <a:solidFill>
                    <a:schemeClr val="bg1"/>
                  </a:solidFill>
                </a:rPr>
                <a:t>nec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quis</a:t>
              </a:r>
              <a:r>
                <a:rPr lang="en-US" sz="1600" dirty="0">
                  <a:solidFill>
                    <a:schemeClr val="bg1"/>
                  </a:solidFill>
                </a:rPr>
                <a:t>, lorem </a:t>
              </a:r>
              <a:r>
                <a:rPr lang="en-US" sz="1600" dirty="0" err="1">
                  <a:solidFill>
                    <a:schemeClr val="bg1"/>
                  </a:solidFill>
                </a:rPr>
                <a:t>nunc</a:t>
              </a:r>
              <a:r>
                <a:rPr lang="en-US" sz="1600" dirty="0">
                  <a:solidFill>
                    <a:schemeClr val="bg1"/>
                  </a:solidFill>
                </a:rPr>
                <a:t>. </a:t>
              </a:r>
              <a:r>
                <a:rPr lang="en-US" sz="1600" dirty="0" err="1">
                  <a:solidFill>
                    <a:schemeClr val="bg1"/>
                  </a:solidFill>
                </a:rPr>
                <a:t>Suspendisse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viverra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sodales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mauris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cras</a:t>
              </a:r>
              <a:r>
                <a:rPr lang="en-US" sz="16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B2EAAAD-055F-4A11-95E1-86B0B5BA2900}"/>
                </a:ext>
              </a:extLst>
            </p:cNvPr>
            <p:cNvSpPr/>
            <p:nvPr/>
          </p:nvSpPr>
          <p:spPr>
            <a:xfrm>
              <a:off x="4343400" y="2333769"/>
              <a:ext cx="3505200" cy="36914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182880" rIns="274320" rtlCol="0" anchor="t"/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600" dirty="0" err="1">
                  <a:solidFill>
                    <a:schemeClr val="bg1"/>
                  </a:solidFill>
                </a:rPr>
                <a:t>amet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nibh</a:t>
              </a:r>
              <a:r>
                <a:rPr lang="en-US" sz="1600" dirty="0">
                  <a:solidFill>
                    <a:schemeClr val="bg1"/>
                  </a:solidFill>
                </a:rPr>
                <a:t> est. A magna </a:t>
              </a:r>
              <a:r>
                <a:rPr lang="en-US" sz="1600" dirty="0" err="1">
                  <a:solidFill>
                    <a:schemeClr val="bg1"/>
                  </a:solidFill>
                </a:rPr>
                <a:t>maecenas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quam</a:t>
              </a:r>
              <a:r>
                <a:rPr lang="en-US" sz="1600" dirty="0">
                  <a:solidFill>
                    <a:schemeClr val="bg1"/>
                  </a:solidFill>
                </a:rPr>
                <a:t> magna </a:t>
              </a:r>
              <a:r>
                <a:rPr lang="en-US" sz="1600" dirty="0" err="1">
                  <a:solidFill>
                    <a:schemeClr val="bg1"/>
                  </a:solidFill>
                </a:rPr>
                <a:t>nec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quis</a:t>
              </a:r>
              <a:r>
                <a:rPr lang="en-US" sz="1600" dirty="0">
                  <a:solidFill>
                    <a:schemeClr val="bg1"/>
                  </a:solidFill>
                </a:rPr>
                <a:t>, lorem </a:t>
              </a:r>
              <a:r>
                <a:rPr lang="en-US" sz="1600" dirty="0" err="1">
                  <a:solidFill>
                    <a:schemeClr val="bg1"/>
                  </a:solidFill>
                </a:rPr>
                <a:t>nunc</a:t>
              </a:r>
              <a:r>
                <a:rPr lang="en-US" sz="1600" dirty="0">
                  <a:solidFill>
                    <a:schemeClr val="bg1"/>
                  </a:solidFill>
                </a:rPr>
                <a:t>. </a:t>
              </a:r>
              <a:r>
                <a:rPr lang="en-US" sz="1600" dirty="0" err="1">
                  <a:solidFill>
                    <a:schemeClr val="bg1"/>
                  </a:solidFill>
                </a:rPr>
                <a:t>Suspendisse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viverra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sodales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mauris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cras</a:t>
              </a:r>
              <a:r>
                <a:rPr lang="en-US" sz="16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7ED6248-2A43-4A57-AD16-59CF8018321F}"/>
                </a:ext>
              </a:extLst>
            </p:cNvPr>
            <p:cNvSpPr/>
            <p:nvPr/>
          </p:nvSpPr>
          <p:spPr>
            <a:xfrm>
              <a:off x="7848600" y="2333769"/>
              <a:ext cx="3505200" cy="36914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182880" rIns="274320" rtlCol="0" anchor="t"/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600" dirty="0" err="1">
                  <a:solidFill>
                    <a:schemeClr val="bg1"/>
                  </a:solidFill>
                </a:rPr>
                <a:t>amet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nibh</a:t>
              </a:r>
              <a:r>
                <a:rPr lang="en-US" sz="1600" dirty="0">
                  <a:solidFill>
                    <a:schemeClr val="bg1"/>
                  </a:solidFill>
                </a:rPr>
                <a:t> est. A magna </a:t>
              </a:r>
              <a:r>
                <a:rPr lang="en-US" sz="1600" dirty="0" err="1">
                  <a:solidFill>
                    <a:schemeClr val="bg1"/>
                  </a:solidFill>
                </a:rPr>
                <a:t>maecenas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quam</a:t>
              </a:r>
              <a:r>
                <a:rPr lang="en-US" sz="1600" dirty="0">
                  <a:solidFill>
                    <a:schemeClr val="bg1"/>
                  </a:solidFill>
                </a:rPr>
                <a:t> magna </a:t>
              </a:r>
              <a:r>
                <a:rPr lang="en-US" sz="1600" dirty="0" err="1">
                  <a:solidFill>
                    <a:schemeClr val="bg1"/>
                  </a:solidFill>
                </a:rPr>
                <a:t>nec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quis</a:t>
              </a:r>
              <a:r>
                <a:rPr lang="en-US" sz="1600" dirty="0">
                  <a:solidFill>
                    <a:schemeClr val="bg1"/>
                  </a:solidFill>
                </a:rPr>
                <a:t>, lorem </a:t>
              </a:r>
              <a:r>
                <a:rPr lang="en-US" sz="1600" dirty="0" err="1">
                  <a:solidFill>
                    <a:schemeClr val="bg1"/>
                  </a:solidFill>
                </a:rPr>
                <a:t>nunc</a:t>
              </a:r>
              <a:r>
                <a:rPr lang="en-US" sz="1600" dirty="0">
                  <a:solidFill>
                    <a:schemeClr val="bg1"/>
                  </a:solidFill>
                </a:rPr>
                <a:t>. </a:t>
              </a:r>
              <a:r>
                <a:rPr lang="en-US" sz="1600" dirty="0" err="1">
                  <a:solidFill>
                    <a:schemeClr val="bg1"/>
                  </a:solidFill>
                </a:rPr>
                <a:t>Suspendisse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viverra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sodales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mauris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cras</a:t>
              </a:r>
              <a:r>
                <a:rPr lang="en-US" sz="16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3BF92C-55CF-412F-9DF7-C7704D2C9804}"/>
                </a:ext>
              </a:extLst>
            </p:cNvPr>
            <p:cNvSpPr/>
            <p:nvPr/>
          </p:nvSpPr>
          <p:spPr>
            <a:xfrm>
              <a:off x="839932" y="1212994"/>
              <a:ext cx="3505200" cy="11207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/>
                <a:t>01 - Lorem Ipsum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C9929A-0A04-4F41-B503-5DDB3EAABAD7}"/>
                </a:ext>
              </a:extLst>
            </p:cNvPr>
            <p:cNvSpPr/>
            <p:nvPr/>
          </p:nvSpPr>
          <p:spPr>
            <a:xfrm>
              <a:off x="4345132" y="1212994"/>
              <a:ext cx="3505200" cy="11207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/>
                <a:t>02 - Lorem Ipsum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F573F39-10D0-45E6-86E1-E34C7DCC5E24}"/>
                </a:ext>
              </a:extLst>
            </p:cNvPr>
            <p:cNvSpPr/>
            <p:nvPr/>
          </p:nvSpPr>
          <p:spPr>
            <a:xfrm>
              <a:off x="7850332" y="1212994"/>
              <a:ext cx="3505200" cy="11207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/>
                <a:t>03 - Lorem Ipsum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88DA2A-AB57-43C5-B725-4CE7A66337B8}"/>
                </a:ext>
              </a:extLst>
            </p:cNvPr>
            <p:cNvSpPr/>
            <p:nvPr/>
          </p:nvSpPr>
          <p:spPr>
            <a:xfrm>
              <a:off x="11353800" y="2333769"/>
              <a:ext cx="3505200" cy="36914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182880" rIns="274320" rtlCol="0" anchor="t"/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600" dirty="0" err="1">
                  <a:solidFill>
                    <a:schemeClr val="bg1"/>
                  </a:solidFill>
                </a:rPr>
                <a:t>amet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nibh</a:t>
              </a:r>
              <a:r>
                <a:rPr lang="en-US" sz="1600" dirty="0">
                  <a:solidFill>
                    <a:schemeClr val="bg1"/>
                  </a:solidFill>
                </a:rPr>
                <a:t> est. A magna </a:t>
              </a:r>
              <a:r>
                <a:rPr lang="en-US" sz="1600" dirty="0" err="1">
                  <a:solidFill>
                    <a:schemeClr val="bg1"/>
                  </a:solidFill>
                </a:rPr>
                <a:t>maecenas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quam</a:t>
              </a:r>
              <a:r>
                <a:rPr lang="en-US" sz="1600" dirty="0">
                  <a:solidFill>
                    <a:schemeClr val="bg1"/>
                  </a:solidFill>
                </a:rPr>
                <a:t> magna </a:t>
              </a:r>
              <a:r>
                <a:rPr lang="en-US" sz="1600" dirty="0" err="1">
                  <a:solidFill>
                    <a:schemeClr val="bg1"/>
                  </a:solidFill>
                </a:rPr>
                <a:t>nec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quis</a:t>
              </a:r>
              <a:r>
                <a:rPr lang="en-US" sz="1600" dirty="0">
                  <a:solidFill>
                    <a:schemeClr val="bg1"/>
                  </a:solidFill>
                </a:rPr>
                <a:t>, lorem </a:t>
              </a:r>
              <a:r>
                <a:rPr lang="en-US" sz="1600" dirty="0" err="1">
                  <a:solidFill>
                    <a:schemeClr val="bg1"/>
                  </a:solidFill>
                </a:rPr>
                <a:t>nunc</a:t>
              </a:r>
              <a:r>
                <a:rPr lang="en-US" sz="1600" dirty="0">
                  <a:solidFill>
                    <a:schemeClr val="bg1"/>
                  </a:solidFill>
                </a:rPr>
                <a:t>. </a:t>
              </a:r>
              <a:r>
                <a:rPr lang="en-US" sz="1600" dirty="0" err="1">
                  <a:solidFill>
                    <a:schemeClr val="bg1"/>
                  </a:solidFill>
                </a:rPr>
                <a:t>Suspendisse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viverra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sodales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mauris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cras</a:t>
              </a:r>
              <a:r>
                <a:rPr lang="en-US" sz="16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0189C7-2FA8-4C0F-B44E-8CB866A49193}"/>
                </a:ext>
              </a:extLst>
            </p:cNvPr>
            <p:cNvSpPr/>
            <p:nvPr/>
          </p:nvSpPr>
          <p:spPr>
            <a:xfrm>
              <a:off x="11355532" y="1212994"/>
              <a:ext cx="3505200" cy="11207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/>
                <a:t>04 - Lorem Ipsum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3481"/>
            <a:ext cx="10904621" cy="739056"/>
          </a:xfrm>
        </p:spPr>
        <p:txBody>
          <a:bodyPr>
            <a:noAutofit/>
          </a:bodyPr>
          <a:lstStyle/>
          <a:p>
            <a:r>
              <a:rPr lang="en-US" dirty="0"/>
              <a:t>4 Text Boxes w/ Hands Counting for PowerPoint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F311B2-EF63-4794-8453-C957B97D2009}"/>
              </a:ext>
            </a:extLst>
          </p:cNvPr>
          <p:cNvGrpSpPr/>
          <p:nvPr/>
        </p:nvGrpSpPr>
        <p:grpSpPr>
          <a:xfrm>
            <a:off x="1682884" y="4543091"/>
            <a:ext cx="860425" cy="1771650"/>
            <a:chOff x="2163029" y="4524231"/>
            <a:chExt cx="860425" cy="1771650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477AC3F-7E5F-44CB-94B3-94F48E586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845" y="4524231"/>
              <a:ext cx="844793" cy="1481137"/>
            </a:xfrm>
            <a:custGeom>
              <a:avLst/>
              <a:gdLst>
                <a:gd name="connsiteX0" fmla="*/ 638010 w 844793"/>
                <a:gd name="connsiteY0" fmla="*/ 0 h 1481137"/>
                <a:gd name="connsiteX1" fmla="*/ 657681 w 844793"/>
                <a:gd name="connsiteY1" fmla="*/ 2461 h 1481137"/>
                <a:gd name="connsiteX2" fmla="*/ 733906 w 844793"/>
                <a:gd name="connsiteY2" fmla="*/ 90223 h 1481137"/>
                <a:gd name="connsiteX3" fmla="*/ 756036 w 844793"/>
                <a:gd name="connsiteY3" fmla="*/ 854657 h 1481137"/>
                <a:gd name="connsiteX4" fmla="*/ 757323 w 844793"/>
                <a:gd name="connsiteY4" fmla="*/ 901441 h 1481137"/>
                <a:gd name="connsiteX5" fmla="*/ 836993 w 844793"/>
                <a:gd name="connsiteY5" fmla="*/ 1036679 h 1481137"/>
                <a:gd name="connsiteX6" fmla="*/ 835353 w 844793"/>
                <a:gd name="connsiteY6" fmla="*/ 1095739 h 1481137"/>
                <a:gd name="connsiteX7" fmla="*/ 650845 w 844793"/>
                <a:gd name="connsiteY7" fmla="*/ 1369713 h 1481137"/>
                <a:gd name="connsiteX8" fmla="*/ 650845 w 844793"/>
                <a:gd name="connsiteY8" fmla="*/ 1481137 h 1481137"/>
                <a:gd name="connsiteX9" fmla="*/ 237214 w 844793"/>
                <a:gd name="connsiteY9" fmla="*/ 1481137 h 1481137"/>
                <a:gd name="connsiteX10" fmla="*/ 237214 w 844793"/>
                <a:gd name="connsiteY10" fmla="*/ 1384512 h 1481137"/>
                <a:gd name="connsiteX11" fmla="*/ 87222 w 844793"/>
                <a:gd name="connsiteY11" fmla="*/ 1238515 h 1481137"/>
                <a:gd name="connsiteX12" fmla="*/ 42348 w 844793"/>
                <a:gd name="connsiteY12" fmla="*/ 1162748 h 1481137"/>
                <a:gd name="connsiteX13" fmla="*/ 16055 w 844793"/>
                <a:gd name="connsiteY13" fmla="*/ 1073310 h 1481137"/>
                <a:gd name="connsiteX14" fmla="*/ 15915 w 844793"/>
                <a:gd name="connsiteY14" fmla="*/ 1073204 h 1481137"/>
                <a:gd name="connsiteX15" fmla="*/ 240 w 844793"/>
                <a:gd name="connsiteY15" fmla="*/ 877531 h 1481137"/>
                <a:gd name="connsiteX16" fmla="*/ 249 w 844793"/>
                <a:gd name="connsiteY16" fmla="*/ 877341 h 1481137"/>
                <a:gd name="connsiteX17" fmla="*/ 240 w 844793"/>
                <a:gd name="connsiteY17" fmla="*/ 876906 h 1481137"/>
                <a:gd name="connsiteX18" fmla="*/ 6079 w 844793"/>
                <a:gd name="connsiteY18" fmla="*/ 784940 h 1481137"/>
                <a:gd name="connsiteX19" fmla="*/ 6349 w 844793"/>
                <a:gd name="connsiteY19" fmla="*/ 784853 h 1481137"/>
                <a:gd name="connsiteX20" fmla="*/ 9871 w 844793"/>
                <a:gd name="connsiteY20" fmla="*/ 772895 h 1481137"/>
                <a:gd name="connsiteX21" fmla="*/ 104126 w 844793"/>
                <a:gd name="connsiteY21" fmla="*/ 712173 h 1481137"/>
                <a:gd name="connsiteX22" fmla="*/ 144081 w 844793"/>
                <a:gd name="connsiteY22" fmla="*/ 720366 h 1481137"/>
                <a:gd name="connsiteX23" fmla="*/ 144153 w 844793"/>
                <a:gd name="connsiteY23" fmla="*/ 720927 h 1481137"/>
                <a:gd name="connsiteX24" fmla="*/ 144375 w 844793"/>
                <a:gd name="connsiteY24" fmla="*/ 720973 h 1481137"/>
                <a:gd name="connsiteX25" fmla="*/ 150280 w 844793"/>
                <a:gd name="connsiteY25" fmla="*/ 767185 h 1481137"/>
                <a:gd name="connsiteX26" fmla="*/ 150388 w 844793"/>
                <a:gd name="connsiteY26" fmla="*/ 767186 h 1481137"/>
                <a:gd name="connsiteX27" fmla="*/ 144391 w 844793"/>
                <a:gd name="connsiteY27" fmla="*/ 720843 h 1481137"/>
                <a:gd name="connsiteX28" fmla="*/ 216027 w 844793"/>
                <a:gd name="connsiteY28" fmla="*/ 660032 h 1481137"/>
                <a:gd name="connsiteX29" fmla="*/ 276243 w 844793"/>
                <a:gd name="connsiteY29" fmla="*/ 657788 h 1481137"/>
                <a:gd name="connsiteX30" fmla="*/ 276153 w 844793"/>
                <a:gd name="connsiteY30" fmla="*/ 657225 h 1481137"/>
                <a:gd name="connsiteX31" fmla="*/ 318134 w 844793"/>
                <a:gd name="connsiteY31" fmla="*/ 671175 h 1481137"/>
                <a:gd name="connsiteX32" fmla="*/ 318205 w 844793"/>
                <a:gd name="connsiteY32" fmla="*/ 671672 h 1481137"/>
                <a:gd name="connsiteX33" fmla="*/ 318297 w 844793"/>
                <a:gd name="connsiteY33" fmla="*/ 671703 h 1481137"/>
                <a:gd name="connsiteX34" fmla="*/ 332298 w 844793"/>
                <a:gd name="connsiteY34" fmla="*/ 769556 h 1481137"/>
                <a:gd name="connsiteX35" fmla="*/ 332648 w 844793"/>
                <a:gd name="connsiteY35" fmla="*/ 769561 h 1481137"/>
                <a:gd name="connsiteX36" fmla="*/ 319016 w 844793"/>
                <a:gd name="connsiteY36" fmla="*/ 671575 h 1481137"/>
                <a:gd name="connsiteX37" fmla="*/ 488972 w 844793"/>
                <a:gd name="connsiteY37" fmla="*/ 631394 h 1481137"/>
                <a:gd name="connsiteX38" fmla="*/ 528441 w 844793"/>
                <a:gd name="connsiteY38" fmla="*/ 648914 h 1481137"/>
                <a:gd name="connsiteX39" fmla="*/ 542114 w 844793"/>
                <a:gd name="connsiteY39" fmla="*/ 96785 h 1481137"/>
                <a:gd name="connsiteX40" fmla="*/ 638010 w 844793"/>
                <a:gd name="connsiteY40" fmla="*/ 0 h 148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44793" h="1481137">
                  <a:moveTo>
                    <a:pt x="638010" y="0"/>
                  </a:moveTo>
                  <a:cubicBezTo>
                    <a:pt x="644567" y="0"/>
                    <a:pt x="651124" y="820"/>
                    <a:pt x="657681" y="2461"/>
                  </a:cubicBezTo>
                  <a:cubicBezTo>
                    <a:pt x="698662" y="10663"/>
                    <a:pt x="731447" y="45932"/>
                    <a:pt x="733906" y="90223"/>
                  </a:cubicBezTo>
                  <a:lnTo>
                    <a:pt x="756036" y="854657"/>
                  </a:lnTo>
                  <a:lnTo>
                    <a:pt x="757323" y="901441"/>
                  </a:lnTo>
                  <a:lnTo>
                    <a:pt x="836993" y="1036679"/>
                  </a:lnTo>
                  <a:cubicBezTo>
                    <a:pt x="847653" y="1054725"/>
                    <a:pt x="847653" y="1077693"/>
                    <a:pt x="835353" y="1095739"/>
                  </a:cubicBezTo>
                  <a:lnTo>
                    <a:pt x="650845" y="1369713"/>
                  </a:lnTo>
                  <a:lnTo>
                    <a:pt x="650845" y="1481137"/>
                  </a:lnTo>
                  <a:lnTo>
                    <a:pt x="237214" y="1481137"/>
                  </a:lnTo>
                  <a:lnTo>
                    <a:pt x="237214" y="1384512"/>
                  </a:lnTo>
                  <a:cubicBezTo>
                    <a:pt x="237214" y="1384512"/>
                    <a:pt x="183938" y="1352524"/>
                    <a:pt x="87222" y="1238515"/>
                  </a:cubicBezTo>
                  <a:cubicBezTo>
                    <a:pt x="68781" y="1216779"/>
                    <a:pt x="54028" y="1190943"/>
                    <a:pt x="42348" y="1162748"/>
                  </a:cubicBezTo>
                  <a:lnTo>
                    <a:pt x="16055" y="1073310"/>
                  </a:lnTo>
                  <a:lnTo>
                    <a:pt x="15915" y="1073204"/>
                  </a:lnTo>
                  <a:cubicBezTo>
                    <a:pt x="1572" y="1003986"/>
                    <a:pt x="-887" y="932106"/>
                    <a:pt x="240" y="877531"/>
                  </a:cubicBezTo>
                  <a:lnTo>
                    <a:pt x="249" y="877341"/>
                  </a:lnTo>
                  <a:lnTo>
                    <a:pt x="240" y="876906"/>
                  </a:lnTo>
                  <a:cubicBezTo>
                    <a:pt x="1367" y="822259"/>
                    <a:pt x="6079" y="784940"/>
                    <a:pt x="6079" y="784940"/>
                  </a:cubicBezTo>
                  <a:lnTo>
                    <a:pt x="6349" y="784853"/>
                  </a:lnTo>
                  <a:lnTo>
                    <a:pt x="9871" y="772895"/>
                  </a:lnTo>
                  <a:cubicBezTo>
                    <a:pt x="17898" y="751041"/>
                    <a:pt x="41748" y="707871"/>
                    <a:pt x="104126" y="712173"/>
                  </a:cubicBezTo>
                  <a:cubicBezTo>
                    <a:pt x="115542" y="712992"/>
                    <a:pt x="129404" y="715450"/>
                    <a:pt x="144081" y="720366"/>
                  </a:cubicBezTo>
                  <a:lnTo>
                    <a:pt x="144153" y="720927"/>
                  </a:lnTo>
                  <a:lnTo>
                    <a:pt x="144375" y="720973"/>
                  </a:lnTo>
                  <a:lnTo>
                    <a:pt x="150280" y="767185"/>
                  </a:lnTo>
                  <a:lnTo>
                    <a:pt x="150388" y="767186"/>
                  </a:lnTo>
                  <a:lnTo>
                    <a:pt x="144391" y="720843"/>
                  </a:lnTo>
                  <a:cubicBezTo>
                    <a:pt x="144391" y="720843"/>
                    <a:pt x="165617" y="675235"/>
                    <a:pt x="216027" y="660032"/>
                  </a:cubicBezTo>
                  <a:lnTo>
                    <a:pt x="276243" y="657788"/>
                  </a:lnTo>
                  <a:lnTo>
                    <a:pt x="276153" y="657225"/>
                  </a:lnTo>
                  <a:cubicBezTo>
                    <a:pt x="289323" y="659687"/>
                    <a:pt x="302494" y="664610"/>
                    <a:pt x="318134" y="671175"/>
                  </a:cubicBezTo>
                  <a:lnTo>
                    <a:pt x="318205" y="671672"/>
                  </a:lnTo>
                  <a:lnTo>
                    <a:pt x="318297" y="671703"/>
                  </a:lnTo>
                  <a:lnTo>
                    <a:pt x="332298" y="769556"/>
                  </a:lnTo>
                  <a:lnTo>
                    <a:pt x="332648" y="769561"/>
                  </a:lnTo>
                  <a:lnTo>
                    <a:pt x="319016" y="671575"/>
                  </a:lnTo>
                  <a:cubicBezTo>
                    <a:pt x="319016" y="671575"/>
                    <a:pt x="381932" y="595312"/>
                    <a:pt x="488972" y="631394"/>
                  </a:cubicBezTo>
                  <a:lnTo>
                    <a:pt x="528441" y="648914"/>
                  </a:lnTo>
                  <a:lnTo>
                    <a:pt x="542114" y="96785"/>
                  </a:lnTo>
                  <a:cubicBezTo>
                    <a:pt x="542114" y="43471"/>
                    <a:pt x="584734" y="0"/>
                    <a:pt x="638010" y="0"/>
                  </a:cubicBezTo>
                  <a:close/>
                </a:path>
              </a:pathLst>
            </a:custGeom>
            <a:solidFill>
              <a:srgbClr val="FAB29A"/>
            </a:solidFill>
            <a:ln w="139700">
              <a:solidFill>
                <a:srgbClr val="F0EEE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04CA1CF-8385-4FEE-A78F-D4117B5CF9CF}"/>
                </a:ext>
              </a:extLst>
            </p:cNvPr>
            <p:cNvGrpSpPr/>
            <p:nvPr/>
          </p:nvGrpSpPr>
          <p:grpSpPr>
            <a:xfrm>
              <a:off x="2163029" y="4524231"/>
              <a:ext cx="860425" cy="1771650"/>
              <a:chOff x="7518400" y="506413"/>
              <a:chExt cx="860425" cy="1771650"/>
            </a:xfrm>
          </p:grpSpPr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A4A1AC8F-5CCB-4F98-BB6F-FA2C81EF4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0" y="506413"/>
                <a:ext cx="779463" cy="1771650"/>
              </a:xfrm>
              <a:custGeom>
                <a:avLst/>
                <a:gdLst>
                  <a:gd name="T0" fmla="*/ 943 w 951"/>
                  <a:gd name="T1" fmla="*/ 1230 h 2160"/>
                  <a:gd name="T2" fmla="*/ 945 w 951"/>
                  <a:gd name="T3" fmla="*/ 1289 h 2160"/>
                  <a:gd name="T4" fmla="*/ 919 w 951"/>
                  <a:gd name="T5" fmla="*/ 1286 h 2160"/>
                  <a:gd name="T6" fmla="*/ 713 w 951"/>
                  <a:gd name="T7" fmla="*/ 1766 h 2160"/>
                  <a:gd name="T8" fmla="*/ 544 w 951"/>
                  <a:gd name="T9" fmla="*/ 2160 h 2160"/>
                  <a:gd name="T10" fmla="*/ 305 w 951"/>
                  <a:gd name="T11" fmla="*/ 2160 h 2160"/>
                  <a:gd name="T12" fmla="*/ 305 w 951"/>
                  <a:gd name="T13" fmla="*/ 1688 h 2160"/>
                  <a:gd name="T14" fmla="*/ 122 w 951"/>
                  <a:gd name="T15" fmla="*/ 1510 h 2160"/>
                  <a:gd name="T16" fmla="*/ 35 w 951"/>
                  <a:gd name="T17" fmla="*/ 1308 h 2160"/>
                  <a:gd name="T18" fmla="*/ 23 w 951"/>
                  <a:gd name="T19" fmla="*/ 957 h 2160"/>
                  <a:gd name="T20" fmla="*/ 95 w 951"/>
                  <a:gd name="T21" fmla="*/ 934 h 2160"/>
                  <a:gd name="T22" fmla="*/ 479 w 951"/>
                  <a:gd name="T23" fmla="*/ 939 h 2160"/>
                  <a:gd name="T24" fmla="*/ 474 w 951"/>
                  <a:gd name="T25" fmla="*/ 888 h 2160"/>
                  <a:gd name="T26" fmla="*/ 587 w 951"/>
                  <a:gd name="T27" fmla="*/ 837 h 2160"/>
                  <a:gd name="T28" fmla="*/ 660 w 951"/>
                  <a:gd name="T29" fmla="*/ 804 h 2160"/>
                  <a:gd name="T30" fmla="*/ 677 w 951"/>
                  <a:gd name="T31" fmla="*/ 118 h 2160"/>
                  <a:gd name="T32" fmla="*/ 677 w 951"/>
                  <a:gd name="T33" fmla="*/ 118 h 2160"/>
                  <a:gd name="T34" fmla="*/ 794 w 951"/>
                  <a:gd name="T35" fmla="*/ 0 h 2160"/>
                  <a:gd name="T36" fmla="*/ 818 w 951"/>
                  <a:gd name="T37" fmla="*/ 3 h 2160"/>
                  <a:gd name="T38" fmla="*/ 911 w 951"/>
                  <a:gd name="T39" fmla="*/ 110 h 2160"/>
                  <a:gd name="T40" fmla="*/ 938 w 951"/>
                  <a:gd name="T41" fmla="*/ 1042 h 2160"/>
                  <a:gd name="T42" fmla="*/ 941 w 951"/>
                  <a:gd name="T43" fmla="*/ 1151 h 2160"/>
                  <a:gd name="T44" fmla="*/ 942 w 951"/>
                  <a:gd name="T45" fmla="*/ 1188 h 2160"/>
                  <a:gd name="T46" fmla="*/ 949 w 951"/>
                  <a:gd name="T47" fmla="*/ 1206 h 2160"/>
                  <a:gd name="T48" fmla="*/ 951 w 951"/>
                  <a:gd name="T49" fmla="*/ 1212 h 2160"/>
                  <a:gd name="T50" fmla="*/ 943 w 951"/>
                  <a:gd name="T51" fmla="*/ 1230 h 2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1" h="2160">
                    <a:moveTo>
                      <a:pt x="943" y="1230"/>
                    </a:moveTo>
                    <a:lnTo>
                      <a:pt x="945" y="1289"/>
                    </a:lnTo>
                    <a:lnTo>
                      <a:pt x="919" y="1286"/>
                    </a:lnTo>
                    <a:lnTo>
                      <a:pt x="713" y="1766"/>
                    </a:lnTo>
                    <a:lnTo>
                      <a:pt x="544" y="2160"/>
                    </a:lnTo>
                    <a:lnTo>
                      <a:pt x="305" y="2160"/>
                    </a:lnTo>
                    <a:lnTo>
                      <a:pt x="305" y="1688"/>
                    </a:lnTo>
                    <a:cubicBezTo>
                      <a:pt x="305" y="1688"/>
                      <a:pt x="240" y="1649"/>
                      <a:pt x="122" y="1510"/>
                    </a:cubicBezTo>
                    <a:cubicBezTo>
                      <a:pt x="77" y="1457"/>
                      <a:pt x="50" y="1384"/>
                      <a:pt x="35" y="1308"/>
                    </a:cubicBezTo>
                    <a:cubicBezTo>
                      <a:pt x="0" y="1139"/>
                      <a:pt x="23" y="957"/>
                      <a:pt x="23" y="957"/>
                    </a:cubicBezTo>
                    <a:lnTo>
                      <a:pt x="95" y="934"/>
                    </a:lnTo>
                    <a:lnTo>
                      <a:pt x="479" y="939"/>
                    </a:lnTo>
                    <a:lnTo>
                      <a:pt x="474" y="888"/>
                    </a:lnTo>
                    <a:lnTo>
                      <a:pt x="587" y="837"/>
                    </a:lnTo>
                    <a:lnTo>
                      <a:pt x="660" y="804"/>
                    </a:lnTo>
                    <a:lnTo>
                      <a:pt x="677" y="118"/>
                    </a:lnTo>
                    <a:lnTo>
                      <a:pt x="677" y="118"/>
                    </a:lnTo>
                    <a:cubicBezTo>
                      <a:pt x="677" y="53"/>
                      <a:pt x="729" y="0"/>
                      <a:pt x="794" y="0"/>
                    </a:cubicBezTo>
                    <a:cubicBezTo>
                      <a:pt x="802" y="0"/>
                      <a:pt x="810" y="1"/>
                      <a:pt x="818" y="3"/>
                    </a:cubicBezTo>
                    <a:cubicBezTo>
                      <a:pt x="868" y="13"/>
                      <a:pt x="908" y="56"/>
                      <a:pt x="911" y="110"/>
                    </a:cubicBezTo>
                    <a:lnTo>
                      <a:pt x="938" y="1042"/>
                    </a:lnTo>
                    <a:lnTo>
                      <a:pt x="941" y="1151"/>
                    </a:lnTo>
                    <a:lnTo>
                      <a:pt x="942" y="1188"/>
                    </a:lnTo>
                    <a:lnTo>
                      <a:pt x="949" y="1206"/>
                    </a:lnTo>
                    <a:lnTo>
                      <a:pt x="951" y="1212"/>
                    </a:lnTo>
                    <a:lnTo>
                      <a:pt x="943" y="1230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29594420-A51E-486E-B78F-CFE1F88FE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0" y="1193800"/>
                <a:ext cx="779463" cy="793750"/>
              </a:xfrm>
              <a:custGeom>
                <a:avLst/>
                <a:gdLst>
                  <a:gd name="T0" fmla="*/ 943 w 951"/>
                  <a:gd name="T1" fmla="*/ 393 h 969"/>
                  <a:gd name="T2" fmla="*/ 945 w 951"/>
                  <a:gd name="T3" fmla="*/ 452 h 969"/>
                  <a:gd name="T4" fmla="*/ 919 w 951"/>
                  <a:gd name="T5" fmla="*/ 449 h 969"/>
                  <a:gd name="T6" fmla="*/ 713 w 951"/>
                  <a:gd name="T7" fmla="*/ 929 h 969"/>
                  <a:gd name="T8" fmla="*/ 456 w 951"/>
                  <a:gd name="T9" fmla="*/ 890 h 969"/>
                  <a:gd name="T10" fmla="*/ 462 w 951"/>
                  <a:gd name="T11" fmla="*/ 565 h 969"/>
                  <a:gd name="T12" fmla="*/ 35 w 951"/>
                  <a:gd name="T13" fmla="*/ 471 h 969"/>
                  <a:gd name="T14" fmla="*/ 23 w 951"/>
                  <a:gd name="T15" fmla="*/ 120 h 969"/>
                  <a:gd name="T16" fmla="*/ 95 w 951"/>
                  <a:gd name="T17" fmla="*/ 97 h 969"/>
                  <a:gd name="T18" fmla="*/ 479 w 951"/>
                  <a:gd name="T19" fmla="*/ 102 h 969"/>
                  <a:gd name="T20" fmla="*/ 474 w 951"/>
                  <a:gd name="T21" fmla="*/ 51 h 969"/>
                  <a:gd name="T22" fmla="*/ 587 w 951"/>
                  <a:gd name="T23" fmla="*/ 0 h 969"/>
                  <a:gd name="T24" fmla="*/ 564 w 951"/>
                  <a:gd name="T25" fmla="*/ 256 h 969"/>
                  <a:gd name="T26" fmla="*/ 721 w 951"/>
                  <a:gd name="T27" fmla="*/ 332 h 969"/>
                  <a:gd name="T28" fmla="*/ 941 w 951"/>
                  <a:gd name="T29" fmla="*/ 314 h 969"/>
                  <a:gd name="T30" fmla="*/ 942 w 951"/>
                  <a:gd name="T31" fmla="*/ 351 h 969"/>
                  <a:gd name="T32" fmla="*/ 951 w 951"/>
                  <a:gd name="T33" fmla="*/ 375 h 969"/>
                  <a:gd name="T34" fmla="*/ 943 w 951"/>
                  <a:gd name="T35" fmla="*/ 393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51" h="969">
                    <a:moveTo>
                      <a:pt x="943" y="393"/>
                    </a:moveTo>
                    <a:lnTo>
                      <a:pt x="945" y="452"/>
                    </a:lnTo>
                    <a:lnTo>
                      <a:pt x="919" y="449"/>
                    </a:lnTo>
                    <a:lnTo>
                      <a:pt x="713" y="929"/>
                    </a:lnTo>
                    <a:cubicBezTo>
                      <a:pt x="598" y="964"/>
                      <a:pt x="491" y="969"/>
                      <a:pt x="456" y="890"/>
                    </a:cubicBezTo>
                    <a:cubicBezTo>
                      <a:pt x="368" y="693"/>
                      <a:pt x="462" y="565"/>
                      <a:pt x="462" y="565"/>
                    </a:cubicBezTo>
                    <a:cubicBezTo>
                      <a:pt x="204" y="592"/>
                      <a:pt x="83" y="518"/>
                      <a:pt x="35" y="471"/>
                    </a:cubicBezTo>
                    <a:cubicBezTo>
                      <a:pt x="0" y="302"/>
                      <a:pt x="23" y="120"/>
                      <a:pt x="23" y="120"/>
                    </a:cubicBezTo>
                    <a:lnTo>
                      <a:pt x="95" y="97"/>
                    </a:lnTo>
                    <a:lnTo>
                      <a:pt x="479" y="102"/>
                    </a:lnTo>
                    <a:lnTo>
                      <a:pt x="474" y="51"/>
                    </a:lnTo>
                    <a:lnTo>
                      <a:pt x="587" y="0"/>
                    </a:lnTo>
                    <a:lnTo>
                      <a:pt x="564" y="256"/>
                    </a:lnTo>
                    <a:lnTo>
                      <a:pt x="721" y="332"/>
                    </a:lnTo>
                    <a:lnTo>
                      <a:pt x="941" y="314"/>
                    </a:lnTo>
                    <a:lnTo>
                      <a:pt x="942" y="351"/>
                    </a:lnTo>
                    <a:lnTo>
                      <a:pt x="951" y="375"/>
                    </a:lnTo>
                    <a:lnTo>
                      <a:pt x="943" y="393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3AA0C245-FE0F-4A67-AB96-53D2EC378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0188" y="1101725"/>
                <a:ext cx="222250" cy="495300"/>
              </a:xfrm>
              <a:custGeom>
                <a:avLst/>
                <a:gdLst>
                  <a:gd name="T0" fmla="*/ 272 w 272"/>
                  <a:gd name="T1" fmla="*/ 493 h 604"/>
                  <a:gd name="T2" fmla="*/ 229 w 272"/>
                  <a:gd name="T3" fmla="*/ 565 h 604"/>
                  <a:gd name="T4" fmla="*/ 202 w 272"/>
                  <a:gd name="T5" fmla="*/ 582 h 604"/>
                  <a:gd name="T6" fmla="*/ 153 w 272"/>
                  <a:gd name="T7" fmla="*/ 596 h 604"/>
                  <a:gd name="T8" fmla="*/ 54 w 272"/>
                  <a:gd name="T9" fmla="*/ 520 h 604"/>
                  <a:gd name="T10" fmla="*/ 57 w 272"/>
                  <a:gd name="T11" fmla="*/ 492 h 604"/>
                  <a:gd name="T12" fmla="*/ 37 w 272"/>
                  <a:gd name="T13" fmla="*/ 358 h 604"/>
                  <a:gd name="T14" fmla="*/ 0 w 272"/>
                  <a:gd name="T15" fmla="*/ 93 h 604"/>
                  <a:gd name="T16" fmla="*/ 208 w 272"/>
                  <a:gd name="T17" fmla="*/ 44 h 604"/>
                  <a:gd name="T18" fmla="*/ 260 w 272"/>
                  <a:gd name="T19" fmla="*/ 67 h 604"/>
                  <a:gd name="T20" fmla="*/ 267 w 272"/>
                  <a:gd name="T21" fmla="*/ 326 h 604"/>
                  <a:gd name="T22" fmla="*/ 268 w 272"/>
                  <a:gd name="T23" fmla="*/ 353 h 604"/>
                  <a:gd name="T24" fmla="*/ 272 w 272"/>
                  <a:gd name="T25" fmla="*/ 49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2" h="604">
                    <a:moveTo>
                      <a:pt x="272" y="493"/>
                    </a:moveTo>
                    <a:cubicBezTo>
                      <a:pt x="272" y="493"/>
                      <a:pt x="265" y="534"/>
                      <a:pt x="229" y="565"/>
                    </a:cubicBezTo>
                    <a:cubicBezTo>
                      <a:pt x="221" y="571"/>
                      <a:pt x="213" y="577"/>
                      <a:pt x="202" y="582"/>
                    </a:cubicBezTo>
                    <a:cubicBezTo>
                      <a:pt x="189" y="589"/>
                      <a:pt x="173" y="594"/>
                      <a:pt x="153" y="596"/>
                    </a:cubicBezTo>
                    <a:cubicBezTo>
                      <a:pt x="93" y="604"/>
                      <a:pt x="66" y="559"/>
                      <a:pt x="54" y="520"/>
                    </a:cubicBezTo>
                    <a:cubicBezTo>
                      <a:pt x="57" y="504"/>
                      <a:pt x="57" y="492"/>
                      <a:pt x="57" y="492"/>
                    </a:cubicBezTo>
                    <a:lnTo>
                      <a:pt x="37" y="358"/>
                    </a:lnTo>
                    <a:lnTo>
                      <a:pt x="0" y="93"/>
                    </a:lnTo>
                    <a:cubicBezTo>
                      <a:pt x="0" y="93"/>
                      <a:pt x="77" y="0"/>
                      <a:pt x="208" y="44"/>
                    </a:cubicBezTo>
                    <a:cubicBezTo>
                      <a:pt x="224" y="49"/>
                      <a:pt x="241" y="57"/>
                      <a:pt x="260" y="67"/>
                    </a:cubicBezTo>
                    <a:lnTo>
                      <a:pt x="267" y="326"/>
                    </a:lnTo>
                    <a:lnTo>
                      <a:pt x="268" y="353"/>
                    </a:lnTo>
                    <a:lnTo>
                      <a:pt x="272" y="493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8B355E78-9019-4CB1-8844-B15CC0706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7450" y="1212850"/>
                <a:ext cx="179388" cy="381000"/>
              </a:xfrm>
              <a:custGeom>
                <a:avLst/>
                <a:gdLst>
                  <a:gd name="T0" fmla="*/ 183 w 220"/>
                  <a:gd name="T1" fmla="*/ 455 h 465"/>
                  <a:gd name="T2" fmla="*/ 125 w 220"/>
                  <a:gd name="T3" fmla="*/ 465 h 465"/>
                  <a:gd name="T4" fmla="*/ 0 w 220"/>
                  <a:gd name="T5" fmla="*/ 96 h 465"/>
                  <a:gd name="T6" fmla="*/ 120 w 220"/>
                  <a:gd name="T7" fmla="*/ 7 h 465"/>
                  <a:gd name="T8" fmla="*/ 169 w 220"/>
                  <a:gd name="T9" fmla="*/ 17 h 465"/>
                  <a:gd name="T10" fmla="*/ 219 w 220"/>
                  <a:gd name="T11" fmla="*/ 404 h 465"/>
                  <a:gd name="T12" fmla="*/ 183 w 220"/>
                  <a:gd name="T13" fmla="*/ 45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465">
                    <a:moveTo>
                      <a:pt x="183" y="455"/>
                    </a:moveTo>
                    <a:cubicBezTo>
                      <a:pt x="169" y="461"/>
                      <a:pt x="151" y="465"/>
                      <a:pt x="125" y="465"/>
                    </a:cubicBezTo>
                    <a:cubicBezTo>
                      <a:pt x="29" y="465"/>
                      <a:pt x="29" y="406"/>
                      <a:pt x="0" y="96"/>
                    </a:cubicBezTo>
                    <a:cubicBezTo>
                      <a:pt x="0" y="96"/>
                      <a:pt x="18" y="0"/>
                      <a:pt x="120" y="7"/>
                    </a:cubicBezTo>
                    <a:cubicBezTo>
                      <a:pt x="134" y="8"/>
                      <a:pt x="151" y="11"/>
                      <a:pt x="169" y="17"/>
                    </a:cubicBezTo>
                    <a:lnTo>
                      <a:pt x="219" y="404"/>
                    </a:lnTo>
                    <a:cubicBezTo>
                      <a:pt x="219" y="404"/>
                      <a:pt x="220" y="437"/>
                      <a:pt x="183" y="455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CC2F3A31-34F9-4057-A249-DB304DF60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563" y="1146175"/>
                <a:ext cx="220663" cy="463550"/>
              </a:xfrm>
              <a:custGeom>
                <a:avLst/>
                <a:gdLst>
                  <a:gd name="T0" fmla="*/ 269 w 269"/>
                  <a:gd name="T1" fmla="*/ 438 h 566"/>
                  <a:gd name="T2" fmla="*/ 241 w 269"/>
                  <a:gd name="T3" fmla="*/ 525 h 566"/>
                  <a:gd name="T4" fmla="*/ 190 w 269"/>
                  <a:gd name="T5" fmla="*/ 554 h 566"/>
                  <a:gd name="T6" fmla="*/ 50 w 269"/>
                  <a:gd name="T7" fmla="*/ 486 h 566"/>
                  <a:gd name="T8" fmla="*/ 0 w 269"/>
                  <a:gd name="T9" fmla="*/ 99 h 566"/>
                  <a:gd name="T10" fmla="*/ 161 w 269"/>
                  <a:gd name="T11" fmla="*/ 22 h 566"/>
                  <a:gd name="T12" fmla="*/ 212 w 269"/>
                  <a:gd name="T13" fmla="*/ 39 h 566"/>
                  <a:gd name="T14" fmla="*/ 269 w 269"/>
                  <a:gd name="T15" fmla="*/ 438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9" h="566">
                    <a:moveTo>
                      <a:pt x="269" y="438"/>
                    </a:moveTo>
                    <a:cubicBezTo>
                      <a:pt x="269" y="438"/>
                      <a:pt x="269" y="490"/>
                      <a:pt x="241" y="525"/>
                    </a:cubicBezTo>
                    <a:cubicBezTo>
                      <a:pt x="229" y="539"/>
                      <a:pt x="213" y="550"/>
                      <a:pt x="190" y="554"/>
                    </a:cubicBezTo>
                    <a:cubicBezTo>
                      <a:pt x="118" y="566"/>
                      <a:pt x="72" y="546"/>
                      <a:pt x="50" y="486"/>
                    </a:cubicBezTo>
                    <a:lnTo>
                      <a:pt x="0" y="99"/>
                    </a:lnTo>
                    <a:cubicBezTo>
                      <a:pt x="0" y="99"/>
                      <a:pt x="46" y="0"/>
                      <a:pt x="161" y="22"/>
                    </a:cubicBezTo>
                    <a:cubicBezTo>
                      <a:pt x="177" y="25"/>
                      <a:pt x="193" y="31"/>
                      <a:pt x="212" y="39"/>
                    </a:cubicBezTo>
                    <a:lnTo>
                      <a:pt x="269" y="438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CC482A4A-473B-4C02-9628-E25A23DA9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0350" y="1358900"/>
                <a:ext cx="406400" cy="238125"/>
              </a:xfrm>
              <a:custGeom>
                <a:avLst/>
                <a:gdLst>
                  <a:gd name="T0" fmla="*/ 496 w 496"/>
                  <a:gd name="T1" fmla="*/ 62 h 291"/>
                  <a:gd name="T2" fmla="*/ 453 w 496"/>
                  <a:gd name="T3" fmla="*/ 131 h 291"/>
                  <a:gd name="T4" fmla="*/ 300 w 496"/>
                  <a:gd name="T5" fmla="*/ 277 h 291"/>
                  <a:gd name="T6" fmla="*/ 231 w 496"/>
                  <a:gd name="T7" fmla="*/ 204 h 291"/>
                  <a:gd name="T8" fmla="*/ 196 w 496"/>
                  <a:gd name="T9" fmla="*/ 258 h 291"/>
                  <a:gd name="T10" fmla="*/ 177 w 496"/>
                  <a:gd name="T11" fmla="*/ 272 h 291"/>
                  <a:gd name="T12" fmla="*/ 165 w 496"/>
                  <a:gd name="T13" fmla="*/ 269 h 291"/>
                  <a:gd name="T14" fmla="*/ 116 w 496"/>
                  <a:gd name="T15" fmla="*/ 283 h 291"/>
                  <a:gd name="T16" fmla="*/ 17 w 496"/>
                  <a:gd name="T17" fmla="*/ 207 h 291"/>
                  <a:gd name="T18" fmla="*/ 20 w 496"/>
                  <a:gd name="T19" fmla="*/ 179 h 291"/>
                  <a:gd name="T20" fmla="*/ 0 w 496"/>
                  <a:gd name="T21" fmla="*/ 45 h 291"/>
                  <a:gd name="T22" fmla="*/ 10 w 496"/>
                  <a:gd name="T23" fmla="*/ 20 h 291"/>
                  <a:gd name="T24" fmla="*/ 42 w 496"/>
                  <a:gd name="T25" fmla="*/ 2 h 291"/>
                  <a:gd name="T26" fmla="*/ 203 w 496"/>
                  <a:gd name="T27" fmla="*/ 13 h 291"/>
                  <a:gd name="T28" fmla="*/ 214 w 496"/>
                  <a:gd name="T29" fmla="*/ 13 h 291"/>
                  <a:gd name="T30" fmla="*/ 230 w 496"/>
                  <a:gd name="T31" fmla="*/ 13 h 291"/>
                  <a:gd name="T32" fmla="*/ 431 w 496"/>
                  <a:gd name="T33" fmla="*/ 5 h 291"/>
                  <a:gd name="T34" fmla="*/ 444 w 496"/>
                  <a:gd name="T35" fmla="*/ 6 h 291"/>
                  <a:gd name="T36" fmla="*/ 496 w 496"/>
                  <a:gd name="T37" fmla="*/ 58 h 291"/>
                  <a:gd name="T38" fmla="*/ 496 w 496"/>
                  <a:gd name="T39" fmla="*/ 6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6" h="291">
                    <a:moveTo>
                      <a:pt x="496" y="62"/>
                    </a:moveTo>
                    <a:cubicBezTo>
                      <a:pt x="496" y="62"/>
                      <a:pt x="481" y="92"/>
                      <a:pt x="453" y="131"/>
                    </a:cubicBezTo>
                    <a:cubicBezTo>
                      <a:pt x="419" y="178"/>
                      <a:pt x="366" y="239"/>
                      <a:pt x="300" y="277"/>
                    </a:cubicBezTo>
                    <a:cubicBezTo>
                      <a:pt x="276" y="268"/>
                      <a:pt x="252" y="245"/>
                      <a:pt x="231" y="204"/>
                    </a:cubicBezTo>
                    <a:cubicBezTo>
                      <a:pt x="226" y="217"/>
                      <a:pt x="216" y="239"/>
                      <a:pt x="196" y="258"/>
                    </a:cubicBezTo>
                    <a:cubicBezTo>
                      <a:pt x="191" y="263"/>
                      <a:pt x="184" y="268"/>
                      <a:pt x="177" y="272"/>
                    </a:cubicBezTo>
                    <a:cubicBezTo>
                      <a:pt x="173" y="271"/>
                      <a:pt x="169" y="270"/>
                      <a:pt x="165" y="269"/>
                    </a:cubicBezTo>
                    <a:cubicBezTo>
                      <a:pt x="152" y="276"/>
                      <a:pt x="136" y="281"/>
                      <a:pt x="116" y="283"/>
                    </a:cubicBezTo>
                    <a:cubicBezTo>
                      <a:pt x="56" y="291"/>
                      <a:pt x="29" y="246"/>
                      <a:pt x="17" y="207"/>
                    </a:cubicBezTo>
                    <a:cubicBezTo>
                      <a:pt x="20" y="191"/>
                      <a:pt x="20" y="179"/>
                      <a:pt x="20" y="179"/>
                    </a:cubicBezTo>
                    <a:lnTo>
                      <a:pt x="0" y="45"/>
                    </a:lnTo>
                    <a:cubicBezTo>
                      <a:pt x="3" y="35"/>
                      <a:pt x="7" y="27"/>
                      <a:pt x="10" y="20"/>
                    </a:cubicBezTo>
                    <a:cubicBezTo>
                      <a:pt x="15" y="8"/>
                      <a:pt x="28" y="0"/>
                      <a:pt x="42" y="2"/>
                    </a:cubicBezTo>
                    <a:cubicBezTo>
                      <a:pt x="103" y="8"/>
                      <a:pt x="156" y="11"/>
                      <a:pt x="203" y="13"/>
                    </a:cubicBezTo>
                    <a:cubicBezTo>
                      <a:pt x="207" y="13"/>
                      <a:pt x="211" y="13"/>
                      <a:pt x="214" y="13"/>
                    </a:cubicBezTo>
                    <a:cubicBezTo>
                      <a:pt x="220" y="13"/>
                      <a:pt x="225" y="13"/>
                      <a:pt x="230" y="13"/>
                    </a:cubicBezTo>
                    <a:cubicBezTo>
                      <a:pt x="326" y="14"/>
                      <a:pt x="389" y="6"/>
                      <a:pt x="431" y="5"/>
                    </a:cubicBezTo>
                    <a:cubicBezTo>
                      <a:pt x="436" y="5"/>
                      <a:pt x="440" y="5"/>
                      <a:pt x="444" y="6"/>
                    </a:cubicBezTo>
                    <a:cubicBezTo>
                      <a:pt x="488" y="11"/>
                      <a:pt x="495" y="46"/>
                      <a:pt x="496" y="58"/>
                    </a:cubicBezTo>
                    <a:cubicBezTo>
                      <a:pt x="496" y="61"/>
                      <a:pt x="496" y="62"/>
                      <a:pt x="496" y="62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E4FC746B-4A87-4B22-89FA-43BC87ACE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7325" y="1163638"/>
                <a:ext cx="88900" cy="412750"/>
              </a:xfrm>
              <a:custGeom>
                <a:avLst/>
                <a:gdLst>
                  <a:gd name="T0" fmla="*/ 108 w 108"/>
                  <a:gd name="T1" fmla="*/ 416 h 503"/>
                  <a:gd name="T2" fmla="*/ 80 w 108"/>
                  <a:gd name="T3" fmla="*/ 503 h 503"/>
                  <a:gd name="T4" fmla="*/ 0 w 108"/>
                  <a:gd name="T5" fmla="*/ 0 h 503"/>
                  <a:gd name="T6" fmla="*/ 51 w 108"/>
                  <a:gd name="T7" fmla="*/ 17 h 503"/>
                  <a:gd name="T8" fmla="*/ 108 w 108"/>
                  <a:gd name="T9" fmla="*/ 41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503">
                    <a:moveTo>
                      <a:pt x="108" y="416"/>
                    </a:moveTo>
                    <a:cubicBezTo>
                      <a:pt x="108" y="416"/>
                      <a:pt x="108" y="468"/>
                      <a:pt x="80" y="503"/>
                    </a:cubicBezTo>
                    <a:lnTo>
                      <a:pt x="0" y="0"/>
                    </a:lnTo>
                    <a:cubicBezTo>
                      <a:pt x="16" y="3"/>
                      <a:pt x="32" y="9"/>
                      <a:pt x="51" y="17"/>
                    </a:cubicBezTo>
                    <a:lnTo>
                      <a:pt x="108" y="416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60561301-B2B8-4D5F-85DF-54408C69A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5875" y="1219200"/>
                <a:ext cx="80963" cy="366713"/>
              </a:xfrm>
              <a:custGeom>
                <a:avLst/>
                <a:gdLst>
                  <a:gd name="T0" fmla="*/ 63 w 100"/>
                  <a:gd name="T1" fmla="*/ 448 h 448"/>
                  <a:gd name="T2" fmla="*/ 0 w 100"/>
                  <a:gd name="T3" fmla="*/ 0 h 448"/>
                  <a:gd name="T4" fmla="*/ 49 w 100"/>
                  <a:gd name="T5" fmla="*/ 10 h 448"/>
                  <a:gd name="T6" fmla="*/ 99 w 100"/>
                  <a:gd name="T7" fmla="*/ 397 h 448"/>
                  <a:gd name="T8" fmla="*/ 63 w 100"/>
                  <a:gd name="T9" fmla="*/ 44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448">
                    <a:moveTo>
                      <a:pt x="63" y="448"/>
                    </a:moveTo>
                    <a:lnTo>
                      <a:pt x="0" y="0"/>
                    </a:lnTo>
                    <a:cubicBezTo>
                      <a:pt x="14" y="1"/>
                      <a:pt x="31" y="4"/>
                      <a:pt x="49" y="10"/>
                    </a:cubicBezTo>
                    <a:lnTo>
                      <a:pt x="99" y="397"/>
                    </a:lnTo>
                    <a:cubicBezTo>
                      <a:pt x="99" y="397"/>
                      <a:pt x="100" y="430"/>
                      <a:pt x="63" y="44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82704B85-F4D7-4FD1-8A20-C64D252E7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0050" y="1138238"/>
                <a:ext cx="52388" cy="427038"/>
              </a:xfrm>
              <a:custGeom>
                <a:avLst/>
                <a:gdLst>
                  <a:gd name="T0" fmla="*/ 64 w 64"/>
                  <a:gd name="T1" fmla="*/ 449 h 521"/>
                  <a:gd name="T2" fmla="*/ 21 w 64"/>
                  <a:gd name="T3" fmla="*/ 521 h 521"/>
                  <a:gd name="T4" fmla="*/ 0 w 64"/>
                  <a:gd name="T5" fmla="*/ 0 h 521"/>
                  <a:gd name="T6" fmla="*/ 52 w 64"/>
                  <a:gd name="T7" fmla="*/ 23 h 521"/>
                  <a:gd name="T8" fmla="*/ 64 w 64"/>
                  <a:gd name="T9" fmla="*/ 449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21">
                    <a:moveTo>
                      <a:pt x="64" y="449"/>
                    </a:moveTo>
                    <a:cubicBezTo>
                      <a:pt x="64" y="449"/>
                      <a:pt x="57" y="490"/>
                      <a:pt x="21" y="521"/>
                    </a:cubicBezTo>
                    <a:lnTo>
                      <a:pt x="0" y="0"/>
                    </a:lnTo>
                    <a:cubicBezTo>
                      <a:pt x="16" y="5"/>
                      <a:pt x="33" y="13"/>
                      <a:pt x="52" y="23"/>
                    </a:cubicBezTo>
                    <a:lnTo>
                      <a:pt x="64" y="449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7">
                <a:extLst>
                  <a:ext uri="{FF2B5EF4-FFF2-40B4-BE49-F238E27FC236}">
                    <a16:creationId xmlns:a16="http://schemas.microsoft.com/office/drawing/2014/main" id="{8812821E-CCD5-43D5-8355-E98BD8E72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525" y="1370013"/>
                <a:ext cx="495300" cy="908050"/>
              </a:xfrm>
              <a:custGeom>
                <a:avLst/>
                <a:gdLst>
                  <a:gd name="T0" fmla="*/ 589 w 604"/>
                  <a:gd name="T1" fmla="*/ 283 h 1107"/>
                  <a:gd name="T2" fmla="*/ 364 w 604"/>
                  <a:gd name="T3" fmla="*/ 617 h 1107"/>
                  <a:gd name="T4" fmla="*/ 364 w 604"/>
                  <a:gd name="T5" fmla="*/ 1107 h 1107"/>
                  <a:gd name="T6" fmla="*/ 0 w 604"/>
                  <a:gd name="T7" fmla="*/ 1107 h 1107"/>
                  <a:gd name="T8" fmla="*/ 0 w 604"/>
                  <a:gd name="T9" fmla="*/ 501 h 1107"/>
                  <a:gd name="T10" fmla="*/ 218 w 604"/>
                  <a:gd name="T11" fmla="*/ 264 h 1107"/>
                  <a:gd name="T12" fmla="*/ 173 w 604"/>
                  <a:gd name="T13" fmla="*/ 257 h 1107"/>
                  <a:gd name="T14" fmla="*/ 161 w 604"/>
                  <a:gd name="T15" fmla="*/ 254 h 1107"/>
                  <a:gd name="T16" fmla="*/ 24 w 604"/>
                  <a:gd name="T17" fmla="*/ 42 h 1107"/>
                  <a:gd name="T18" fmla="*/ 60 w 604"/>
                  <a:gd name="T19" fmla="*/ 14 h 1107"/>
                  <a:gd name="T20" fmla="*/ 227 w 604"/>
                  <a:gd name="T21" fmla="*/ 25 h 1107"/>
                  <a:gd name="T22" fmla="*/ 417 w 604"/>
                  <a:gd name="T23" fmla="*/ 5 h 1107"/>
                  <a:gd name="T24" fmla="*/ 489 w 604"/>
                  <a:gd name="T25" fmla="*/ 37 h 1107"/>
                  <a:gd name="T26" fmla="*/ 492 w 604"/>
                  <a:gd name="T27" fmla="*/ 43 h 1107"/>
                  <a:gd name="T28" fmla="*/ 591 w 604"/>
                  <a:gd name="T29" fmla="*/ 211 h 1107"/>
                  <a:gd name="T30" fmla="*/ 589 w 604"/>
                  <a:gd name="T31" fmla="*/ 283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4" h="1107">
                    <a:moveTo>
                      <a:pt x="589" y="283"/>
                    </a:moveTo>
                    <a:lnTo>
                      <a:pt x="364" y="617"/>
                    </a:lnTo>
                    <a:lnTo>
                      <a:pt x="364" y="1107"/>
                    </a:lnTo>
                    <a:lnTo>
                      <a:pt x="0" y="1107"/>
                    </a:lnTo>
                    <a:lnTo>
                      <a:pt x="0" y="501"/>
                    </a:lnTo>
                    <a:cubicBezTo>
                      <a:pt x="24" y="311"/>
                      <a:pt x="218" y="264"/>
                      <a:pt x="218" y="264"/>
                    </a:cubicBezTo>
                    <a:cubicBezTo>
                      <a:pt x="202" y="262"/>
                      <a:pt x="187" y="260"/>
                      <a:pt x="173" y="257"/>
                    </a:cubicBezTo>
                    <a:cubicBezTo>
                      <a:pt x="169" y="256"/>
                      <a:pt x="165" y="255"/>
                      <a:pt x="161" y="254"/>
                    </a:cubicBezTo>
                    <a:cubicBezTo>
                      <a:pt x="18" y="217"/>
                      <a:pt x="16" y="99"/>
                      <a:pt x="24" y="42"/>
                    </a:cubicBezTo>
                    <a:cubicBezTo>
                      <a:pt x="26" y="25"/>
                      <a:pt x="42" y="12"/>
                      <a:pt x="60" y="14"/>
                    </a:cubicBezTo>
                    <a:cubicBezTo>
                      <a:pt x="121" y="22"/>
                      <a:pt x="177" y="25"/>
                      <a:pt x="227" y="25"/>
                    </a:cubicBezTo>
                    <a:cubicBezTo>
                      <a:pt x="310" y="24"/>
                      <a:pt x="376" y="14"/>
                      <a:pt x="417" y="5"/>
                    </a:cubicBezTo>
                    <a:cubicBezTo>
                      <a:pt x="445" y="0"/>
                      <a:pt x="474" y="12"/>
                      <a:pt x="489" y="37"/>
                    </a:cubicBezTo>
                    <a:lnTo>
                      <a:pt x="492" y="43"/>
                    </a:lnTo>
                    <a:lnTo>
                      <a:pt x="591" y="211"/>
                    </a:lnTo>
                    <a:cubicBezTo>
                      <a:pt x="604" y="233"/>
                      <a:pt x="604" y="261"/>
                      <a:pt x="589" y="283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5EC4AE-BF50-4C5E-90B6-A4B97650D4FE}"/>
              </a:ext>
            </a:extLst>
          </p:cNvPr>
          <p:cNvGrpSpPr/>
          <p:nvPr/>
        </p:nvGrpSpPr>
        <p:grpSpPr>
          <a:xfrm>
            <a:off x="4319001" y="4474828"/>
            <a:ext cx="917575" cy="1839913"/>
            <a:chOff x="5637213" y="4466287"/>
            <a:chExt cx="917575" cy="1839913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EE7CD27-C06C-4B30-945B-AF4FD906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604" y="4466287"/>
              <a:ext cx="904791" cy="1558926"/>
            </a:xfrm>
            <a:custGeom>
              <a:avLst/>
              <a:gdLst>
                <a:gd name="connsiteX0" fmla="*/ 314894 w 904791"/>
                <a:gd name="connsiteY0" fmla="*/ 0 h 1558926"/>
                <a:gd name="connsiteX1" fmla="*/ 397052 w 904791"/>
                <a:gd name="connsiteY1" fmla="*/ 68123 h 1558926"/>
                <a:gd name="connsiteX2" fmla="*/ 529327 w 904791"/>
                <a:gd name="connsiteY2" fmla="*/ 715699 h 1558926"/>
                <a:gd name="connsiteX3" fmla="*/ 574514 w 904791"/>
                <a:gd name="connsiteY3" fmla="*/ 718982 h 1558926"/>
                <a:gd name="connsiteX4" fmla="*/ 753620 w 904791"/>
                <a:gd name="connsiteY4" fmla="*/ 158406 h 1558926"/>
                <a:gd name="connsiteX5" fmla="*/ 846459 w 904791"/>
                <a:gd name="connsiteY5" fmla="*/ 108340 h 1558926"/>
                <a:gd name="connsiteX6" fmla="*/ 904791 w 904791"/>
                <a:gd name="connsiteY6" fmla="*/ 183029 h 1558926"/>
                <a:gd name="connsiteX7" fmla="*/ 903148 w 904791"/>
                <a:gd name="connsiteY7" fmla="*/ 198623 h 1558926"/>
                <a:gd name="connsiteX8" fmla="*/ 751977 w 904791"/>
                <a:gd name="connsiteY8" fmla="*/ 958643 h 1558926"/>
                <a:gd name="connsiteX9" fmla="*/ 751454 w 904791"/>
                <a:gd name="connsiteY9" fmla="*/ 961255 h 1558926"/>
                <a:gd name="connsiteX10" fmla="*/ 752517 w 904791"/>
                <a:gd name="connsiteY10" fmla="*/ 962214 h 1558926"/>
                <a:gd name="connsiteX11" fmla="*/ 836981 w 904791"/>
                <a:gd name="connsiteY11" fmla="*/ 1104942 h 1558926"/>
                <a:gd name="connsiteX12" fmla="*/ 835341 w 904791"/>
                <a:gd name="connsiteY12" fmla="*/ 1164002 h 1558926"/>
                <a:gd name="connsiteX13" fmla="*/ 650013 w 904791"/>
                <a:gd name="connsiteY13" fmla="*/ 1437976 h 1558926"/>
                <a:gd name="connsiteX14" fmla="*/ 650013 w 904791"/>
                <a:gd name="connsiteY14" fmla="*/ 1558926 h 1558926"/>
                <a:gd name="connsiteX15" fmla="*/ 237755 w 904791"/>
                <a:gd name="connsiteY15" fmla="*/ 1558926 h 1558926"/>
                <a:gd name="connsiteX16" fmla="*/ 237755 w 904791"/>
                <a:gd name="connsiteY16" fmla="*/ 1453040 h 1558926"/>
                <a:gd name="connsiteX17" fmla="*/ 88523 w 904791"/>
                <a:gd name="connsiteY17" fmla="*/ 1307142 h 1558926"/>
                <a:gd name="connsiteX18" fmla="*/ 39889 w 904791"/>
                <a:gd name="connsiteY18" fmla="*/ 1222488 h 1558926"/>
                <a:gd name="connsiteX19" fmla="*/ 18516 w 904791"/>
                <a:gd name="connsiteY19" fmla="*/ 1143095 h 1558926"/>
                <a:gd name="connsiteX20" fmla="*/ 15931 w 904791"/>
                <a:gd name="connsiteY20" fmla="*/ 1141159 h 1558926"/>
                <a:gd name="connsiteX21" fmla="*/ 13944 w 904791"/>
                <a:gd name="connsiteY21" fmla="*/ 1126110 h 1558926"/>
                <a:gd name="connsiteX22" fmla="*/ 13087 w 904791"/>
                <a:gd name="connsiteY22" fmla="*/ 1122926 h 1558926"/>
                <a:gd name="connsiteX23" fmla="*/ 11163 w 904791"/>
                <a:gd name="connsiteY23" fmla="*/ 1105045 h 1558926"/>
                <a:gd name="connsiteX24" fmla="*/ 2278 w 904791"/>
                <a:gd name="connsiteY24" fmla="*/ 1037754 h 1558926"/>
                <a:gd name="connsiteX25" fmla="*/ 6086 w 904791"/>
                <a:gd name="connsiteY25" fmla="*/ 853423 h 1558926"/>
                <a:gd name="connsiteX26" fmla="*/ 6304 w 904791"/>
                <a:gd name="connsiteY26" fmla="*/ 853354 h 1558926"/>
                <a:gd name="connsiteX27" fmla="*/ 6266 w 904791"/>
                <a:gd name="connsiteY27" fmla="*/ 852961 h 1558926"/>
                <a:gd name="connsiteX28" fmla="*/ 120092 w 904791"/>
                <a:gd name="connsiteY28" fmla="*/ 781584 h 1558926"/>
                <a:gd name="connsiteX29" fmla="*/ 129099 w 904791"/>
                <a:gd name="connsiteY29" fmla="*/ 783225 h 1558926"/>
                <a:gd name="connsiteX30" fmla="*/ 145477 w 904791"/>
                <a:gd name="connsiteY30" fmla="*/ 788147 h 1558926"/>
                <a:gd name="connsiteX31" fmla="*/ 145605 w 904791"/>
                <a:gd name="connsiteY31" fmla="*/ 789140 h 1558926"/>
                <a:gd name="connsiteX32" fmla="*/ 145772 w 904791"/>
                <a:gd name="connsiteY32" fmla="*/ 789190 h 1558926"/>
                <a:gd name="connsiteX33" fmla="*/ 151712 w 904791"/>
                <a:gd name="connsiteY33" fmla="*/ 835496 h 1558926"/>
                <a:gd name="connsiteX34" fmla="*/ 152040 w 904791"/>
                <a:gd name="connsiteY34" fmla="*/ 835501 h 1558926"/>
                <a:gd name="connsiteX35" fmla="*/ 145966 w 904791"/>
                <a:gd name="connsiteY35" fmla="*/ 788295 h 1558926"/>
                <a:gd name="connsiteX36" fmla="*/ 266131 w 904791"/>
                <a:gd name="connsiteY36" fmla="*/ 723458 h 1558926"/>
                <a:gd name="connsiteX37" fmla="*/ 318116 w 904791"/>
                <a:gd name="connsiteY37" fmla="*/ 738953 h 1558926"/>
                <a:gd name="connsiteX38" fmla="*/ 316537 w 904791"/>
                <a:gd name="connsiteY38" fmla="*/ 725548 h 1558926"/>
                <a:gd name="connsiteX39" fmla="*/ 231092 w 904791"/>
                <a:gd name="connsiteY39" fmla="*/ 94387 h 1558926"/>
                <a:gd name="connsiteX40" fmla="*/ 304213 w 904791"/>
                <a:gd name="connsiteY40" fmla="*/ 821 h 1558926"/>
                <a:gd name="connsiteX41" fmla="*/ 314894 w 904791"/>
                <a:gd name="connsiteY41" fmla="*/ 0 h 15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04791" h="1558926">
                  <a:moveTo>
                    <a:pt x="314894" y="0"/>
                  </a:moveTo>
                  <a:cubicBezTo>
                    <a:pt x="354330" y="0"/>
                    <a:pt x="389658" y="28727"/>
                    <a:pt x="397052" y="68123"/>
                  </a:cubicBezTo>
                  <a:lnTo>
                    <a:pt x="529327" y="715699"/>
                  </a:lnTo>
                  <a:cubicBezTo>
                    <a:pt x="534257" y="739501"/>
                    <a:pt x="566299" y="741143"/>
                    <a:pt x="574514" y="718982"/>
                  </a:cubicBezTo>
                  <a:lnTo>
                    <a:pt x="753620" y="158406"/>
                  </a:lnTo>
                  <a:cubicBezTo>
                    <a:pt x="766765" y="119831"/>
                    <a:pt x="807023" y="97670"/>
                    <a:pt x="846459" y="108340"/>
                  </a:cubicBezTo>
                  <a:cubicBezTo>
                    <a:pt x="880965" y="117368"/>
                    <a:pt x="904791" y="148557"/>
                    <a:pt x="904791" y="183029"/>
                  </a:cubicBezTo>
                  <a:cubicBezTo>
                    <a:pt x="904791" y="187953"/>
                    <a:pt x="904791" y="192878"/>
                    <a:pt x="903148" y="198623"/>
                  </a:cubicBezTo>
                  <a:lnTo>
                    <a:pt x="751977" y="958643"/>
                  </a:lnTo>
                  <a:lnTo>
                    <a:pt x="751454" y="961255"/>
                  </a:lnTo>
                  <a:lnTo>
                    <a:pt x="752517" y="962214"/>
                  </a:lnTo>
                  <a:lnTo>
                    <a:pt x="836981" y="1104942"/>
                  </a:lnTo>
                  <a:cubicBezTo>
                    <a:pt x="847641" y="1122988"/>
                    <a:pt x="846821" y="1145956"/>
                    <a:pt x="835341" y="1164002"/>
                  </a:cubicBezTo>
                  <a:lnTo>
                    <a:pt x="650013" y="1437976"/>
                  </a:lnTo>
                  <a:lnTo>
                    <a:pt x="650013" y="1558926"/>
                  </a:lnTo>
                  <a:lnTo>
                    <a:pt x="237755" y="1558926"/>
                  </a:lnTo>
                  <a:lnTo>
                    <a:pt x="237755" y="1453040"/>
                  </a:lnTo>
                  <a:cubicBezTo>
                    <a:pt x="237755" y="1453040"/>
                    <a:pt x="185278" y="1421073"/>
                    <a:pt x="88523" y="1307142"/>
                  </a:cubicBezTo>
                  <a:cubicBezTo>
                    <a:pt x="68024" y="1282963"/>
                    <a:pt x="52137" y="1253968"/>
                    <a:pt x="39889" y="1222488"/>
                  </a:cubicBezTo>
                  <a:lnTo>
                    <a:pt x="18516" y="1143095"/>
                  </a:lnTo>
                  <a:lnTo>
                    <a:pt x="15931" y="1141159"/>
                  </a:lnTo>
                  <a:lnTo>
                    <a:pt x="13944" y="1126110"/>
                  </a:lnTo>
                  <a:lnTo>
                    <a:pt x="13087" y="1122926"/>
                  </a:lnTo>
                  <a:lnTo>
                    <a:pt x="11163" y="1105045"/>
                  </a:lnTo>
                  <a:lnTo>
                    <a:pt x="2278" y="1037754"/>
                  </a:lnTo>
                  <a:cubicBezTo>
                    <a:pt x="-4529" y="937346"/>
                    <a:pt x="6086" y="853423"/>
                    <a:pt x="6086" y="853423"/>
                  </a:cubicBezTo>
                  <a:lnTo>
                    <a:pt x="6304" y="853354"/>
                  </a:lnTo>
                  <a:lnTo>
                    <a:pt x="6266" y="852961"/>
                  </a:lnTo>
                  <a:cubicBezTo>
                    <a:pt x="6266" y="852961"/>
                    <a:pt x="23462" y="765175"/>
                    <a:pt x="120092" y="781584"/>
                  </a:cubicBezTo>
                  <a:cubicBezTo>
                    <a:pt x="122548" y="782404"/>
                    <a:pt x="125824" y="782404"/>
                    <a:pt x="129099" y="783225"/>
                  </a:cubicBezTo>
                  <a:cubicBezTo>
                    <a:pt x="134832" y="784866"/>
                    <a:pt x="139745" y="785686"/>
                    <a:pt x="145477" y="788147"/>
                  </a:cubicBezTo>
                  <a:lnTo>
                    <a:pt x="145605" y="789140"/>
                  </a:lnTo>
                  <a:lnTo>
                    <a:pt x="145772" y="789190"/>
                  </a:lnTo>
                  <a:lnTo>
                    <a:pt x="151712" y="835496"/>
                  </a:lnTo>
                  <a:lnTo>
                    <a:pt x="152040" y="835501"/>
                  </a:lnTo>
                  <a:lnTo>
                    <a:pt x="145966" y="788295"/>
                  </a:lnTo>
                  <a:cubicBezTo>
                    <a:pt x="145966" y="788295"/>
                    <a:pt x="180298" y="712788"/>
                    <a:pt x="266131" y="723458"/>
                  </a:cubicBezTo>
                  <a:lnTo>
                    <a:pt x="318116" y="738953"/>
                  </a:lnTo>
                  <a:lnTo>
                    <a:pt x="316537" y="725548"/>
                  </a:lnTo>
                  <a:lnTo>
                    <a:pt x="231092" y="94387"/>
                  </a:lnTo>
                  <a:cubicBezTo>
                    <a:pt x="225341" y="48425"/>
                    <a:pt x="258205" y="6566"/>
                    <a:pt x="304213" y="821"/>
                  </a:cubicBezTo>
                  <a:cubicBezTo>
                    <a:pt x="307500" y="821"/>
                    <a:pt x="311608" y="0"/>
                    <a:pt x="314894" y="0"/>
                  </a:cubicBezTo>
                  <a:close/>
                </a:path>
              </a:pathLst>
            </a:custGeom>
            <a:solidFill>
              <a:srgbClr val="FAB29A"/>
            </a:solidFill>
            <a:ln w="139700">
              <a:solidFill>
                <a:srgbClr val="F0EEE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39A7272-6A72-4A8B-83A1-F243B7C9AC79}"/>
                </a:ext>
              </a:extLst>
            </p:cNvPr>
            <p:cNvGrpSpPr/>
            <p:nvPr/>
          </p:nvGrpSpPr>
          <p:grpSpPr>
            <a:xfrm>
              <a:off x="5637213" y="4466287"/>
              <a:ext cx="917575" cy="1839913"/>
              <a:chOff x="3649663" y="438150"/>
              <a:chExt cx="917575" cy="1839913"/>
            </a:xfrm>
          </p:grpSpPr>
          <p:sp>
            <p:nvSpPr>
              <p:cNvPr id="75" name="Freeform 28">
                <a:extLst>
                  <a:ext uri="{FF2B5EF4-FFF2-40B4-BE49-F238E27FC236}">
                    <a16:creationId xmlns:a16="http://schemas.microsoft.com/office/drawing/2014/main" id="{CDFB23DD-E820-4797-863C-5F4677C5C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788" y="438150"/>
                <a:ext cx="679450" cy="1230313"/>
              </a:xfrm>
              <a:custGeom>
                <a:avLst/>
                <a:gdLst>
                  <a:gd name="T0" fmla="*/ 827 w 827"/>
                  <a:gd name="T1" fmla="*/ 223 h 1499"/>
                  <a:gd name="T2" fmla="*/ 825 w 827"/>
                  <a:gd name="T3" fmla="*/ 242 h 1499"/>
                  <a:gd name="T4" fmla="*/ 641 w 827"/>
                  <a:gd name="T5" fmla="*/ 1168 h 1499"/>
                  <a:gd name="T6" fmla="*/ 631 w 827"/>
                  <a:gd name="T7" fmla="*/ 1218 h 1499"/>
                  <a:gd name="T8" fmla="*/ 630 w 827"/>
                  <a:gd name="T9" fmla="*/ 1222 h 1499"/>
                  <a:gd name="T10" fmla="*/ 595 w 827"/>
                  <a:gd name="T11" fmla="*/ 1286 h 1499"/>
                  <a:gd name="T12" fmla="*/ 508 w 827"/>
                  <a:gd name="T13" fmla="*/ 1446 h 1499"/>
                  <a:gd name="T14" fmla="*/ 504 w 827"/>
                  <a:gd name="T15" fmla="*/ 1453 h 1499"/>
                  <a:gd name="T16" fmla="*/ 311 w 827"/>
                  <a:gd name="T17" fmla="*/ 1499 h 1499"/>
                  <a:gd name="T18" fmla="*/ 224 w 827"/>
                  <a:gd name="T19" fmla="*/ 1401 h 1499"/>
                  <a:gd name="T20" fmla="*/ 177 w 827"/>
                  <a:gd name="T21" fmla="*/ 1348 h 1499"/>
                  <a:gd name="T22" fmla="*/ 142 w 827"/>
                  <a:gd name="T23" fmla="*/ 1100 h 1499"/>
                  <a:gd name="T24" fmla="*/ 130 w 827"/>
                  <a:gd name="T25" fmla="*/ 1021 h 1499"/>
                  <a:gd name="T26" fmla="*/ 113 w 827"/>
                  <a:gd name="T27" fmla="*/ 901 h 1499"/>
                  <a:gd name="T28" fmla="*/ 111 w 827"/>
                  <a:gd name="T29" fmla="*/ 884 h 1499"/>
                  <a:gd name="T30" fmla="*/ 111 w 827"/>
                  <a:gd name="T31" fmla="*/ 884 h 1499"/>
                  <a:gd name="T32" fmla="*/ 7 w 827"/>
                  <a:gd name="T33" fmla="*/ 115 h 1499"/>
                  <a:gd name="T34" fmla="*/ 96 w 827"/>
                  <a:gd name="T35" fmla="*/ 1 h 1499"/>
                  <a:gd name="T36" fmla="*/ 109 w 827"/>
                  <a:gd name="T37" fmla="*/ 0 h 1499"/>
                  <a:gd name="T38" fmla="*/ 209 w 827"/>
                  <a:gd name="T39" fmla="*/ 83 h 1499"/>
                  <a:gd name="T40" fmla="*/ 370 w 827"/>
                  <a:gd name="T41" fmla="*/ 872 h 1499"/>
                  <a:gd name="T42" fmla="*/ 425 w 827"/>
                  <a:gd name="T43" fmla="*/ 876 h 1499"/>
                  <a:gd name="T44" fmla="*/ 643 w 827"/>
                  <a:gd name="T45" fmla="*/ 193 h 1499"/>
                  <a:gd name="T46" fmla="*/ 756 w 827"/>
                  <a:gd name="T47" fmla="*/ 132 h 1499"/>
                  <a:gd name="T48" fmla="*/ 827 w 827"/>
                  <a:gd name="T49" fmla="*/ 223 h 1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7" h="1499">
                    <a:moveTo>
                      <a:pt x="827" y="223"/>
                    </a:moveTo>
                    <a:cubicBezTo>
                      <a:pt x="827" y="229"/>
                      <a:pt x="827" y="235"/>
                      <a:pt x="825" y="242"/>
                    </a:cubicBezTo>
                    <a:lnTo>
                      <a:pt x="641" y="1168"/>
                    </a:lnTo>
                    <a:lnTo>
                      <a:pt x="631" y="1218"/>
                    </a:lnTo>
                    <a:lnTo>
                      <a:pt x="630" y="1222"/>
                    </a:lnTo>
                    <a:lnTo>
                      <a:pt x="595" y="1286"/>
                    </a:lnTo>
                    <a:lnTo>
                      <a:pt x="508" y="1446"/>
                    </a:lnTo>
                    <a:lnTo>
                      <a:pt x="504" y="1453"/>
                    </a:lnTo>
                    <a:lnTo>
                      <a:pt x="311" y="1499"/>
                    </a:lnTo>
                    <a:lnTo>
                      <a:pt x="224" y="1401"/>
                    </a:lnTo>
                    <a:lnTo>
                      <a:pt x="177" y="1348"/>
                    </a:lnTo>
                    <a:lnTo>
                      <a:pt x="142" y="1100"/>
                    </a:lnTo>
                    <a:lnTo>
                      <a:pt x="130" y="1021"/>
                    </a:lnTo>
                    <a:lnTo>
                      <a:pt x="113" y="901"/>
                    </a:lnTo>
                    <a:lnTo>
                      <a:pt x="111" y="884"/>
                    </a:lnTo>
                    <a:lnTo>
                      <a:pt x="111" y="884"/>
                    </a:lnTo>
                    <a:lnTo>
                      <a:pt x="7" y="115"/>
                    </a:lnTo>
                    <a:cubicBezTo>
                      <a:pt x="0" y="59"/>
                      <a:pt x="40" y="8"/>
                      <a:pt x="96" y="1"/>
                    </a:cubicBezTo>
                    <a:cubicBezTo>
                      <a:pt x="100" y="1"/>
                      <a:pt x="105" y="0"/>
                      <a:pt x="109" y="0"/>
                    </a:cubicBezTo>
                    <a:cubicBezTo>
                      <a:pt x="157" y="0"/>
                      <a:pt x="200" y="35"/>
                      <a:pt x="209" y="83"/>
                    </a:cubicBezTo>
                    <a:lnTo>
                      <a:pt x="370" y="872"/>
                    </a:lnTo>
                    <a:cubicBezTo>
                      <a:pt x="376" y="901"/>
                      <a:pt x="415" y="903"/>
                      <a:pt x="425" y="876"/>
                    </a:cubicBezTo>
                    <a:lnTo>
                      <a:pt x="643" y="193"/>
                    </a:lnTo>
                    <a:cubicBezTo>
                      <a:pt x="659" y="146"/>
                      <a:pt x="708" y="119"/>
                      <a:pt x="756" y="132"/>
                    </a:cubicBezTo>
                    <a:cubicBezTo>
                      <a:pt x="798" y="143"/>
                      <a:pt x="827" y="181"/>
                      <a:pt x="827" y="223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9">
                <a:extLst>
                  <a:ext uri="{FF2B5EF4-FFF2-40B4-BE49-F238E27FC236}">
                    <a16:creationId xmlns:a16="http://schemas.microsoft.com/office/drawing/2014/main" id="{6AB8F2F2-784F-4BF3-A74F-E8E048BFC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0775" y="1273175"/>
                <a:ext cx="769938" cy="1004888"/>
              </a:xfrm>
              <a:custGeom>
                <a:avLst/>
                <a:gdLst>
                  <a:gd name="T0" fmla="*/ 939 w 939"/>
                  <a:gd name="T1" fmla="*/ 278 h 1226"/>
                  <a:gd name="T2" fmla="*/ 532 w 939"/>
                  <a:gd name="T3" fmla="*/ 1226 h 1226"/>
                  <a:gd name="T4" fmla="*/ 292 w 939"/>
                  <a:gd name="T5" fmla="*/ 1226 h 1226"/>
                  <a:gd name="T6" fmla="*/ 292 w 939"/>
                  <a:gd name="T7" fmla="*/ 754 h 1226"/>
                  <a:gd name="T8" fmla="*/ 110 w 939"/>
                  <a:gd name="T9" fmla="*/ 576 h 1226"/>
                  <a:gd name="T10" fmla="*/ 4 w 939"/>
                  <a:gd name="T11" fmla="*/ 122 h 1226"/>
                  <a:gd name="T12" fmla="*/ 10 w 939"/>
                  <a:gd name="T13" fmla="*/ 23 h 1226"/>
                  <a:gd name="T14" fmla="*/ 83 w 939"/>
                  <a:gd name="T15" fmla="*/ 0 h 1226"/>
                  <a:gd name="T16" fmla="*/ 150 w 939"/>
                  <a:gd name="T17" fmla="*/ 0 h 1226"/>
                  <a:gd name="T18" fmla="*/ 408 w 939"/>
                  <a:gd name="T19" fmla="*/ 4 h 1226"/>
                  <a:gd name="T20" fmla="*/ 434 w 939"/>
                  <a:gd name="T21" fmla="*/ 4 h 1226"/>
                  <a:gd name="T22" fmla="*/ 834 w 939"/>
                  <a:gd name="T23" fmla="*/ 10 h 1226"/>
                  <a:gd name="T24" fmla="*/ 867 w 939"/>
                  <a:gd name="T25" fmla="*/ 95 h 1226"/>
                  <a:gd name="T26" fmla="*/ 909 w 939"/>
                  <a:gd name="T27" fmla="*/ 201 h 1226"/>
                  <a:gd name="T28" fmla="*/ 919 w 939"/>
                  <a:gd name="T29" fmla="*/ 227 h 1226"/>
                  <a:gd name="T30" fmla="*/ 939 w 939"/>
                  <a:gd name="T31" fmla="*/ 278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39" h="1226">
                    <a:moveTo>
                      <a:pt x="939" y="278"/>
                    </a:moveTo>
                    <a:lnTo>
                      <a:pt x="532" y="1226"/>
                    </a:lnTo>
                    <a:lnTo>
                      <a:pt x="292" y="1226"/>
                    </a:lnTo>
                    <a:lnTo>
                      <a:pt x="292" y="754"/>
                    </a:lnTo>
                    <a:cubicBezTo>
                      <a:pt x="292" y="754"/>
                      <a:pt x="228" y="715"/>
                      <a:pt x="110" y="576"/>
                    </a:cubicBezTo>
                    <a:cubicBezTo>
                      <a:pt x="10" y="458"/>
                      <a:pt x="0" y="246"/>
                      <a:pt x="4" y="122"/>
                    </a:cubicBezTo>
                    <a:cubicBezTo>
                      <a:pt x="5" y="63"/>
                      <a:pt x="10" y="23"/>
                      <a:pt x="10" y="23"/>
                    </a:cubicBezTo>
                    <a:lnTo>
                      <a:pt x="83" y="0"/>
                    </a:lnTo>
                    <a:lnTo>
                      <a:pt x="150" y="0"/>
                    </a:lnTo>
                    <a:lnTo>
                      <a:pt x="408" y="4"/>
                    </a:lnTo>
                    <a:lnTo>
                      <a:pt x="434" y="4"/>
                    </a:lnTo>
                    <a:lnTo>
                      <a:pt x="834" y="10"/>
                    </a:lnTo>
                    <a:lnTo>
                      <a:pt x="867" y="95"/>
                    </a:lnTo>
                    <a:lnTo>
                      <a:pt x="909" y="201"/>
                    </a:lnTo>
                    <a:lnTo>
                      <a:pt x="919" y="227"/>
                    </a:lnTo>
                    <a:lnTo>
                      <a:pt x="939" y="278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30">
                <a:extLst>
                  <a:ext uri="{FF2B5EF4-FFF2-40B4-BE49-F238E27FC236}">
                    <a16:creationId xmlns:a16="http://schemas.microsoft.com/office/drawing/2014/main" id="{2697D86D-2C5A-4BBE-830D-E48593DD3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9663" y="1162050"/>
                <a:ext cx="781050" cy="825500"/>
              </a:xfrm>
              <a:custGeom>
                <a:avLst/>
                <a:gdLst>
                  <a:gd name="T0" fmla="*/ 952 w 952"/>
                  <a:gd name="T1" fmla="*/ 413 h 1007"/>
                  <a:gd name="T2" fmla="*/ 943 w 952"/>
                  <a:gd name="T3" fmla="*/ 389 h 1007"/>
                  <a:gd name="T4" fmla="*/ 942 w 952"/>
                  <a:gd name="T5" fmla="*/ 352 h 1007"/>
                  <a:gd name="T6" fmla="*/ 887 w 952"/>
                  <a:gd name="T7" fmla="*/ 356 h 1007"/>
                  <a:gd name="T8" fmla="*/ 928 w 952"/>
                  <a:gd name="T9" fmla="*/ 291 h 1007"/>
                  <a:gd name="T10" fmla="*/ 876 w 952"/>
                  <a:gd name="T11" fmla="*/ 235 h 1007"/>
                  <a:gd name="T12" fmla="*/ 863 w 952"/>
                  <a:gd name="T13" fmla="*/ 234 h 1007"/>
                  <a:gd name="T14" fmla="*/ 650 w 952"/>
                  <a:gd name="T15" fmla="*/ 242 h 1007"/>
                  <a:gd name="T16" fmla="*/ 638 w 952"/>
                  <a:gd name="T17" fmla="*/ 242 h 1007"/>
                  <a:gd name="T18" fmla="*/ 479 w 952"/>
                  <a:gd name="T19" fmla="*/ 231 h 1007"/>
                  <a:gd name="T20" fmla="*/ 466 w 952"/>
                  <a:gd name="T21" fmla="*/ 232 h 1007"/>
                  <a:gd name="T22" fmla="*/ 463 w 952"/>
                  <a:gd name="T23" fmla="*/ 217 h 1007"/>
                  <a:gd name="T24" fmla="*/ 463 w 952"/>
                  <a:gd name="T25" fmla="*/ 217 h 1007"/>
                  <a:gd name="T26" fmla="*/ 463 w 952"/>
                  <a:gd name="T27" fmla="*/ 215 h 1007"/>
                  <a:gd name="T28" fmla="*/ 445 w 952"/>
                  <a:gd name="T29" fmla="*/ 141 h 1007"/>
                  <a:gd name="T30" fmla="*/ 445 w 952"/>
                  <a:gd name="T31" fmla="*/ 139 h 1007"/>
                  <a:gd name="T32" fmla="*/ 404 w 952"/>
                  <a:gd name="T33" fmla="*/ 19 h 1007"/>
                  <a:gd name="T34" fmla="*/ 340 w 952"/>
                  <a:gd name="T35" fmla="*/ 0 h 1007"/>
                  <a:gd name="T36" fmla="*/ 347 w 952"/>
                  <a:gd name="T37" fmla="*/ 138 h 1007"/>
                  <a:gd name="T38" fmla="*/ 96 w 952"/>
                  <a:gd name="T39" fmla="*/ 135 h 1007"/>
                  <a:gd name="T40" fmla="*/ 23 w 952"/>
                  <a:gd name="T41" fmla="*/ 158 h 1007"/>
                  <a:gd name="T42" fmla="*/ 35 w 952"/>
                  <a:gd name="T43" fmla="*/ 509 h 1007"/>
                  <a:gd name="T44" fmla="*/ 463 w 952"/>
                  <a:gd name="T45" fmla="*/ 603 h 1007"/>
                  <a:gd name="T46" fmla="*/ 457 w 952"/>
                  <a:gd name="T47" fmla="*/ 928 h 1007"/>
                  <a:gd name="T48" fmla="*/ 714 w 952"/>
                  <a:gd name="T49" fmla="*/ 967 h 1007"/>
                  <a:gd name="T50" fmla="*/ 920 w 952"/>
                  <a:gd name="T51" fmla="*/ 487 h 1007"/>
                  <a:gd name="T52" fmla="*/ 946 w 952"/>
                  <a:gd name="T53" fmla="*/ 490 h 1007"/>
                  <a:gd name="T54" fmla="*/ 944 w 952"/>
                  <a:gd name="T55" fmla="*/ 431 h 1007"/>
                  <a:gd name="T56" fmla="*/ 952 w 952"/>
                  <a:gd name="T57" fmla="*/ 413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52" h="1007">
                    <a:moveTo>
                      <a:pt x="952" y="413"/>
                    </a:moveTo>
                    <a:lnTo>
                      <a:pt x="943" y="389"/>
                    </a:lnTo>
                    <a:lnTo>
                      <a:pt x="942" y="352"/>
                    </a:lnTo>
                    <a:lnTo>
                      <a:pt x="887" y="356"/>
                    </a:lnTo>
                    <a:cubicBezTo>
                      <a:pt x="913" y="319"/>
                      <a:pt x="928" y="291"/>
                      <a:pt x="928" y="291"/>
                    </a:cubicBezTo>
                    <a:cubicBezTo>
                      <a:pt x="928" y="291"/>
                      <a:pt x="929" y="241"/>
                      <a:pt x="876" y="235"/>
                    </a:cubicBezTo>
                    <a:cubicBezTo>
                      <a:pt x="872" y="234"/>
                      <a:pt x="868" y="234"/>
                      <a:pt x="863" y="234"/>
                    </a:cubicBezTo>
                    <a:cubicBezTo>
                      <a:pt x="820" y="236"/>
                      <a:pt x="753" y="244"/>
                      <a:pt x="650" y="242"/>
                    </a:cubicBezTo>
                    <a:cubicBezTo>
                      <a:pt x="646" y="242"/>
                      <a:pt x="642" y="242"/>
                      <a:pt x="638" y="242"/>
                    </a:cubicBezTo>
                    <a:cubicBezTo>
                      <a:pt x="592" y="240"/>
                      <a:pt x="540" y="237"/>
                      <a:pt x="479" y="231"/>
                    </a:cubicBezTo>
                    <a:cubicBezTo>
                      <a:pt x="475" y="230"/>
                      <a:pt x="470" y="231"/>
                      <a:pt x="466" y="232"/>
                    </a:cubicBezTo>
                    <a:cubicBezTo>
                      <a:pt x="466" y="228"/>
                      <a:pt x="464" y="223"/>
                      <a:pt x="463" y="217"/>
                    </a:cubicBezTo>
                    <a:lnTo>
                      <a:pt x="463" y="217"/>
                    </a:lnTo>
                    <a:lnTo>
                      <a:pt x="463" y="215"/>
                    </a:lnTo>
                    <a:cubicBezTo>
                      <a:pt x="458" y="196"/>
                      <a:pt x="452" y="169"/>
                      <a:pt x="445" y="141"/>
                    </a:cubicBezTo>
                    <a:lnTo>
                      <a:pt x="445" y="139"/>
                    </a:lnTo>
                    <a:cubicBezTo>
                      <a:pt x="445" y="139"/>
                      <a:pt x="428" y="63"/>
                      <a:pt x="404" y="19"/>
                    </a:cubicBezTo>
                    <a:cubicBezTo>
                      <a:pt x="381" y="8"/>
                      <a:pt x="360" y="3"/>
                      <a:pt x="340" y="0"/>
                    </a:cubicBezTo>
                    <a:lnTo>
                      <a:pt x="347" y="138"/>
                    </a:lnTo>
                    <a:lnTo>
                      <a:pt x="96" y="135"/>
                    </a:lnTo>
                    <a:lnTo>
                      <a:pt x="23" y="158"/>
                    </a:lnTo>
                    <a:cubicBezTo>
                      <a:pt x="23" y="158"/>
                      <a:pt x="0" y="340"/>
                      <a:pt x="35" y="509"/>
                    </a:cubicBezTo>
                    <a:cubicBezTo>
                      <a:pt x="84" y="556"/>
                      <a:pt x="204" y="630"/>
                      <a:pt x="463" y="603"/>
                    </a:cubicBezTo>
                    <a:cubicBezTo>
                      <a:pt x="463" y="603"/>
                      <a:pt x="369" y="731"/>
                      <a:pt x="457" y="928"/>
                    </a:cubicBezTo>
                    <a:cubicBezTo>
                      <a:pt x="492" y="1007"/>
                      <a:pt x="599" y="1002"/>
                      <a:pt x="714" y="967"/>
                    </a:cubicBezTo>
                    <a:lnTo>
                      <a:pt x="920" y="487"/>
                    </a:lnTo>
                    <a:lnTo>
                      <a:pt x="946" y="490"/>
                    </a:lnTo>
                    <a:lnTo>
                      <a:pt x="944" y="431"/>
                    </a:lnTo>
                    <a:lnTo>
                      <a:pt x="952" y="413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31">
                <a:extLst>
                  <a:ext uri="{FF2B5EF4-FFF2-40B4-BE49-F238E27FC236}">
                    <a16:creationId xmlns:a16="http://schemas.microsoft.com/office/drawing/2014/main" id="{27343556-E4E6-4B49-ADBE-7758975FA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713" y="1203325"/>
                <a:ext cx="180975" cy="390525"/>
              </a:xfrm>
              <a:custGeom>
                <a:avLst/>
                <a:gdLst>
                  <a:gd name="T0" fmla="*/ 220 w 221"/>
                  <a:gd name="T1" fmla="*/ 415 h 476"/>
                  <a:gd name="T2" fmla="*/ 193 w 221"/>
                  <a:gd name="T3" fmla="*/ 460 h 476"/>
                  <a:gd name="T4" fmla="*/ 181 w 221"/>
                  <a:gd name="T5" fmla="*/ 467 h 476"/>
                  <a:gd name="T6" fmla="*/ 126 w 221"/>
                  <a:gd name="T7" fmla="*/ 476 h 476"/>
                  <a:gd name="T8" fmla="*/ 0 w 221"/>
                  <a:gd name="T9" fmla="*/ 107 h 476"/>
                  <a:gd name="T10" fmla="*/ 139 w 221"/>
                  <a:gd name="T11" fmla="*/ 20 h 476"/>
                  <a:gd name="T12" fmla="*/ 150 w 221"/>
                  <a:gd name="T13" fmla="*/ 22 h 476"/>
                  <a:gd name="T14" fmla="*/ 170 w 221"/>
                  <a:gd name="T15" fmla="*/ 28 h 476"/>
                  <a:gd name="T16" fmla="*/ 220 w 221"/>
                  <a:gd name="T17" fmla="*/ 4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" h="476">
                    <a:moveTo>
                      <a:pt x="220" y="415"/>
                    </a:moveTo>
                    <a:cubicBezTo>
                      <a:pt x="220" y="415"/>
                      <a:pt x="221" y="442"/>
                      <a:pt x="193" y="460"/>
                    </a:cubicBezTo>
                    <a:cubicBezTo>
                      <a:pt x="189" y="463"/>
                      <a:pt x="185" y="465"/>
                      <a:pt x="181" y="467"/>
                    </a:cubicBezTo>
                    <a:cubicBezTo>
                      <a:pt x="168" y="473"/>
                      <a:pt x="150" y="476"/>
                      <a:pt x="126" y="476"/>
                    </a:cubicBezTo>
                    <a:cubicBezTo>
                      <a:pt x="30" y="476"/>
                      <a:pt x="30" y="417"/>
                      <a:pt x="0" y="107"/>
                    </a:cubicBezTo>
                    <a:cubicBezTo>
                      <a:pt x="0" y="107"/>
                      <a:pt x="21" y="0"/>
                      <a:pt x="139" y="20"/>
                    </a:cubicBezTo>
                    <a:cubicBezTo>
                      <a:pt x="142" y="21"/>
                      <a:pt x="146" y="21"/>
                      <a:pt x="150" y="22"/>
                    </a:cubicBezTo>
                    <a:cubicBezTo>
                      <a:pt x="157" y="24"/>
                      <a:pt x="163" y="25"/>
                      <a:pt x="170" y="28"/>
                    </a:cubicBezTo>
                    <a:lnTo>
                      <a:pt x="220" y="415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32">
                <a:extLst>
                  <a:ext uri="{FF2B5EF4-FFF2-40B4-BE49-F238E27FC236}">
                    <a16:creationId xmlns:a16="http://schemas.microsoft.com/office/drawing/2014/main" id="{ABDB1537-367A-4CE8-B6A6-FF300AFAE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413" y="1150938"/>
                <a:ext cx="219075" cy="458788"/>
              </a:xfrm>
              <a:custGeom>
                <a:avLst/>
                <a:gdLst>
                  <a:gd name="T0" fmla="*/ 268 w 268"/>
                  <a:gd name="T1" fmla="*/ 431 h 559"/>
                  <a:gd name="T2" fmla="*/ 268 w 268"/>
                  <a:gd name="T3" fmla="*/ 432 h 559"/>
                  <a:gd name="T4" fmla="*/ 190 w 268"/>
                  <a:gd name="T5" fmla="*/ 547 h 559"/>
                  <a:gd name="T6" fmla="*/ 50 w 268"/>
                  <a:gd name="T7" fmla="*/ 479 h 559"/>
                  <a:gd name="T8" fmla="*/ 0 w 268"/>
                  <a:gd name="T9" fmla="*/ 92 h 559"/>
                  <a:gd name="T10" fmla="*/ 147 w 268"/>
                  <a:gd name="T11" fmla="*/ 13 h 559"/>
                  <a:gd name="T12" fmla="*/ 211 w 268"/>
                  <a:gd name="T13" fmla="*/ 32 h 559"/>
                  <a:gd name="T14" fmla="*/ 228 w 268"/>
                  <a:gd name="T15" fmla="*/ 152 h 559"/>
                  <a:gd name="T16" fmla="*/ 240 w 268"/>
                  <a:gd name="T17" fmla="*/ 234 h 559"/>
                  <a:gd name="T18" fmla="*/ 268 w 268"/>
                  <a:gd name="T19" fmla="*/ 431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8" h="559">
                    <a:moveTo>
                      <a:pt x="268" y="431"/>
                    </a:moveTo>
                    <a:lnTo>
                      <a:pt x="268" y="432"/>
                    </a:lnTo>
                    <a:cubicBezTo>
                      <a:pt x="268" y="441"/>
                      <a:pt x="265" y="534"/>
                      <a:pt x="190" y="547"/>
                    </a:cubicBezTo>
                    <a:cubicBezTo>
                      <a:pt x="118" y="559"/>
                      <a:pt x="72" y="539"/>
                      <a:pt x="50" y="479"/>
                    </a:cubicBezTo>
                    <a:lnTo>
                      <a:pt x="0" y="92"/>
                    </a:lnTo>
                    <a:cubicBezTo>
                      <a:pt x="0" y="92"/>
                      <a:pt x="42" y="0"/>
                      <a:pt x="147" y="13"/>
                    </a:cubicBezTo>
                    <a:cubicBezTo>
                      <a:pt x="167" y="16"/>
                      <a:pt x="188" y="21"/>
                      <a:pt x="211" y="32"/>
                    </a:cubicBezTo>
                    <a:lnTo>
                      <a:pt x="228" y="152"/>
                    </a:lnTo>
                    <a:lnTo>
                      <a:pt x="240" y="234"/>
                    </a:lnTo>
                    <a:lnTo>
                      <a:pt x="268" y="431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3">
                <a:extLst>
                  <a:ext uri="{FF2B5EF4-FFF2-40B4-BE49-F238E27FC236}">
                    <a16:creationId xmlns:a16="http://schemas.microsoft.com/office/drawing/2014/main" id="{11A0B329-BC86-477A-ACB1-50B18B1A53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3" y="1220788"/>
                <a:ext cx="66675" cy="360363"/>
              </a:xfrm>
              <a:custGeom>
                <a:avLst/>
                <a:gdLst>
                  <a:gd name="T0" fmla="*/ 81 w 82"/>
                  <a:gd name="T1" fmla="*/ 395 h 440"/>
                  <a:gd name="T2" fmla="*/ 54 w 82"/>
                  <a:gd name="T3" fmla="*/ 440 h 440"/>
                  <a:gd name="T4" fmla="*/ 0 w 82"/>
                  <a:gd name="T5" fmla="*/ 0 h 440"/>
                  <a:gd name="T6" fmla="*/ 11 w 82"/>
                  <a:gd name="T7" fmla="*/ 2 h 440"/>
                  <a:gd name="T8" fmla="*/ 31 w 82"/>
                  <a:gd name="T9" fmla="*/ 8 h 440"/>
                  <a:gd name="T10" fmla="*/ 81 w 82"/>
                  <a:gd name="T11" fmla="*/ 395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440">
                    <a:moveTo>
                      <a:pt x="81" y="395"/>
                    </a:moveTo>
                    <a:cubicBezTo>
                      <a:pt x="81" y="395"/>
                      <a:pt x="82" y="422"/>
                      <a:pt x="54" y="440"/>
                    </a:cubicBezTo>
                    <a:lnTo>
                      <a:pt x="0" y="0"/>
                    </a:lnTo>
                    <a:cubicBezTo>
                      <a:pt x="3" y="1"/>
                      <a:pt x="7" y="1"/>
                      <a:pt x="11" y="2"/>
                    </a:cubicBezTo>
                    <a:cubicBezTo>
                      <a:pt x="18" y="4"/>
                      <a:pt x="24" y="5"/>
                      <a:pt x="31" y="8"/>
                    </a:cubicBezTo>
                    <a:lnTo>
                      <a:pt x="81" y="395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4">
                <a:extLst>
                  <a:ext uri="{FF2B5EF4-FFF2-40B4-BE49-F238E27FC236}">
                    <a16:creationId xmlns:a16="http://schemas.microsoft.com/office/drawing/2014/main" id="{ABA5EF0C-D6A0-4C4B-8D65-3A28F446D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788" y="1370013"/>
                <a:ext cx="495300" cy="908050"/>
              </a:xfrm>
              <a:custGeom>
                <a:avLst/>
                <a:gdLst>
                  <a:gd name="T0" fmla="*/ 0 w 604"/>
                  <a:gd name="T1" fmla="*/ 501 h 1107"/>
                  <a:gd name="T2" fmla="*/ 0 w 604"/>
                  <a:gd name="T3" fmla="*/ 1107 h 1107"/>
                  <a:gd name="T4" fmla="*/ 363 w 604"/>
                  <a:gd name="T5" fmla="*/ 1107 h 1107"/>
                  <a:gd name="T6" fmla="*/ 363 w 604"/>
                  <a:gd name="T7" fmla="*/ 617 h 1107"/>
                  <a:gd name="T8" fmla="*/ 589 w 604"/>
                  <a:gd name="T9" fmla="*/ 283 h 1107"/>
                  <a:gd name="T10" fmla="*/ 591 w 604"/>
                  <a:gd name="T11" fmla="*/ 211 h 1107"/>
                  <a:gd name="T12" fmla="*/ 488 w 604"/>
                  <a:gd name="T13" fmla="*/ 37 h 1107"/>
                  <a:gd name="T14" fmla="*/ 417 w 604"/>
                  <a:gd name="T15" fmla="*/ 5 h 1107"/>
                  <a:gd name="T16" fmla="*/ 60 w 604"/>
                  <a:gd name="T17" fmla="*/ 14 h 1107"/>
                  <a:gd name="T18" fmla="*/ 23 w 604"/>
                  <a:gd name="T19" fmla="*/ 42 h 1107"/>
                  <a:gd name="T20" fmla="*/ 218 w 604"/>
                  <a:gd name="T21" fmla="*/ 264 h 1107"/>
                  <a:gd name="T22" fmla="*/ 0 w 604"/>
                  <a:gd name="T23" fmla="*/ 50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4" h="1107">
                    <a:moveTo>
                      <a:pt x="0" y="501"/>
                    </a:moveTo>
                    <a:lnTo>
                      <a:pt x="0" y="1107"/>
                    </a:lnTo>
                    <a:lnTo>
                      <a:pt x="363" y="1107"/>
                    </a:lnTo>
                    <a:lnTo>
                      <a:pt x="363" y="617"/>
                    </a:lnTo>
                    <a:lnTo>
                      <a:pt x="589" y="283"/>
                    </a:lnTo>
                    <a:cubicBezTo>
                      <a:pt x="603" y="261"/>
                      <a:pt x="604" y="233"/>
                      <a:pt x="591" y="211"/>
                    </a:cubicBezTo>
                    <a:lnTo>
                      <a:pt x="488" y="37"/>
                    </a:lnTo>
                    <a:cubicBezTo>
                      <a:pt x="474" y="12"/>
                      <a:pt x="445" y="0"/>
                      <a:pt x="417" y="5"/>
                    </a:cubicBezTo>
                    <a:cubicBezTo>
                      <a:pt x="351" y="18"/>
                      <a:pt x="222" y="36"/>
                      <a:pt x="60" y="14"/>
                    </a:cubicBezTo>
                    <a:cubicBezTo>
                      <a:pt x="42" y="12"/>
                      <a:pt x="26" y="25"/>
                      <a:pt x="23" y="42"/>
                    </a:cubicBezTo>
                    <a:cubicBezTo>
                      <a:pt x="15" y="106"/>
                      <a:pt x="19" y="245"/>
                      <a:pt x="218" y="264"/>
                    </a:cubicBezTo>
                    <a:cubicBezTo>
                      <a:pt x="218" y="264"/>
                      <a:pt x="24" y="311"/>
                      <a:pt x="0" y="501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DB4681A-5BF7-43D0-89F2-622BD23840AD}"/>
              </a:ext>
            </a:extLst>
          </p:cNvPr>
          <p:cNvGrpSpPr/>
          <p:nvPr/>
        </p:nvGrpSpPr>
        <p:grpSpPr>
          <a:xfrm>
            <a:off x="6862922" y="4460541"/>
            <a:ext cx="1136650" cy="1854200"/>
            <a:chOff x="9034464" y="4441681"/>
            <a:chExt cx="1136650" cy="1854200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1E61B1D-D408-4079-80CC-BFB2C0B83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4464" y="4441681"/>
              <a:ext cx="1125940" cy="1558659"/>
            </a:xfrm>
            <a:custGeom>
              <a:avLst/>
              <a:gdLst>
                <a:gd name="connsiteX0" fmla="*/ 1105935 w 1125940"/>
                <a:gd name="connsiteY0" fmla="*/ 879079 h 1558659"/>
                <a:gd name="connsiteX1" fmla="*/ 1079655 w 1125940"/>
                <a:gd name="connsiteY1" fmla="*/ 885926 h 1558659"/>
                <a:gd name="connsiteX2" fmla="*/ 1104833 w 1125940"/>
                <a:gd name="connsiteY2" fmla="*/ 880634 h 1558659"/>
                <a:gd name="connsiteX3" fmla="*/ 1028896 w 1125940"/>
                <a:gd name="connsiteY3" fmla="*/ 868604 h 1558659"/>
                <a:gd name="connsiteX4" fmla="*/ 1033358 w 1125940"/>
                <a:gd name="connsiteY4" fmla="*/ 871896 h 1558659"/>
                <a:gd name="connsiteX5" fmla="*/ 1033673 w 1125940"/>
                <a:gd name="connsiteY5" fmla="*/ 872125 h 1558659"/>
                <a:gd name="connsiteX6" fmla="*/ 1036277 w 1125940"/>
                <a:gd name="connsiteY6" fmla="*/ 872956 h 1558659"/>
                <a:gd name="connsiteX7" fmla="*/ 878559 w 1125940"/>
                <a:gd name="connsiteY7" fmla="*/ 710082 h 1558659"/>
                <a:gd name="connsiteX8" fmla="*/ 842475 w 1125940"/>
                <a:gd name="connsiteY8" fmla="*/ 806851 h 1558659"/>
                <a:gd name="connsiteX9" fmla="*/ 842099 w 1125940"/>
                <a:gd name="connsiteY9" fmla="*/ 807490 h 1558659"/>
                <a:gd name="connsiteX10" fmla="*/ 843811 w 1125940"/>
                <a:gd name="connsiteY10" fmla="*/ 807554 h 1558659"/>
                <a:gd name="connsiteX11" fmla="*/ 835598 w 1125940"/>
                <a:gd name="connsiteY11" fmla="*/ 821513 h 1558659"/>
                <a:gd name="connsiteX12" fmla="*/ 839704 w 1125940"/>
                <a:gd name="connsiteY12" fmla="*/ 845326 h 1558659"/>
                <a:gd name="connsiteX13" fmla="*/ 838477 w 1125940"/>
                <a:gd name="connsiteY13" fmla="*/ 845278 h 1558659"/>
                <a:gd name="connsiteX14" fmla="*/ 852306 w 1125940"/>
                <a:gd name="connsiteY14" fmla="*/ 939636 h 1558659"/>
                <a:gd name="connsiteX15" fmla="*/ 852600 w 1125940"/>
                <a:gd name="connsiteY15" fmla="*/ 939535 h 1558659"/>
                <a:gd name="connsiteX16" fmla="*/ 859587 w 1125940"/>
                <a:gd name="connsiteY16" fmla="*/ 967794 h 1558659"/>
                <a:gd name="connsiteX17" fmla="*/ 868314 w 1125940"/>
                <a:gd name="connsiteY17" fmla="*/ 964191 h 1558659"/>
                <a:gd name="connsiteX18" fmla="*/ 941215 w 1125940"/>
                <a:gd name="connsiteY18" fmla="*/ 860847 h 1558659"/>
                <a:gd name="connsiteX19" fmla="*/ 988724 w 1125940"/>
                <a:gd name="connsiteY19" fmla="*/ 839522 h 1558659"/>
                <a:gd name="connsiteX20" fmla="*/ 989018 w 1125940"/>
                <a:gd name="connsiteY20" fmla="*/ 839735 h 1558659"/>
                <a:gd name="connsiteX21" fmla="*/ 989484 w 1125940"/>
                <a:gd name="connsiteY21" fmla="*/ 839522 h 1558659"/>
                <a:gd name="connsiteX22" fmla="*/ 994263 w 1125940"/>
                <a:gd name="connsiteY22" fmla="*/ 843049 h 1558659"/>
                <a:gd name="connsiteX23" fmla="*/ 969897 w 1125940"/>
                <a:gd name="connsiteY23" fmla="*/ 813284 h 1558659"/>
                <a:gd name="connsiteX24" fmla="*/ 951547 w 1125940"/>
                <a:gd name="connsiteY24" fmla="*/ 751906 h 1558659"/>
                <a:gd name="connsiteX25" fmla="*/ 878559 w 1125940"/>
                <a:gd name="connsiteY25" fmla="*/ 710082 h 1558659"/>
                <a:gd name="connsiteX26" fmla="*/ 498036 w 1125940"/>
                <a:gd name="connsiteY26" fmla="*/ 713 h 1558659"/>
                <a:gd name="connsiteX27" fmla="*/ 590706 w 1125940"/>
                <a:gd name="connsiteY27" fmla="*/ 67959 h 1558659"/>
                <a:gd name="connsiteX28" fmla="*/ 627610 w 1125940"/>
                <a:gd name="connsiteY28" fmla="*/ 703521 h 1558659"/>
                <a:gd name="connsiteX29" fmla="*/ 636631 w 1125940"/>
                <a:gd name="connsiteY29" fmla="*/ 716642 h 1558659"/>
                <a:gd name="connsiteX30" fmla="*/ 835094 w 1125940"/>
                <a:gd name="connsiteY30" fmla="*/ 489480 h 1558659"/>
                <a:gd name="connsiteX31" fmla="*/ 854776 w 1125940"/>
                <a:gd name="connsiteY31" fmla="*/ 487840 h 1558659"/>
                <a:gd name="connsiteX32" fmla="*/ 1075382 w 1125940"/>
                <a:gd name="connsiteY32" fmla="*/ 588710 h 1558659"/>
                <a:gd name="connsiteX33" fmla="*/ 1093424 w 1125940"/>
                <a:gd name="connsiteY33" fmla="*/ 613312 h 1558659"/>
                <a:gd name="connsiteX34" fmla="*/ 1121307 w 1125940"/>
                <a:gd name="connsiteY34" fmla="*/ 852775 h 1558659"/>
                <a:gd name="connsiteX35" fmla="*/ 1109864 w 1125940"/>
                <a:gd name="connsiteY35" fmla="*/ 873535 h 1558659"/>
                <a:gd name="connsiteX36" fmla="*/ 1120601 w 1125940"/>
                <a:gd name="connsiteY36" fmla="*/ 858387 h 1558659"/>
                <a:gd name="connsiteX37" fmla="*/ 1125925 w 1125940"/>
                <a:gd name="connsiteY37" fmla="*/ 876841 h 1558659"/>
                <a:gd name="connsiteX38" fmla="*/ 1125861 w 1125940"/>
                <a:gd name="connsiteY38" fmla="*/ 877012 h 1558659"/>
                <a:gd name="connsiteX39" fmla="*/ 1125936 w 1125940"/>
                <a:gd name="connsiteY39" fmla="*/ 877280 h 1558659"/>
                <a:gd name="connsiteX40" fmla="*/ 1119012 w 1125940"/>
                <a:gd name="connsiteY40" fmla="*/ 895951 h 1558659"/>
                <a:gd name="connsiteX41" fmla="*/ 1118197 w 1125940"/>
                <a:gd name="connsiteY41" fmla="*/ 896781 h 1558659"/>
                <a:gd name="connsiteX42" fmla="*/ 1117547 w 1125940"/>
                <a:gd name="connsiteY42" fmla="*/ 897025 h 1558659"/>
                <a:gd name="connsiteX43" fmla="*/ 1079415 w 1125940"/>
                <a:gd name="connsiteY43" fmla="*/ 955105 h 1558659"/>
                <a:gd name="connsiteX44" fmla="*/ 1005925 w 1125940"/>
                <a:gd name="connsiteY44" fmla="*/ 1135610 h 1558659"/>
                <a:gd name="connsiteX45" fmla="*/ 989543 w 1125940"/>
                <a:gd name="connsiteY45" fmla="*/ 1158575 h 1558659"/>
                <a:gd name="connsiteX46" fmla="*/ 822444 w 1125940"/>
                <a:gd name="connsiteY46" fmla="*/ 1314410 h 1558659"/>
                <a:gd name="connsiteX47" fmla="*/ 733980 w 1125940"/>
                <a:gd name="connsiteY47" fmla="*/ 1446460 h 1558659"/>
                <a:gd name="connsiteX48" fmla="*/ 733980 w 1125940"/>
                <a:gd name="connsiteY48" fmla="*/ 1558659 h 1558659"/>
                <a:gd name="connsiteX49" fmla="*/ 320075 w 1125940"/>
                <a:gd name="connsiteY49" fmla="*/ 1558659 h 1558659"/>
                <a:gd name="connsiteX50" fmla="*/ 320075 w 1125940"/>
                <a:gd name="connsiteY50" fmla="*/ 1461275 h 1558659"/>
                <a:gd name="connsiteX51" fmla="*/ 169998 w 1125940"/>
                <a:gd name="connsiteY51" fmla="*/ 1316120 h 1558659"/>
                <a:gd name="connsiteX52" fmla="*/ 87169 w 1125940"/>
                <a:gd name="connsiteY52" fmla="*/ 874098 h 1558659"/>
                <a:gd name="connsiteX53" fmla="*/ 1059 w 1125940"/>
                <a:gd name="connsiteY53" fmla="*/ 415673 h 1558659"/>
                <a:gd name="connsiteX54" fmla="*/ 56825 w 1125940"/>
                <a:gd name="connsiteY54" fmla="*/ 336125 h 1558659"/>
                <a:gd name="connsiteX55" fmla="*/ 135554 w 1125940"/>
                <a:gd name="connsiteY55" fmla="*/ 391891 h 1558659"/>
                <a:gd name="connsiteX56" fmla="*/ 227405 w 1125940"/>
                <a:gd name="connsiteY56" fmla="*/ 806031 h 1558659"/>
                <a:gd name="connsiteX57" fmla="*/ 242166 w 1125940"/>
                <a:gd name="connsiteY57" fmla="*/ 816692 h 1558659"/>
                <a:gd name="connsiteX58" fmla="*/ 254468 w 1125940"/>
                <a:gd name="connsiteY58" fmla="*/ 801931 h 1558659"/>
                <a:gd name="connsiteX59" fmla="*/ 192141 w 1125940"/>
                <a:gd name="connsiteY59" fmla="*/ 224595 h 1558659"/>
                <a:gd name="connsiteX60" fmla="*/ 258568 w 1125940"/>
                <a:gd name="connsiteY60" fmla="*/ 139306 h 1558659"/>
                <a:gd name="connsiteX61" fmla="*/ 343038 w 1125940"/>
                <a:gd name="connsiteY61" fmla="*/ 204913 h 1558659"/>
                <a:gd name="connsiteX62" fmla="*/ 420947 w 1125940"/>
                <a:gd name="connsiteY62" fmla="*/ 778148 h 1558659"/>
                <a:gd name="connsiteX63" fmla="*/ 432428 w 1125940"/>
                <a:gd name="connsiteY63" fmla="*/ 788809 h 1558659"/>
                <a:gd name="connsiteX64" fmla="*/ 448010 w 1125940"/>
                <a:gd name="connsiteY64" fmla="*/ 774868 h 1558659"/>
                <a:gd name="connsiteX65" fmla="*/ 425047 w 1125940"/>
                <a:gd name="connsiteY65" fmla="*/ 93382 h 1558659"/>
                <a:gd name="connsiteX66" fmla="*/ 498036 w 1125940"/>
                <a:gd name="connsiteY66" fmla="*/ 713 h 155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25940" h="1558659">
                  <a:moveTo>
                    <a:pt x="1105935" y="879079"/>
                  </a:moveTo>
                  <a:lnTo>
                    <a:pt x="1079655" y="885926"/>
                  </a:lnTo>
                  <a:lnTo>
                    <a:pt x="1104833" y="880634"/>
                  </a:lnTo>
                  <a:close/>
                  <a:moveTo>
                    <a:pt x="1028896" y="868604"/>
                  </a:moveTo>
                  <a:lnTo>
                    <a:pt x="1033358" y="871896"/>
                  </a:lnTo>
                  <a:lnTo>
                    <a:pt x="1033673" y="872125"/>
                  </a:lnTo>
                  <a:lnTo>
                    <a:pt x="1036277" y="872956"/>
                  </a:lnTo>
                  <a:close/>
                  <a:moveTo>
                    <a:pt x="878559" y="710082"/>
                  </a:moveTo>
                  <a:cubicBezTo>
                    <a:pt x="869538" y="749445"/>
                    <a:pt x="856417" y="782249"/>
                    <a:pt x="842475" y="806851"/>
                  </a:cubicBezTo>
                  <a:lnTo>
                    <a:pt x="842099" y="807490"/>
                  </a:lnTo>
                  <a:lnTo>
                    <a:pt x="843811" y="807554"/>
                  </a:lnTo>
                  <a:cubicBezTo>
                    <a:pt x="840526" y="812481"/>
                    <a:pt x="838062" y="816586"/>
                    <a:pt x="835598" y="821513"/>
                  </a:cubicBezTo>
                  <a:cubicBezTo>
                    <a:pt x="837240" y="828903"/>
                    <a:pt x="838062" y="837114"/>
                    <a:pt x="839704" y="845326"/>
                  </a:cubicBezTo>
                  <a:lnTo>
                    <a:pt x="838477" y="845278"/>
                  </a:lnTo>
                  <a:lnTo>
                    <a:pt x="852306" y="939636"/>
                  </a:lnTo>
                  <a:lnTo>
                    <a:pt x="852600" y="939535"/>
                  </a:lnTo>
                  <a:lnTo>
                    <a:pt x="859587" y="967794"/>
                  </a:lnTo>
                  <a:lnTo>
                    <a:pt x="868314" y="964191"/>
                  </a:lnTo>
                  <a:cubicBezTo>
                    <a:pt x="886335" y="912519"/>
                    <a:pt x="912546" y="879711"/>
                    <a:pt x="941215" y="860847"/>
                  </a:cubicBezTo>
                  <a:cubicBezTo>
                    <a:pt x="956778" y="850185"/>
                    <a:pt x="973161" y="843623"/>
                    <a:pt x="988724" y="839522"/>
                  </a:cubicBezTo>
                  <a:lnTo>
                    <a:pt x="989018" y="839735"/>
                  </a:lnTo>
                  <a:lnTo>
                    <a:pt x="989484" y="839522"/>
                  </a:lnTo>
                  <a:lnTo>
                    <a:pt x="994263" y="843049"/>
                  </a:lnTo>
                  <a:lnTo>
                    <a:pt x="969897" y="813284"/>
                  </a:lnTo>
                  <a:cubicBezTo>
                    <a:pt x="960978" y="796703"/>
                    <a:pt x="954417" y="776508"/>
                    <a:pt x="951547" y="751906"/>
                  </a:cubicBezTo>
                  <a:cubicBezTo>
                    <a:pt x="951547" y="751906"/>
                    <a:pt x="912183" y="732224"/>
                    <a:pt x="878559" y="710082"/>
                  </a:cubicBezTo>
                  <a:close/>
                  <a:moveTo>
                    <a:pt x="498036" y="713"/>
                  </a:moveTo>
                  <a:cubicBezTo>
                    <a:pt x="541501" y="-5028"/>
                    <a:pt x="581685" y="24495"/>
                    <a:pt x="590706" y="67959"/>
                  </a:cubicBezTo>
                  <a:lnTo>
                    <a:pt x="627610" y="703521"/>
                  </a:lnTo>
                  <a:cubicBezTo>
                    <a:pt x="629251" y="711722"/>
                    <a:pt x="632531" y="715822"/>
                    <a:pt x="636631" y="716642"/>
                  </a:cubicBezTo>
                  <a:cubicBezTo>
                    <a:pt x="678456" y="650216"/>
                    <a:pt x="763746" y="525564"/>
                    <a:pt x="835094" y="489480"/>
                  </a:cubicBezTo>
                  <a:cubicBezTo>
                    <a:pt x="840835" y="487020"/>
                    <a:pt x="848216" y="486200"/>
                    <a:pt x="854776" y="487840"/>
                  </a:cubicBezTo>
                  <a:cubicBezTo>
                    <a:pt x="883480" y="495221"/>
                    <a:pt x="981891" y="528024"/>
                    <a:pt x="1075382" y="588710"/>
                  </a:cubicBezTo>
                  <a:cubicBezTo>
                    <a:pt x="1084403" y="594450"/>
                    <a:pt x="1090143" y="603471"/>
                    <a:pt x="1093424" y="613312"/>
                  </a:cubicBezTo>
                  <a:cubicBezTo>
                    <a:pt x="1104085" y="651856"/>
                    <a:pt x="1131148" y="756826"/>
                    <a:pt x="1121307" y="852775"/>
                  </a:cubicBezTo>
                  <a:lnTo>
                    <a:pt x="1109864" y="873535"/>
                  </a:lnTo>
                  <a:lnTo>
                    <a:pt x="1120601" y="858387"/>
                  </a:lnTo>
                  <a:cubicBezTo>
                    <a:pt x="1124287" y="863718"/>
                    <a:pt x="1126130" y="870279"/>
                    <a:pt x="1125925" y="876841"/>
                  </a:cubicBezTo>
                  <a:lnTo>
                    <a:pt x="1125861" y="877012"/>
                  </a:lnTo>
                  <a:lnTo>
                    <a:pt x="1125936" y="877280"/>
                  </a:lnTo>
                  <a:cubicBezTo>
                    <a:pt x="1125733" y="883918"/>
                    <a:pt x="1123492" y="890557"/>
                    <a:pt x="1119012" y="895951"/>
                  </a:cubicBezTo>
                  <a:cubicBezTo>
                    <a:pt x="1119012" y="896781"/>
                    <a:pt x="1118197" y="896781"/>
                    <a:pt x="1118197" y="896781"/>
                  </a:cubicBezTo>
                  <a:lnTo>
                    <a:pt x="1117547" y="897025"/>
                  </a:lnTo>
                  <a:lnTo>
                    <a:pt x="1079415" y="955105"/>
                  </a:lnTo>
                  <a:cubicBezTo>
                    <a:pt x="1043400" y="1021501"/>
                    <a:pt x="1016369" y="1103007"/>
                    <a:pt x="1005925" y="1135610"/>
                  </a:cubicBezTo>
                  <a:cubicBezTo>
                    <a:pt x="1003468" y="1145452"/>
                    <a:pt x="997734" y="1152834"/>
                    <a:pt x="989543" y="1158575"/>
                  </a:cubicBezTo>
                  <a:cubicBezTo>
                    <a:pt x="926471" y="1202045"/>
                    <a:pt x="860123" y="1272581"/>
                    <a:pt x="822444" y="1314410"/>
                  </a:cubicBezTo>
                  <a:lnTo>
                    <a:pt x="733980" y="1446460"/>
                  </a:lnTo>
                  <a:lnTo>
                    <a:pt x="733980" y="1558659"/>
                  </a:lnTo>
                  <a:lnTo>
                    <a:pt x="320075" y="1558659"/>
                  </a:lnTo>
                  <a:lnTo>
                    <a:pt x="320075" y="1461275"/>
                  </a:lnTo>
                  <a:cubicBezTo>
                    <a:pt x="320075" y="1461275"/>
                    <a:pt x="266769" y="1430112"/>
                    <a:pt x="169998" y="1316120"/>
                  </a:cubicBezTo>
                  <a:cubicBezTo>
                    <a:pt x="62566" y="1189008"/>
                    <a:pt x="81428" y="931503"/>
                    <a:pt x="87169" y="874098"/>
                  </a:cubicBezTo>
                  <a:lnTo>
                    <a:pt x="1059" y="415673"/>
                  </a:lnTo>
                  <a:cubicBezTo>
                    <a:pt x="-5502" y="378769"/>
                    <a:pt x="19101" y="342686"/>
                    <a:pt x="56825" y="336125"/>
                  </a:cubicBezTo>
                  <a:cubicBezTo>
                    <a:pt x="92909" y="330385"/>
                    <a:pt x="127353" y="355807"/>
                    <a:pt x="135554" y="391891"/>
                  </a:cubicBezTo>
                  <a:lnTo>
                    <a:pt x="227405" y="806031"/>
                  </a:lnTo>
                  <a:cubicBezTo>
                    <a:pt x="228225" y="813412"/>
                    <a:pt x="234785" y="817512"/>
                    <a:pt x="242166" y="816692"/>
                  </a:cubicBezTo>
                  <a:cubicBezTo>
                    <a:pt x="249547" y="815872"/>
                    <a:pt x="255288" y="809311"/>
                    <a:pt x="254468" y="801931"/>
                  </a:cubicBezTo>
                  <a:lnTo>
                    <a:pt x="192141" y="224595"/>
                  </a:lnTo>
                  <a:cubicBezTo>
                    <a:pt x="187220" y="182770"/>
                    <a:pt x="216743" y="144227"/>
                    <a:pt x="258568" y="139306"/>
                  </a:cubicBezTo>
                  <a:cubicBezTo>
                    <a:pt x="299573" y="134386"/>
                    <a:pt x="335657" y="164729"/>
                    <a:pt x="343038" y="204913"/>
                  </a:cubicBezTo>
                  <a:lnTo>
                    <a:pt x="420947" y="778148"/>
                  </a:lnTo>
                  <a:cubicBezTo>
                    <a:pt x="421767" y="783889"/>
                    <a:pt x="426687" y="787989"/>
                    <a:pt x="432428" y="788809"/>
                  </a:cubicBezTo>
                  <a:cubicBezTo>
                    <a:pt x="440629" y="791270"/>
                    <a:pt x="448830" y="783889"/>
                    <a:pt x="448010" y="774868"/>
                  </a:cubicBezTo>
                  <a:lnTo>
                    <a:pt x="425047" y="93382"/>
                  </a:lnTo>
                  <a:cubicBezTo>
                    <a:pt x="419307" y="47457"/>
                    <a:pt x="452110" y="6453"/>
                    <a:pt x="498036" y="713"/>
                  </a:cubicBezTo>
                  <a:close/>
                </a:path>
              </a:pathLst>
            </a:custGeom>
            <a:solidFill>
              <a:srgbClr val="FAB29A"/>
            </a:solidFill>
            <a:ln w="139700">
              <a:solidFill>
                <a:srgbClr val="F0EEE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736CF79-6834-48E3-9017-EF977C2C6E62}"/>
                </a:ext>
              </a:extLst>
            </p:cNvPr>
            <p:cNvGrpSpPr/>
            <p:nvPr/>
          </p:nvGrpSpPr>
          <p:grpSpPr>
            <a:xfrm>
              <a:off x="9034464" y="4441681"/>
              <a:ext cx="1136650" cy="1854200"/>
              <a:chOff x="5449888" y="4222750"/>
              <a:chExt cx="1136650" cy="1854200"/>
            </a:xfrm>
          </p:grpSpPr>
          <p:sp>
            <p:nvSpPr>
              <p:cNvPr id="83" name="Freeform 59">
                <a:extLst>
                  <a:ext uri="{FF2B5EF4-FFF2-40B4-BE49-F238E27FC236}">
                    <a16:creationId xmlns:a16="http://schemas.microsoft.com/office/drawing/2014/main" id="{B019435B-8F92-4E14-B08F-D7B06495A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9888" y="4222750"/>
                <a:ext cx="1136650" cy="1854200"/>
              </a:xfrm>
              <a:custGeom>
                <a:avLst/>
                <a:gdLst>
                  <a:gd name="T0" fmla="*/ 1374 w 1386"/>
                  <a:gd name="T1" fmla="*/ 1046 h 2261"/>
                  <a:gd name="T2" fmla="*/ 1321 w 1386"/>
                  <a:gd name="T3" fmla="*/ 1087 h 2261"/>
                  <a:gd name="T4" fmla="*/ 1167 w 1386"/>
                  <a:gd name="T5" fmla="*/ 923 h 2261"/>
                  <a:gd name="T6" fmla="*/ 1078 w 1386"/>
                  <a:gd name="T7" fmla="*/ 872 h 2261"/>
                  <a:gd name="T8" fmla="*/ 1034 w 1386"/>
                  <a:gd name="T9" fmla="*/ 990 h 2261"/>
                  <a:gd name="T10" fmla="*/ 1024 w 1386"/>
                  <a:gd name="T11" fmla="*/ 1007 h 2261"/>
                  <a:gd name="T12" fmla="*/ 1029 w 1386"/>
                  <a:gd name="T13" fmla="*/ 1036 h 2261"/>
                  <a:gd name="T14" fmla="*/ 1046 w 1386"/>
                  <a:gd name="T15" fmla="*/ 1152 h 2261"/>
                  <a:gd name="T16" fmla="*/ 1074 w 1386"/>
                  <a:gd name="T17" fmla="*/ 1265 h 2261"/>
                  <a:gd name="T18" fmla="*/ 930 w 1386"/>
                  <a:gd name="T19" fmla="*/ 1484 h 2261"/>
                  <a:gd name="T20" fmla="*/ 915 w 1386"/>
                  <a:gd name="T21" fmla="*/ 1584 h 2261"/>
                  <a:gd name="T22" fmla="*/ 909 w 1386"/>
                  <a:gd name="T23" fmla="*/ 1625 h 2261"/>
                  <a:gd name="T24" fmla="*/ 782 w 1386"/>
                  <a:gd name="T25" fmla="*/ 1922 h 2261"/>
                  <a:gd name="T26" fmla="*/ 636 w 1386"/>
                  <a:gd name="T27" fmla="*/ 2261 h 2261"/>
                  <a:gd name="T28" fmla="*/ 397 w 1386"/>
                  <a:gd name="T29" fmla="*/ 2261 h 2261"/>
                  <a:gd name="T30" fmla="*/ 397 w 1386"/>
                  <a:gd name="T31" fmla="*/ 1788 h 2261"/>
                  <a:gd name="T32" fmla="*/ 214 w 1386"/>
                  <a:gd name="T33" fmla="*/ 1611 h 2261"/>
                  <a:gd name="T34" fmla="*/ 113 w 1386"/>
                  <a:gd name="T35" fmla="*/ 1072 h 2261"/>
                  <a:gd name="T36" fmla="*/ 8 w 1386"/>
                  <a:gd name="T37" fmla="*/ 513 h 2261"/>
                  <a:gd name="T38" fmla="*/ 76 w 1386"/>
                  <a:gd name="T39" fmla="*/ 416 h 2261"/>
                  <a:gd name="T40" fmla="*/ 172 w 1386"/>
                  <a:gd name="T41" fmla="*/ 484 h 2261"/>
                  <a:gd name="T42" fmla="*/ 284 w 1386"/>
                  <a:gd name="T43" fmla="*/ 989 h 2261"/>
                  <a:gd name="T44" fmla="*/ 302 w 1386"/>
                  <a:gd name="T45" fmla="*/ 1002 h 2261"/>
                  <a:gd name="T46" fmla="*/ 317 w 1386"/>
                  <a:gd name="T47" fmla="*/ 984 h 2261"/>
                  <a:gd name="T48" fmla="*/ 241 w 1386"/>
                  <a:gd name="T49" fmla="*/ 280 h 2261"/>
                  <a:gd name="T50" fmla="*/ 322 w 1386"/>
                  <a:gd name="T51" fmla="*/ 176 h 2261"/>
                  <a:gd name="T52" fmla="*/ 425 w 1386"/>
                  <a:gd name="T53" fmla="*/ 256 h 2261"/>
                  <a:gd name="T54" fmla="*/ 520 w 1386"/>
                  <a:gd name="T55" fmla="*/ 955 h 2261"/>
                  <a:gd name="T56" fmla="*/ 534 w 1386"/>
                  <a:gd name="T57" fmla="*/ 968 h 2261"/>
                  <a:gd name="T58" fmla="*/ 553 w 1386"/>
                  <a:gd name="T59" fmla="*/ 951 h 2261"/>
                  <a:gd name="T60" fmla="*/ 525 w 1386"/>
                  <a:gd name="T61" fmla="*/ 120 h 2261"/>
                  <a:gd name="T62" fmla="*/ 614 w 1386"/>
                  <a:gd name="T63" fmla="*/ 7 h 2261"/>
                  <a:gd name="T64" fmla="*/ 727 w 1386"/>
                  <a:gd name="T65" fmla="*/ 89 h 2261"/>
                  <a:gd name="T66" fmla="*/ 772 w 1386"/>
                  <a:gd name="T67" fmla="*/ 864 h 2261"/>
                  <a:gd name="T68" fmla="*/ 783 w 1386"/>
                  <a:gd name="T69" fmla="*/ 880 h 2261"/>
                  <a:gd name="T70" fmla="*/ 1025 w 1386"/>
                  <a:gd name="T71" fmla="*/ 603 h 2261"/>
                  <a:gd name="T72" fmla="*/ 1049 w 1386"/>
                  <a:gd name="T73" fmla="*/ 601 h 2261"/>
                  <a:gd name="T74" fmla="*/ 1318 w 1386"/>
                  <a:gd name="T75" fmla="*/ 724 h 2261"/>
                  <a:gd name="T76" fmla="*/ 1340 w 1386"/>
                  <a:gd name="T77" fmla="*/ 754 h 2261"/>
                  <a:gd name="T78" fmla="*/ 1374 w 1386"/>
                  <a:gd name="T79" fmla="*/ 1046 h 2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86" h="2261">
                    <a:moveTo>
                      <a:pt x="1374" y="1046"/>
                    </a:moveTo>
                    <a:cubicBezTo>
                      <a:pt x="1372" y="1072"/>
                      <a:pt x="1347" y="1091"/>
                      <a:pt x="1321" y="1087"/>
                    </a:cubicBezTo>
                    <a:cubicBezTo>
                      <a:pt x="1267" y="1077"/>
                      <a:pt x="1181" y="1043"/>
                      <a:pt x="1167" y="923"/>
                    </a:cubicBezTo>
                    <a:cubicBezTo>
                      <a:pt x="1167" y="923"/>
                      <a:pt x="1119" y="899"/>
                      <a:pt x="1078" y="872"/>
                    </a:cubicBezTo>
                    <a:cubicBezTo>
                      <a:pt x="1067" y="920"/>
                      <a:pt x="1051" y="960"/>
                      <a:pt x="1034" y="990"/>
                    </a:cubicBezTo>
                    <a:cubicBezTo>
                      <a:pt x="1030" y="996"/>
                      <a:pt x="1027" y="1001"/>
                      <a:pt x="1024" y="1007"/>
                    </a:cubicBezTo>
                    <a:cubicBezTo>
                      <a:pt x="1026" y="1016"/>
                      <a:pt x="1027" y="1026"/>
                      <a:pt x="1029" y="1036"/>
                    </a:cubicBezTo>
                    <a:cubicBezTo>
                      <a:pt x="1033" y="1068"/>
                      <a:pt x="1037" y="1106"/>
                      <a:pt x="1046" y="1152"/>
                    </a:cubicBezTo>
                    <a:cubicBezTo>
                      <a:pt x="1052" y="1185"/>
                      <a:pt x="1061" y="1223"/>
                      <a:pt x="1074" y="1265"/>
                    </a:cubicBezTo>
                    <a:cubicBezTo>
                      <a:pt x="1107" y="1370"/>
                      <a:pt x="1010" y="1443"/>
                      <a:pt x="930" y="1484"/>
                    </a:cubicBezTo>
                    <a:cubicBezTo>
                      <a:pt x="924" y="1523"/>
                      <a:pt x="919" y="1559"/>
                      <a:pt x="915" y="1584"/>
                    </a:cubicBezTo>
                    <a:cubicBezTo>
                      <a:pt x="912" y="1609"/>
                      <a:pt x="909" y="1625"/>
                      <a:pt x="909" y="1625"/>
                    </a:cubicBezTo>
                    <a:lnTo>
                      <a:pt x="782" y="1922"/>
                    </a:lnTo>
                    <a:lnTo>
                      <a:pt x="636" y="2261"/>
                    </a:lnTo>
                    <a:lnTo>
                      <a:pt x="397" y="2261"/>
                    </a:lnTo>
                    <a:lnTo>
                      <a:pt x="397" y="1788"/>
                    </a:lnTo>
                    <a:cubicBezTo>
                      <a:pt x="397" y="1788"/>
                      <a:pt x="332" y="1750"/>
                      <a:pt x="214" y="1611"/>
                    </a:cubicBezTo>
                    <a:cubicBezTo>
                      <a:pt x="83" y="1456"/>
                      <a:pt x="106" y="1142"/>
                      <a:pt x="113" y="1072"/>
                    </a:cubicBezTo>
                    <a:lnTo>
                      <a:pt x="8" y="513"/>
                    </a:lnTo>
                    <a:cubicBezTo>
                      <a:pt x="0" y="468"/>
                      <a:pt x="30" y="424"/>
                      <a:pt x="76" y="416"/>
                    </a:cubicBezTo>
                    <a:cubicBezTo>
                      <a:pt x="120" y="409"/>
                      <a:pt x="162" y="440"/>
                      <a:pt x="172" y="484"/>
                    </a:cubicBezTo>
                    <a:lnTo>
                      <a:pt x="284" y="989"/>
                    </a:lnTo>
                    <a:cubicBezTo>
                      <a:pt x="285" y="998"/>
                      <a:pt x="293" y="1003"/>
                      <a:pt x="302" y="1002"/>
                    </a:cubicBezTo>
                    <a:cubicBezTo>
                      <a:pt x="311" y="1001"/>
                      <a:pt x="318" y="993"/>
                      <a:pt x="317" y="984"/>
                    </a:cubicBezTo>
                    <a:lnTo>
                      <a:pt x="241" y="280"/>
                    </a:lnTo>
                    <a:cubicBezTo>
                      <a:pt x="235" y="229"/>
                      <a:pt x="271" y="182"/>
                      <a:pt x="322" y="176"/>
                    </a:cubicBezTo>
                    <a:cubicBezTo>
                      <a:pt x="372" y="170"/>
                      <a:pt x="416" y="207"/>
                      <a:pt x="425" y="256"/>
                    </a:cubicBezTo>
                    <a:lnTo>
                      <a:pt x="520" y="955"/>
                    </a:lnTo>
                    <a:cubicBezTo>
                      <a:pt x="521" y="962"/>
                      <a:pt x="527" y="967"/>
                      <a:pt x="534" y="968"/>
                    </a:cubicBezTo>
                    <a:cubicBezTo>
                      <a:pt x="544" y="971"/>
                      <a:pt x="554" y="962"/>
                      <a:pt x="553" y="951"/>
                    </a:cubicBezTo>
                    <a:lnTo>
                      <a:pt x="525" y="120"/>
                    </a:lnTo>
                    <a:cubicBezTo>
                      <a:pt x="518" y="64"/>
                      <a:pt x="558" y="14"/>
                      <a:pt x="614" y="7"/>
                    </a:cubicBezTo>
                    <a:cubicBezTo>
                      <a:pt x="667" y="0"/>
                      <a:pt x="716" y="36"/>
                      <a:pt x="727" y="89"/>
                    </a:cubicBezTo>
                    <a:lnTo>
                      <a:pt x="772" y="864"/>
                    </a:lnTo>
                    <a:cubicBezTo>
                      <a:pt x="774" y="874"/>
                      <a:pt x="778" y="879"/>
                      <a:pt x="783" y="880"/>
                    </a:cubicBezTo>
                    <a:cubicBezTo>
                      <a:pt x="834" y="799"/>
                      <a:pt x="938" y="647"/>
                      <a:pt x="1025" y="603"/>
                    </a:cubicBezTo>
                    <a:cubicBezTo>
                      <a:pt x="1032" y="600"/>
                      <a:pt x="1041" y="599"/>
                      <a:pt x="1049" y="601"/>
                    </a:cubicBezTo>
                    <a:cubicBezTo>
                      <a:pt x="1084" y="610"/>
                      <a:pt x="1204" y="650"/>
                      <a:pt x="1318" y="724"/>
                    </a:cubicBezTo>
                    <a:cubicBezTo>
                      <a:pt x="1329" y="731"/>
                      <a:pt x="1336" y="742"/>
                      <a:pt x="1340" y="754"/>
                    </a:cubicBezTo>
                    <a:cubicBezTo>
                      <a:pt x="1353" y="801"/>
                      <a:pt x="1386" y="929"/>
                      <a:pt x="1374" y="1046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0">
                <a:extLst>
                  <a:ext uri="{FF2B5EF4-FFF2-40B4-BE49-F238E27FC236}">
                    <a16:creationId xmlns:a16="http://schemas.microsoft.com/office/drawing/2014/main" id="{F2FE03D9-F5BE-40CF-915E-AEE25A3E8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5" y="5167313"/>
                <a:ext cx="544513" cy="631825"/>
              </a:xfrm>
              <a:custGeom>
                <a:avLst/>
                <a:gdLst>
                  <a:gd name="T0" fmla="*/ 488 w 665"/>
                  <a:gd name="T1" fmla="*/ 332 h 770"/>
                  <a:gd name="T2" fmla="*/ 473 w 665"/>
                  <a:gd name="T3" fmla="*/ 432 h 770"/>
                  <a:gd name="T4" fmla="*/ 467 w 665"/>
                  <a:gd name="T5" fmla="*/ 473 h 770"/>
                  <a:gd name="T6" fmla="*/ 340 w 665"/>
                  <a:gd name="T7" fmla="*/ 770 h 770"/>
                  <a:gd name="T8" fmla="*/ 101 w 665"/>
                  <a:gd name="T9" fmla="*/ 543 h 770"/>
                  <a:gd name="T10" fmla="*/ 511 w 665"/>
                  <a:gd name="T11" fmla="*/ 35 h 770"/>
                  <a:gd name="T12" fmla="*/ 604 w 665"/>
                  <a:gd name="T13" fmla="*/ 0 h 770"/>
                  <a:gd name="T14" fmla="*/ 632 w 665"/>
                  <a:gd name="T15" fmla="*/ 113 h 770"/>
                  <a:gd name="T16" fmla="*/ 488 w 665"/>
                  <a:gd name="T17" fmla="*/ 332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5" h="770">
                    <a:moveTo>
                      <a:pt x="488" y="332"/>
                    </a:moveTo>
                    <a:cubicBezTo>
                      <a:pt x="482" y="371"/>
                      <a:pt x="477" y="407"/>
                      <a:pt x="473" y="432"/>
                    </a:cubicBezTo>
                    <a:cubicBezTo>
                      <a:pt x="470" y="457"/>
                      <a:pt x="467" y="473"/>
                      <a:pt x="467" y="473"/>
                    </a:cubicBezTo>
                    <a:lnTo>
                      <a:pt x="340" y="770"/>
                    </a:lnTo>
                    <a:cubicBezTo>
                      <a:pt x="224" y="764"/>
                      <a:pt x="131" y="703"/>
                      <a:pt x="101" y="543"/>
                    </a:cubicBezTo>
                    <a:cubicBezTo>
                      <a:pt x="0" y="8"/>
                      <a:pt x="511" y="35"/>
                      <a:pt x="511" y="35"/>
                    </a:cubicBezTo>
                    <a:cubicBezTo>
                      <a:pt x="530" y="25"/>
                      <a:pt x="570" y="11"/>
                      <a:pt x="604" y="0"/>
                    </a:cubicBezTo>
                    <a:cubicBezTo>
                      <a:pt x="610" y="33"/>
                      <a:pt x="619" y="71"/>
                      <a:pt x="632" y="113"/>
                    </a:cubicBezTo>
                    <a:cubicBezTo>
                      <a:pt x="665" y="218"/>
                      <a:pt x="568" y="291"/>
                      <a:pt x="488" y="332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1">
                <a:extLst>
                  <a:ext uri="{FF2B5EF4-FFF2-40B4-BE49-F238E27FC236}">
                    <a16:creationId xmlns:a16="http://schemas.microsoft.com/office/drawing/2014/main" id="{84F4A257-9D55-4DA6-9B8B-3F2C1EB49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1213" y="5067300"/>
                <a:ext cx="692150" cy="1009650"/>
              </a:xfrm>
              <a:custGeom>
                <a:avLst/>
                <a:gdLst>
                  <a:gd name="T0" fmla="*/ 834 w 845"/>
                  <a:gd name="T1" fmla="*/ 68 h 1231"/>
                  <a:gd name="T2" fmla="*/ 833 w 845"/>
                  <a:gd name="T3" fmla="*/ 69 h 1231"/>
                  <a:gd name="T4" fmla="*/ 696 w 845"/>
                  <a:gd name="T5" fmla="*/ 361 h 1231"/>
                  <a:gd name="T6" fmla="*/ 676 w 845"/>
                  <a:gd name="T7" fmla="*/ 389 h 1231"/>
                  <a:gd name="T8" fmla="*/ 472 w 845"/>
                  <a:gd name="T9" fmla="*/ 579 h 1231"/>
                  <a:gd name="T10" fmla="*/ 364 w 845"/>
                  <a:gd name="T11" fmla="*/ 740 h 1231"/>
                  <a:gd name="T12" fmla="*/ 364 w 845"/>
                  <a:gd name="T13" fmla="*/ 1231 h 1231"/>
                  <a:gd name="T14" fmla="*/ 0 w 845"/>
                  <a:gd name="T15" fmla="*/ 1231 h 1231"/>
                  <a:gd name="T16" fmla="*/ 0 w 845"/>
                  <a:gd name="T17" fmla="*/ 624 h 1231"/>
                  <a:gd name="T18" fmla="*/ 431 w 845"/>
                  <a:gd name="T19" fmla="*/ 192 h 1231"/>
                  <a:gd name="T20" fmla="*/ 528 w 845"/>
                  <a:gd name="T21" fmla="*/ 152 h 1231"/>
                  <a:gd name="T22" fmla="*/ 617 w 845"/>
                  <a:gd name="T23" fmla="*/ 26 h 1231"/>
                  <a:gd name="T24" fmla="*/ 675 w 845"/>
                  <a:gd name="T25" fmla="*/ 0 h 1231"/>
                  <a:gd name="T26" fmla="*/ 784 w 845"/>
                  <a:gd name="T27" fmla="*/ 57 h 1231"/>
                  <a:gd name="T28" fmla="*/ 836 w 845"/>
                  <a:gd name="T29" fmla="*/ 23 h 1231"/>
                  <a:gd name="T30" fmla="*/ 834 w 845"/>
                  <a:gd name="T31" fmla="*/ 68 h 1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5" h="1231">
                    <a:moveTo>
                      <a:pt x="834" y="68"/>
                    </a:moveTo>
                    <a:cubicBezTo>
                      <a:pt x="834" y="69"/>
                      <a:pt x="833" y="69"/>
                      <a:pt x="833" y="69"/>
                    </a:cubicBezTo>
                    <a:cubicBezTo>
                      <a:pt x="766" y="149"/>
                      <a:pt x="713" y="308"/>
                      <a:pt x="696" y="361"/>
                    </a:cubicBezTo>
                    <a:cubicBezTo>
                      <a:pt x="693" y="373"/>
                      <a:pt x="686" y="382"/>
                      <a:pt x="676" y="389"/>
                    </a:cubicBezTo>
                    <a:cubicBezTo>
                      <a:pt x="599" y="442"/>
                      <a:pt x="518" y="528"/>
                      <a:pt x="472" y="579"/>
                    </a:cubicBezTo>
                    <a:lnTo>
                      <a:pt x="364" y="740"/>
                    </a:lnTo>
                    <a:lnTo>
                      <a:pt x="364" y="1231"/>
                    </a:lnTo>
                    <a:lnTo>
                      <a:pt x="0" y="1231"/>
                    </a:lnTo>
                    <a:lnTo>
                      <a:pt x="0" y="624"/>
                    </a:lnTo>
                    <a:cubicBezTo>
                      <a:pt x="0" y="200"/>
                      <a:pt x="431" y="192"/>
                      <a:pt x="431" y="192"/>
                    </a:cubicBezTo>
                    <a:cubicBezTo>
                      <a:pt x="465" y="172"/>
                      <a:pt x="499" y="160"/>
                      <a:pt x="528" y="152"/>
                    </a:cubicBezTo>
                    <a:cubicBezTo>
                      <a:pt x="550" y="89"/>
                      <a:pt x="582" y="49"/>
                      <a:pt x="617" y="26"/>
                    </a:cubicBezTo>
                    <a:cubicBezTo>
                      <a:pt x="636" y="13"/>
                      <a:pt x="656" y="5"/>
                      <a:pt x="675" y="0"/>
                    </a:cubicBezTo>
                    <a:cubicBezTo>
                      <a:pt x="708" y="36"/>
                      <a:pt x="752" y="51"/>
                      <a:pt x="784" y="57"/>
                    </a:cubicBezTo>
                    <a:cubicBezTo>
                      <a:pt x="808" y="61"/>
                      <a:pt x="830" y="46"/>
                      <a:pt x="836" y="23"/>
                    </a:cubicBezTo>
                    <a:cubicBezTo>
                      <a:pt x="845" y="36"/>
                      <a:pt x="845" y="55"/>
                      <a:pt x="834" y="68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2">
                <a:extLst>
                  <a:ext uri="{FF2B5EF4-FFF2-40B4-BE49-F238E27FC236}">
                    <a16:creationId xmlns:a16="http://schemas.microsoft.com/office/drawing/2014/main" id="{D6843C65-DBDE-4EFB-8839-9F1FC0020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9588" y="5018088"/>
                <a:ext cx="709613" cy="119063"/>
              </a:xfrm>
              <a:custGeom>
                <a:avLst/>
                <a:gdLst>
                  <a:gd name="T0" fmla="*/ 854 w 864"/>
                  <a:gd name="T1" fmla="*/ 38 h 145"/>
                  <a:gd name="T2" fmla="*/ 859 w 864"/>
                  <a:gd name="T3" fmla="*/ 67 h 145"/>
                  <a:gd name="T4" fmla="*/ 0 w 864"/>
                  <a:gd name="T5" fmla="*/ 145 h 145"/>
                  <a:gd name="T6" fmla="*/ 864 w 864"/>
                  <a:gd name="T7" fmla="*/ 21 h 145"/>
                  <a:gd name="T8" fmla="*/ 854 w 864"/>
                  <a:gd name="T9" fmla="*/ 3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4" h="145">
                    <a:moveTo>
                      <a:pt x="854" y="38"/>
                    </a:moveTo>
                    <a:cubicBezTo>
                      <a:pt x="856" y="47"/>
                      <a:pt x="857" y="57"/>
                      <a:pt x="859" y="67"/>
                    </a:cubicBezTo>
                    <a:cubicBezTo>
                      <a:pt x="254" y="29"/>
                      <a:pt x="31" y="130"/>
                      <a:pt x="0" y="145"/>
                    </a:cubicBezTo>
                    <a:cubicBezTo>
                      <a:pt x="247" y="0"/>
                      <a:pt x="739" y="15"/>
                      <a:pt x="864" y="21"/>
                    </a:cubicBezTo>
                    <a:cubicBezTo>
                      <a:pt x="860" y="27"/>
                      <a:pt x="857" y="32"/>
                      <a:pt x="854" y="3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3">
                <a:extLst>
                  <a:ext uri="{FF2B5EF4-FFF2-40B4-BE49-F238E27FC236}">
                    <a16:creationId xmlns:a16="http://schemas.microsoft.com/office/drawing/2014/main" id="{5BA47D21-082F-497B-AEE5-E799ABBD5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5067300"/>
                <a:ext cx="185738" cy="109538"/>
              </a:xfrm>
              <a:custGeom>
                <a:avLst/>
                <a:gdLst>
                  <a:gd name="T0" fmla="*/ 217 w 228"/>
                  <a:gd name="T1" fmla="*/ 68 h 132"/>
                  <a:gd name="T2" fmla="*/ 216 w 228"/>
                  <a:gd name="T3" fmla="*/ 69 h 132"/>
                  <a:gd name="T4" fmla="*/ 0 w 228"/>
                  <a:gd name="T5" fmla="*/ 26 h 132"/>
                  <a:gd name="T6" fmla="*/ 58 w 228"/>
                  <a:gd name="T7" fmla="*/ 0 h 132"/>
                  <a:gd name="T8" fmla="*/ 167 w 228"/>
                  <a:gd name="T9" fmla="*/ 57 h 132"/>
                  <a:gd name="T10" fmla="*/ 219 w 228"/>
                  <a:gd name="T11" fmla="*/ 23 h 132"/>
                  <a:gd name="T12" fmla="*/ 217 w 228"/>
                  <a:gd name="T13" fmla="*/ 6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32">
                    <a:moveTo>
                      <a:pt x="217" y="68"/>
                    </a:moveTo>
                    <a:cubicBezTo>
                      <a:pt x="217" y="69"/>
                      <a:pt x="216" y="69"/>
                      <a:pt x="216" y="69"/>
                    </a:cubicBezTo>
                    <a:cubicBezTo>
                      <a:pt x="127" y="132"/>
                      <a:pt x="34" y="59"/>
                      <a:pt x="0" y="26"/>
                    </a:cubicBezTo>
                    <a:cubicBezTo>
                      <a:pt x="19" y="13"/>
                      <a:pt x="39" y="5"/>
                      <a:pt x="58" y="0"/>
                    </a:cubicBezTo>
                    <a:cubicBezTo>
                      <a:pt x="91" y="36"/>
                      <a:pt x="135" y="51"/>
                      <a:pt x="167" y="57"/>
                    </a:cubicBezTo>
                    <a:cubicBezTo>
                      <a:pt x="191" y="61"/>
                      <a:pt x="213" y="46"/>
                      <a:pt x="219" y="23"/>
                    </a:cubicBezTo>
                    <a:cubicBezTo>
                      <a:pt x="228" y="36"/>
                      <a:pt x="228" y="55"/>
                      <a:pt x="217" y="6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A67DCF-8545-46FE-8C0B-F05D2B4C1F37}"/>
              </a:ext>
            </a:extLst>
          </p:cNvPr>
          <p:cNvGrpSpPr/>
          <p:nvPr/>
        </p:nvGrpSpPr>
        <p:grpSpPr>
          <a:xfrm>
            <a:off x="9564279" y="4476797"/>
            <a:ext cx="944837" cy="1837944"/>
            <a:chOff x="11493646" y="4476797"/>
            <a:chExt cx="944837" cy="1837944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67E921C-90B1-4228-8AE7-C43D003EA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646" y="4476798"/>
              <a:ext cx="941685" cy="1612377"/>
            </a:xfrm>
            <a:custGeom>
              <a:avLst/>
              <a:gdLst>
                <a:gd name="connsiteX0" fmla="*/ 497695 w 941685"/>
                <a:gd name="connsiteY0" fmla="*/ 535 h 1612377"/>
                <a:gd name="connsiteX1" fmla="*/ 590408 w 941685"/>
                <a:gd name="connsiteY1" fmla="*/ 66195 h 1612377"/>
                <a:gd name="connsiteX2" fmla="*/ 627329 w 941685"/>
                <a:gd name="connsiteY2" fmla="*/ 686760 h 1612377"/>
                <a:gd name="connsiteX3" fmla="*/ 659328 w 941685"/>
                <a:gd name="connsiteY3" fmla="*/ 679553 h 1612377"/>
                <a:gd name="connsiteX4" fmla="*/ 724966 w 941685"/>
                <a:gd name="connsiteY4" fmla="*/ 173492 h 1612377"/>
                <a:gd name="connsiteX5" fmla="*/ 798808 w 941685"/>
                <a:gd name="connsiteY5" fmla="*/ 122246 h 1612377"/>
                <a:gd name="connsiteX6" fmla="*/ 817679 w 941685"/>
                <a:gd name="connsiteY6" fmla="*/ 124648 h 1612377"/>
                <a:gd name="connsiteX7" fmla="*/ 875112 w 941685"/>
                <a:gd name="connsiteY7" fmla="*/ 212728 h 1612377"/>
                <a:gd name="connsiteX8" fmla="*/ 840652 w 941685"/>
                <a:gd name="connsiteY8" fmla="*/ 694767 h 1612377"/>
                <a:gd name="connsiteX9" fmla="*/ 847573 w 941685"/>
                <a:gd name="connsiteY9" fmla="*/ 772332 h 1612377"/>
                <a:gd name="connsiteX10" fmla="*/ 849457 w 941685"/>
                <a:gd name="connsiteY10" fmla="*/ 836462 h 1612377"/>
                <a:gd name="connsiteX11" fmla="*/ 858474 w 941685"/>
                <a:gd name="connsiteY11" fmla="*/ 939013 h 1612377"/>
                <a:gd name="connsiteX12" fmla="*/ 861535 w 941685"/>
                <a:gd name="connsiteY12" fmla="*/ 955766 h 1612377"/>
                <a:gd name="connsiteX13" fmla="*/ 875112 w 941685"/>
                <a:gd name="connsiteY13" fmla="*/ 1007852 h 1612377"/>
                <a:gd name="connsiteX14" fmla="*/ 875307 w 941685"/>
                <a:gd name="connsiteY14" fmla="*/ 1009603 h 1612377"/>
                <a:gd name="connsiteX15" fmla="*/ 881428 w 941685"/>
                <a:gd name="connsiteY15" fmla="*/ 1032752 h 1612377"/>
                <a:gd name="connsiteX16" fmla="*/ 881764 w 941685"/>
                <a:gd name="connsiteY16" fmla="*/ 1034229 h 1612377"/>
                <a:gd name="connsiteX17" fmla="*/ 934177 w 941685"/>
                <a:gd name="connsiteY17" fmla="*/ 1120666 h 1612377"/>
                <a:gd name="connsiteX18" fmla="*/ 932536 w 941685"/>
                <a:gd name="connsiteY18" fmla="*/ 1177504 h 1612377"/>
                <a:gd name="connsiteX19" fmla="*/ 747209 w 941685"/>
                <a:gd name="connsiteY19" fmla="*/ 1444881 h 1612377"/>
                <a:gd name="connsiteX20" fmla="*/ 747209 w 941685"/>
                <a:gd name="connsiteY20" fmla="*/ 1612377 h 1612377"/>
                <a:gd name="connsiteX21" fmla="*/ 328877 w 941685"/>
                <a:gd name="connsiteY21" fmla="*/ 1612377 h 1612377"/>
                <a:gd name="connsiteX22" fmla="*/ 325395 w 941685"/>
                <a:gd name="connsiteY22" fmla="*/ 1453421 h 1612377"/>
                <a:gd name="connsiteX23" fmla="*/ 323981 w 941685"/>
                <a:gd name="connsiteY23" fmla="*/ 1452487 h 1612377"/>
                <a:gd name="connsiteX24" fmla="*/ 183800 w 941685"/>
                <a:gd name="connsiteY24" fmla="*/ 1317173 h 1612377"/>
                <a:gd name="connsiteX25" fmla="*/ 133678 w 941685"/>
                <a:gd name="connsiteY25" fmla="*/ 1230395 h 1612377"/>
                <a:gd name="connsiteX26" fmla="*/ 124229 w 941685"/>
                <a:gd name="connsiteY26" fmla="*/ 1194443 h 1612377"/>
                <a:gd name="connsiteX27" fmla="*/ 119931 w 941685"/>
                <a:gd name="connsiteY27" fmla="*/ 1184563 h 1612377"/>
                <a:gd name="connsiteX28" fmla="*/ 110823 w 941685"/>
                <a:gd name="connsiteY28" fmla="*/ 1143437 h 1612377"/>
                <a:gd name="connsiteX29" fmla="*/ 106843 w 941685"/>
                <a:gd name="connsiteY29" fmla="*/ 1128294 h 1612377"/>
                <a:gd name="connsiteX30" fmla="*/ 106336 w 941685"/>
                <a:gd name="connsiteY30" fmla="*/ 1123176 h 1612377"/>
                <a:gd name="connsiteX31" fmla="*/ 93919 w 941685"/>
                <a:gd name="connsiteY31" fmla="*/ 1067107 h 1612377"/>
                <a:gd name="connsiteX32" fmla="*/ 87445 w 941685"/>
                <a:gd name="connsiteY32" fmla="*/ 955655 h 1612377"/>
                <a:gd name="connsiteX33" fmla="*/ 89710 w 941685"/>
                <a:gd name="connsiteY33" fmla="*/ 899059 h 1612377"/>
                <a:gd name="connsiteX34" fmla="*/ 33952 w 941685"/>
                <a:gd name="connsiteY34" fmla="*/ 576905 h 1612377"/>
                <a:gd name="connsiteX35" fmla="*/ 1308 w 941685"/>
                <a:gd name="connsiteY35" fmla="*/ 406505 h 1612377"/>
                <a:gd name="connsiteX36" fmla="*/ 56280 w 941685"/>
                <a:gd name="connsiteY36" fmla="*/ 328834 h 1612377"/>
                <a:gd name="connsiteX37" fmla="*/ 135045 w 941685"/>
                <a:gd name="connsiteY37" fmla="*/ 382483 h 1612377"/>
                <a:gd name="connsiteX38" fmla="*/ 140008 w 941685"/>
                <a:gd name="connsiteY38" fmla="*/ 404364 h 1612377"/>
                <a:gd name="connsiteX39" fmla="*/ 150189 w 941685"/>
                <a:gd name="connsiteY39" fmla="*/ 420646 h 1612377"/>
                <a:gd name="connsiteX40" fmla="*/ 237787 w 941685"/>
                <a:gd name="connsiteY40" fmla="*/ 795299 h 1612377"/>
                <a:gd name="connsiteX41" fmla="*/ 241707 w 941685"/>
                <a:gd name="connsiteY41" fmla="*/ 798061 h 1612377"/>
                <a:gd name="connsiteX42" fmla="*/ 254014 w 941685"/>
                <a:gd name="connsiteY42" fmla="*/ 782848 h 1612377"/>
                <a:gd name="connsiteX43" fmla="*/ 192478 w 941685"/>
                <a:gd name="connsiteY43" fmla="*/ 219134 h 1612377"/>
                <a:gd name="connsiteX44" fmla="*/ 258116 w 941685"/>
                <a:gd name="connsiteY44" fmla="*/ 135858 h 1612377"/>
                <a:gd name="connsiteX45" fmla="*/ 342625 w 941685"/>
                <a:gd name="connsiteY45" fmla="*/ 200717 h 1612377"/>
                <a:gd name="connsiteX46" fmla="*/ 418109 w 941685"/>
                <a:gd name="connsiteY46" fmla="*/ 733202 h 1612377"/>
                <a:gd name="connsiteX47" fmla="*/ 429595 w 941685"/>
                <a:gd name="connsiteY47" fmla="*/ 743612 h 1612377"/>
                <a:gd name="connsiteX48" fmla="*/ 445184 w 941685"/>
                <a:gd name="connsiteY48" fmla="*/ 729999 h 1612377"/>
                <a:gd name="connsiteX49" fmla="*/ 424672 w 941685"/>
                <a:gd name="connsiteY49" fmla="*/ 91818 h 1612377"/>
                <a:gd name="connsiteX50" fmla="*/ 497695 w 941685"/>
                <a:gd name="connsiteY50" fmla="*/ 535 h 161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1685" h="1612377">
                  <a:moveTo>
                    <a:pt x="497695" y="535"/>
                  </a:moveTo>
                  <a:cubicBezTo>
                    <a:pt x="541180" y="-4270"/>
                    <a:pt x="581383" y="23756"/>
                    <a:pt x="590408" y="66195"/>
                  </a:cubicBezTo>
                  <a:lnTo>
                    <a:pt x="627329" y="686760"/>
                  </a:lnTo>
                  <a:cubicBezTo>
                    <a:pt x="631432" y="709982"/>
                    <a:pt x="651123" y="701974"/>
                    <a:pt x="659328" y="679553"/>
                  </a:cubicBezTo>
                  <a:lnTo>
                    <a:pt x="724966" y="173492"/>
                  </a:lnTo>
                  <a:cubicBezTo>
                    <a:pt x="735632" y="142264"/>
                    <a:pt x="765989" y="122246"/>
                    <a:pt x="798808" y="122246"/>
                  </a:cubicBezTo>
                  <a:cubicBezTo>
                    <a:pt x="805372" y="122246"/>
                    <a:pt x="811115" y="123047"/>
                    <a:pt x="817679" y="124648"/>
                  </a:cubicBezTo>
                  <a:cubicBezTo>
                    <a:pt x="857882" y="134257"/>
                    <a:pt x="882496" y="172691"/>
                    <a:pt x="875112" y="212728"/>
                  </a:cubicBezTo>
                  <a:lnTo>
                    <a:pt x="840652" y="694767"/>
                  </a:lnTo>
                  <a:lnTo>
                    <a:pt x="847573" y="772332"/>
                  </a:lnTo>
                  <a:lnTo>
                    <a:pt x="849457" y="836462"/>
                  </a:lnTo>
                  <a:cubicBezTo>
                    <a:pt x="852736" y="863702"/>
                    <a:pt x="856835" y="898954"/>
                    <a:pt x="858474" y="939013"/>
                  </a:cubicBezTo>
                  <a:lnTo>
                    <a:pt x="861535" y="955766"/>
                  </a:lnTo>
                  <a:lnTo>
                    <a:pt x="875112" y="1007852"/>
                  </a:lnTo>
                  <a:lnTo>
                    <a:pt x="875307" y="1009603"/>
                  </a:lnTo>
                  <a:lnTo>
                    <a:pt x="881428" y="1032752"/>
                  </a:lnTo>
                  <a:lnTo>
                    <a:pt x="881764" y="1034229"/>
                  </a:lnTo>
                  <a:lnTo>
                    <a:pt x="934177" y="1120666"/>
                  </a:lnTo>
                  <a:cubicBezTo>
                    <a:pt x="944837" y="1138278"/>
                    <a:pt x="944017" y="1160693"/>
                    <a:pt x="932536" y="1177504"/>
                  </a:cubicBezTo>
                  <a:lnTo>
                    <a:pt x="747209" y="1444881"/>
                  </a:lnTo>
                  <a:lnTo>
                    <a:pt x="747209" y="1612377"/>
                  </a:lnTo>
                  <a:lnTo>
                    <a:pt x="328877" y="1612377"/>
                  </a:lnTo>
                  <a:lnTo>
                    <a:pt x="325395" y="1453421"/>
                  </a:lnTo>
                  <a:lnTo>
                    <a:pt x="323981" y="1452487"/>
                  </a:lnTo>
                  <a:cubicBezTo>
                    <a:pt x="304460" y="1438704"/>
                    <a:pt x="256350" y="1400697"/>
                    <a:pt x="183800" y="1317173"/>
                  </a:cubicBezTo>
                  <a:cubicBezTo>
                    <a:pt x="162486" y="1292537"/>
                    <a:pt x="146141" y="1262743"/>
                    <a:pt x="133678" y="1230395"/>
                  </a:cubicBezTo>
                  <a:lnTo>
                    <a:pt x="124229" y="1194443"/>
                  </a:lnTo>
                  <a:lnTo>
                    <a:pt x="119931" y="1184563"/>
                  </a:lnTo>
                  <a:lnTo>
                    <a:pt x="110823" y="1143437"/>
                  </a:lnTo>
                  <a:lnTo>
                    <a:pt x="106843" y="1128294"/>
                  </a:lnTo>
                  <a:lnTo>
                    <a:pt x="106336" y="1123176"/>
                  </a:lnTo>
                  <a:lnTo>
                    <a:pt x="93919" y="1067107"/>
                  </a:lnTo>
                  <a:cubicBezTo>
                    <a:pt x="89048" y="1027671"/>
                    <a:pt x="87432" y="989236"/>
                    <a:pt x="87445" y="955655"/>
                  </a:cubicBezTo>
                  <a:lnTo>
                    <a:pt x="89710" y="899059"/>
                  </a:lnTo>
                  <a:lnTo>
                    <a:pt x="33952" y="576905"/>
                  </a:lnTo>
                  <a:lnTo>
                    <a:pt x="1308" y="406505"/>
                  </a:lnTo>
                  <a:cubicBezTo>
                    <a:pt x="-6076" y="369671"/>
                    <a:pt x="18538" y="335240"/>
                    <a:pt x="56280" y="328834"/>
                  </a:cubicBezTo>
                  <a:cubicBezTo>
                    <a:pt x="92381" y="322428"/>
                    <a:pt x="126841" y="347251"/>
                    <a:pt x="135045" y="382483"/>
                  </a:cubicBezTo>
                  <a:lnTo>
                    <a:pt x="140008" y="404364"/>
                  </a:lnTo>
                  <a:lnTo>
                    <a:pt x="150189" y="420646"/>
                  </a:lnTo>
                  <a:lnTo>
                    <a:pt x="237787" y="795299"/>
                  </a:lnTo>
                  <a:lnTo>
                    <a:pt x="241707" y="798061"/>
                  </a:lnTo>
                  <a:cubicBezTo>
                    <a:pt x="249091" y="797260"/>
                    <a:pt x="254834" y="790055"/>
                    <a:pt x="254014" y="782848"/>
                  </a:cubicBezTo>
                  <a:lnTo>
                    <a:pt x="192478" y="219134"/>
                  </a:lnTo>
                  <a:cubicBezTo>
                    <a:pt x="186735" y="178297"/>
                    <a:pt x="216272" y="140663"/>
                    <a:pt x="258116" y="135858"/>
                  </a:cubicBezTo>
                  <a:cubicBezTo>
                    <a:pt x="299140" y="131054"/>
                    <a:pt x="335241" y="160680"/>
                    <a:pt x="342625" y="200717"/>
                  </a:cubicBezTo>
                  <a:lnTo>
                    <a:pt x="418109" y="733202"/>
                  </a:lnTo>
                  <a:cubicBezTo>
                    <a:pt x="418929" y="738006"/>
                    <a:pt x="423852" y="742811"/>
                    <a:pt x="429595" y="743612"/>
                  </a:cubicBezTo>
                  <a:cubicBezTo>
                    <a:pt x="437800" y="745213"/>
                    <a:pt x="446005" y="738807"/>
                    <a:pt x="445184" y="729999"/>
                  </a:cubicBezTo>
                  <a:lnTo>
                    <a:pt x="424672" y="91818"/>
                  </a:lnTo>
                  <a:cubicBezTo>
                    <a:pt x="418929" y="46977"/>
                    <a:pt x="451748" y="6139"/>
                    <a:pt x="497695" y="535"/>
                  </a:cubicBezTo>
                  <a:close/>
                </a:path>
              </a:pathLst>
            </a:custGeom>
            <a:solidFill>
              <a:srgbClr val="EBAE78"/>
            </a:solidFill>
            <a:ln w="139700">
              <a:solidFill>
                <a:srgbClr val="F0EEE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EF4D73F-7507-484B-B638-FDA9C9C9522F}"/>
                </a:ext>
              </a:extLst>
            </p:cNvPr>
            <p:cNvGrpSpPr/>
            <p:nvPr/>
          </p:nvGrpSpPr>
          <p:grpSpPr>
            <a:xfrm>
              <a:off x="11493646" y="4476797"/>
              <a:ext cx="944837" cy="1837944"/>
              <a:chOff x="10003286" y="3749283"/>
              <a:chExt cx="944837" cy="188158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47A4274-1732-4CF6-84A1-D639EBF8F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3286" y="3749283"/>
                <a:ext cx="888695" cy="1881581"/>
              </a:xfrm>
              <a:custGeom>
                <a:avLst/>
                <a:gdLst>
                  <a:gd name="connsiteX0" fmla="*/ 497695 w 888695"/>
                  <a:gd name="connsiteY0" fmla="*/ 547 h 1881581"/>
                  <a:gd name="connsiteX1" fmla="*/ 590408 w 888695"/>
                  <a:gd name="connsiteY1" fmla="*/ 67766 h 1881581"/>
                  <a:gd name="connsiteX2" fmla="*/ 627329 w 888695"/>
                  <a:gd name="connsiteY2" fmla="*/ 703065 h 1881581"/>
                  <a:gd name="connsiteX3" fmla="*/ 659328 w 888695"/>
                  <a:gd name="connsiteY3" fmla="*/ 695687 h 1881581"/>
                  <a:gd name="connsiteX4" fmla="*/ 724966 w 888695"/>
                  <a:gd name="connsiteY4" fmla="*/ 177611 h 1881581"/>
                  <a:gd name="connsiteX5" fmla="*/ 798808 w 888695"/>
                  <a:gd name="connsiteY5" fmla="*/ 125148 h 1881581"/>
                  <a:gd name="connsiteX6" fmla="*/ 817679 w 888695"/>
                  <a:gd name="connsiteY6" fmla="*/ 127607 h 1881581"/>
                  <a:gd name="connsiteX7" fmla="*/ 875112 w 888695"/>
                  <a:gd name="connsiteY7" fmla="*/ 217778 h 1881581"/>
                  <a:gd name="connsiteX8" fmla="*/ 840652 w 888695"/>
                  <a:gd name="connsiteY8" fmla="*/ 711262 h 1881581"/>
                  <a:gd name="connsiteX9" fmla="*/ 837370 w 888695"/>
                  <a:gd name="connsiteY9" fmla="*/ 753889 h 1881581"/>
                  <a:gd name="connsiteX10" fmla="*/ 835085 w 888695"/>
                  <a:gd name="connsiteY10" fmla="*/ 788588 h 1881581"/>
                  <a:gd name="connsiteX11" fmla="*/ 847573 w 888695"/>
                  <a:gd name="connsiteY11" fmla="*/ 790669 h 1881581"/>
                  <a:gd name="connsiteX12" fmla="*/ 849457 w 888695"/>
                  <a:gd name="connsiteY12" fmla="*/ 856321 h 1881581"/>
                  <a:gd name="connsiteX13" fmla="*/ 858474 w 888695"/>
                  <a:gd name="connsiteY13" fmla="*/ 961307 h 1881581"/>
                  <a:gd name="connsiteX14" fmla="*/ 861535 w 888695"/>
                  <a:gd name="connsiteY14" fmla="*/ 978458 h 1881581"/>
                  <a:gd name="connsiteX15" fmla="*/ 875112 w 888695"/>
                  <a:gd name="connsiteY15" fmla="*/ 1031781 h 1881581"/>
                  <a:gd name="connsiteX16" fmla="*/ 875307 w 888695"/>
                  <a:gd name="connsiteY16" fmla="*/ 1033573 h 1881581"/>
                  <a:gd name="connsiteX17" fmla="*/ 881428 w 888695"/>
                  <a:gd name="connsiteY17" fmla="*/ 1057272 h 1881581"/>
                  <a:gd name="connsiteX18" fmla="*/ 883068 w 888695"/>
                  <a:gd name="connsiteY18" fmla="*/ 1064654 h 1881581"/>
                  <a:gd name="connsiteX19" fmla="*/ 816666 w 888695"/>
                  <a:gd name="connsiteY19" fmla="*/ 1213111 h 1881581"/>
                  <a:gd name="connsiteX20" fmla="*/ 530564 w 888695"/>
                  <a:gd name="connsiteY20" fmla="*/ 1881581 h 1881581"/>
                  <a:gd name="connsiteX21" fmla="*/ 333818 w 888695"/>
                  <a:gd name="connsiteY21" fmla="*/ 1881581 h 1881581"/>
                  <a:gd name="connsiteX22" fmla="*/ 333818 w 888695"/>
                  <a:gd name="connsiteY22" fmla="*/ 1848242 h 1881581"/>
                  <a:gd name="connsiteX23" fmla="*/ 325395 w 888695"/>
                  <a:gd name="connsiteY23" fmla="*/ 1848242 h 1881581"/>
                  <a:gd name="connsiteX24" fmla="*/ 325395 w 888695"/>
                  <a:gd name="connsiteY24" fmla="*/ 1487928 h 1881581"/>
                  <a:gd name="connsiteX25" fmla="*/ 323981 w 888695"/>
                  <a:gd name="connsiteY25" fmla="*/ 1486972 h 1881581"/>
                  <a:gd name="connsiteX26" fmla="*/ 183800 w 888695"/>
                  <a:gd name="connsiteY26" fmla="*/ 1348446 h 1881581"/>
                  <a:gd name="connsiteX27" fmla="*/ 133678 w 888695"/>
                  <a:gd name="connsiteY27" fmla="*/ 1259607 h 1881581"/>
                  <a:gd name="connsiteX28" fmla="*/ 124229 w 888695"/>
                  <a:gd name="connsiteY28" fmla="*/ 1222802 h 1881581"/>
                  <a:gd name="connsiteX29" fmla="*/ 119931 w 888695"/>
                  <a:gd name="connsiteY29" fmla="*/ 1212687 h 1881581"/>
                  <a:gd name="connsiteX30" fmla="*/ 110823 w 888695"/>
                  <a:gd name="connsiteY30" fmla="*/ 1170585 h 1881581"/>
                  <a:gd name="connsiteX31" fmla="*/ 106843 w 888695"/>
                  <a:gd name="connsiteY31" fmla="*/ 1155082 h 1881581"/>
                  <a:gd name="connsiteX32" fmla="*/ 106336 w 888695"/>
                  <a:gd name="connsiteY32" fmla="*/ 1149843 h 1881581"/>
                  <a:gd name="connsiteX33" fmla="*/ 93919 w 888695"/>
                  <a:gd name="connsiteY33" fmla="*/ 1092442 h 1881581"/>
                  <a:gd name="connsiteX34" fmla="*/ 87445 w 888695"/>
                  <a:gd name="connsiteY34" fmla="*/ 978344 h 1881581"/>
                  <a:gd name="connsiteX35" fmla="*/ 89710 w 888695"/>
                  <a:gd name="connsiteY35" fmla="*/ 920404 h 1881581"/>
                  <a:gd name="connsiteX36" fmla="*/ 33952 w 888695"/>
                  <a:gd name="connsiteY36" fmla="*/ 590602 h 1881581"/>
                  <a:gd name="connsiteX37" fmla="*/ 1308 w 888695"/>
                  <a:gd name="connsiteY37" fmla="*/ 416156 h 1881581"/>
                  <a:gd name="connsiteX38" fmla="*/ 56280 w 888695"/>
                  <a:gd name="connsiteY38" fmla="*/ 336641 h 1881581"/>
                  <a:gd name="connsiteX39" fmla="*/ 135045 w 888695"/>
                  <a:gd name="connsiteY39" fmla="*/ 391564 h 1881581"/>
                  <a:gd name="connsiteX40" fmla="*/ 140008 w 888695"/>
                  <a:gd name="connsiteY40" fmla="*/ 413964 h 1881581"/>
                  <a:gd name="connsiteX41" fmla="*/ 150189 w 888695"/>
                  <a:gd name="connsiteY41" fmla="*/ 430633 h 1881581"/>
                  <a:gd name="connsiteX42" fmla="*/ 237787 w 888695"/>
                  <a:gd name="connsiteY42" fmla="*/ 814181 h 1881581"/>
                  <a:gd name="connsiteX43" fmla="*/ 241707 w 888695"/>
                  <a:gd name="connsiteY43" fmla="*/ 817009 h 1881581"/>
                  <a:gd name="connsiteX44" fmla="*/ 254014 w 888695"/>
                  <a:gd name="connsiteY44" fmla="*/ 801434 h 1881581"/>
                  <a:gd name="connsiteX45" fmla="*/ 192478 w 888695"/>
                  <a:gd name="connsiteY45" fmla="*/ 224336 h 1881581"/>
                  <a:gd name="connsiteX46" fmla="*/ 258116 w 888695"/>
                  <a:gd name="connsiteY46" fmla="*/ 139083 h 1881581"/>
                  <a:gd name="connsiteX47" fmla="*/ 342625 w 888695"/>
                  <a:gd name="connsiteY47" fmla="*/ 205482 h 1881581"/>
                  <a:gd name="connsiteX48" fmla="*/ 418109 w 888695"/>
                  <a:gd name="connsiteY48" fmla="*/ 750610 h 1881581"/>
                  <a:gd name="connsiteX49" fmla="*/ 429595 w 888695"/>
                  <a:gd name="connsiteY49" fmla="*/ 761267 h 1881581"/>
                  <a:gd name="connsiteX50" fmla="*/ 445184 w 888695"/>
                  <a:gd name="connsiteY50" fmla="*/ 747331 h 1881581"/>
                  <a:gd name="connsiteX51" fmla="*/ 424672 w 888695"/>
                  <a:gd name="connsiteY51" fmla="*/ 93998 h 1881581"/>
                  <a:gd name="connsiteX52" fmla="*/ 497695 w 888695"/>
                  <a:gd name="connsiteY52" fmla="*/ 547 h 1881581"/>
                  <a:gd name="connsiteX0" fmla="*/ 497695 w 888695"/>
                  <a:gd name="connsiteY0" fmla="*/ 547 h 1881581"/>
                  <a:gd name="connsiteX1" fmla="*/ 590408 w 888695"/>
                  <a:gd name="connsiteY1" fmla="*/ 67766 h 1881581"/>
                  <a:gd name="connsiteX2" fmla="*/ 627329 w 888695"/>
                  <a:gd name="connsiteY2" fmla="*/ 703065 h 1881581"/>
                  <a:gd name="connsiteX3" fmla="*/ 659328 w 888695"/>
                  <a:gd name="connsiteY3" fmla="*/ 695687 h 1881581"/>
                  <a:gd name="connsiteX4" fmla="*/ 724966 w 888695"/>
                  <a:gd name="connsiteY4" fmla="*/ 177611 h 1881581"/>
                  <a:gd name="connsiteX5" fmla="*/ 798808 w 888695"/>
                  <a:gd name="connsiteY5" fmla="*/ 125148 h 1881581"/>
                  <a:gd name="connsiteX6" fmla="*/ 817679 w 888695"/>
                  <a:gd name="connsiteY6" fmla="*/ 127607 h 1881581"/>
                  <a:gd name="connsiteX7" fmla="*/ 875112 w 888695"/>
                  <a:gd name="connsiteY7" fmla="*/ 217778 h 1881581"/>
                  <a:gd name="connsiteX8" fmla="*/ 840652 w 888695"/>
                  <a:gd name="connsiteY8" fmla="*/ 711262 h 1881581"/>
                  <a:gd name="connsiteX9" fmla="*/ 837370 w 888695"/>
                  <a:gd name="connsiteY9" fmla="*/ 753889 h 1881581"/>
                  <a:gd name="connsiteX10" fmla="*/ 847573 w 888695"/>
                  <a:gd name="connsiteY10" fmla="*/ 790669 h 1881581"/>
                  <a:gd name="connsiteX11" fmla="*/ 849457 w 888695"/>
                  <a:gd name="connsiteY11" fmla="*/ 856321 h 1881581"/>
                  <a:gd name="connsiteX12" fmla="*/ 858474 w 888695"/>
                  <a:gd name="connsiteY12" fmla="*/ 961307 h 1881581"/>
                  <a:gd name="connsiteX13" fmla="*/ 861535 w 888695"/>
                  <a:gd name="connsiteY13" fmla="*/ 978458 h 1881581"/>
                  <a:gd name="connsiteX14" fmla="*/ 875112 w 888695"/>
                  <a:gd name="connsiteY14" fmla="*/ 1031781 h 1881581"/>
                  <a:gd name="connsiteX15" fmla="*/ 875307 w 888695"/>
                  <a:gd name="connsiteY15" fmla="*/ 1033573 h 1881581"/>
                  <a:gd name="connsiteX16" fmla="*/ 881428 w 888695"/>
                  <a:gd name="connsiteY16" fmla="*/ 1057272 h 1881581"/>
                  <a:gd name="connsiteX17" fmla="*/ 883068 w 888695"/>
                  <a:gd name="connsiteY17" fmla="*/ 1064654 h 1881581"/>
                  <a:gd name="connsiteX18" fmla="*/ 816666 w 888695"/>
                  <a:gd name="connsiteY18" fmla="*/ 1213111 h 1881581"/>
                  <a:gd name="connsiteX19" fmla="*/ 530564 w 888695"/>
                  <a:gd name="connsiteY19" fmla="*/ 1881581 h 1881581"/>
                  <a:gd name="connsiteX20" fmla="*/ 333818 w 888695"/>
                  <a:gd name="connsiteY20" fmla="*/ 1881581 h 1881581"/>
                  <a:gd name="connsiteX21" fmla="*/ 333818 w 888695"/>
                  <a:gd name="connsiteY21" fmla="*/ 1848242 h 1881581"/>
                  <a:gd name="connsiteX22" fmla="*/ 325395 w 888695"/>
                  <a:gd name="connsiteY22" fmla="*/ 1848242 h 1881581"/>
                  <a:gd name="connsiteX23" fmla="*/ 325395 w 888695"/>
                  <a:gd name="connsiteY23" fmla="*/ 1487928 h 1881581"/>
                  <a:gd name="connsiteX24" fmla="*/ 323981 w 888695"/>
                  <a:gd name="connsiteY24" fmla="*/ 1486972 h 1881581"/>
                  <a:gd name="connsiteX25" fmla="*/ 183800 w 888695"/>
                  <a:gd name="connsiteY25" fmla="*/ 1348446 h 1881581"/>
                  <a:gd name="connsiteX26" fmla="*/ 133678 w 888695"/>
                  <a:gd name="connsiteY26" fmla="*/ 1259607 h 1881581"/>
                  <a:gd name="connsiteX27" fmla="*/ 124229 w 888695"/>
                  <a:gd name="connsiteY27" fmla="*/ 1222802 h 1881581"/>
                  <a:gd name="connsiteX28" fmla="*/ 119931 w 888695"/>
                  <a:gd name="connsiteY28" fmla="*/ 1212687 h 1881581"/>
                  <a:gd name="connsiteX29" fmla="*/ 110823 w 888695"/>
                  <a:gd name="connsiteY29" fmla="*/ 1170585 h 1881581"/>
                  <a:gd name="connsiteX30" fmla="*/ 106843 w 888695"/>
                  <a:gd name="connsiteY30" fmla="*/ 1155082 h 1881581"/>
                  <a:gd name="connsiteX31" fmla="*/ 106336 w 888695"/>
                  <a:gd name="connsiteY31" fmla="*/ 1149843 h 1881581"/>
                  <a:gd name="connsiteX32" fmla="*/ 93919 w 888695"/>
                  <a:gd name="connsiteY32" fmla="*/ 1092442 h 1881581"/>
                  <a:gd name="connsiteX33" fmla="*/ 87445 w 888695"/>
                  <a:gd name="connsiteY33" fmla="*/ 978344 h 1881581"/>
                  <a:gd name="connsiteX34" fmla="*/ 89710 w 888695"/>
                  <a:gd name="connsiteY34" fmla="*/ 920404 h 1881581"/>
                  <a:gd name="connsiteX35" fmla="*/ 33952 w 888695"/>
                  <a:gd name="connsiteY35" fmla="*/ 590602 h 1881581"/>
                  <a:gd name="connsiteX36" fmla="*/ 1308 w 888695"/>
                  <a:gd name="connsiteY36" fmla="*/ 416156 h 1881581"/>
                  <a:gd name="connsiteX37" fmla="*/ 56280 w 888695"/>
                  <a:gd name="connsiteY37" fmla="*/ 336641 h 1881581"/>
                  <a:gd name="connsiteX38" fmla="*/ 135045 w 888695"/>
                  <a:gd name="connsiteY38" fmla="*/ 391564 h 1881581"/>
                  <a:gd name="connsiteX39" fmla="*/ 140008 w 888695"/>
                  <a:gd name="connsiteY39" fmla="*/ 413964 h 1881581"/>
                  <a:gd name="connsiteX40" fmla="*/ 150189 w 888695"/>
                  <a:gd name="connsiteY40" fmla="*/ 430633 h 1881581"/>
                  <a:gd name="connsiteX41" fmla="*/ 237787 w 888695"/>
                  <a:gd name="connsiteY41" fmla="*/ 814181 h 1881581"/>
                  <a:gd name="connsiteX42" fmla="*/ 241707 w 888695"/>
                  <a:gd name="connsiteY42" fmla="*/ 817009 h 1881581"/>
                  <a:gd name="connsiteX43" fmla="*/ 254014 w 888695"/>
                  <a:gd name="connsiteY43" fmla="*/ 801434 h 1881581"/>
                  <a:gd name="connsiteX44" fmla="*/ 192478 w 888695"/>
                  <a:gd name="connsiteY44" fmla="*/ 224336 h 1881581"/>
                  <a:gd name="connsiteX45" fmla="*/ 258116 w 888695"/>
                  <a:gd name="connsiteY45" fmla="*/ 139083 h 1881581"/>
                  <a:gd name="connsiteX46" fmla="*/ 342625 w 888695"/>
                  <a:gd name="connsiteY46" fmla="*/ 205482 h 1881581"/>
                  <a:gd name="connsiteX47" fmla="*/ 418109 w 888695"/>
                  <a:gd name="connsiteY47" fmla="*/ 750610 h 1881581"/>
                  <a:gd name="connsiteX48" fmla="*/ 429595 w 888695"/>
                  <a:gd name="connsiteY48" fmla="*/ 761267 h 1881581"/>
                  <a:gd name="connsiteX49" fmla="*/ 445184 w 888695"/>
                  <a:gd name="connsiteY49" fmla="*/ 747331 h 1881581"/>
                  <a:gd name="connsiteX50" fmla="*/ 424672 w 888695"/>
                  <a:gd name="connsiteY50" fmla="*/ 93998 h 1881581"/>
                  <a:gd name="connsiteX51" fmla="*/ 497695 w 888695"/>
                  <a:gd name="connsiteY51" fmla="*/ 547 h 1881581"/>
                  <a:gd name="connsiteX0" fmla="*/ 497695 w 888695"/>
                  <a:gd name="connsiteY0" fmla="*/ 547 h 1881581"/>
                  <a:gd name="connsiteX1" fmla="*/ 590408 w 888695"/>
                  <a:gd name="connsiteY1" fmla="*/ 67766 h 1881581"/>
                  <a:gd name="connsiteX2" fmla="*/ 627329 w 888695"/>
                  <a:gd name="connsiteY2" fmla="*/ 703065 h 1881581"/>
                  <a:gd name="connsiteX3" fmla="*/ 659328 w 888695"/>
                  <a:gd name="connsiteY3" fmla="*/ 695687 h 1881581"/>
                  <a:gd name="connsiteX4" fmla="*/ 724966 w 888695"/>
                  <a:gd name="connsiteY4" fmla="*/ 177611 h 1881581"/>
                  <a:gd name="connsiteX5" fmla="*/ 798808 w 888695"/>
                  <a:gd name="connsiteY5" fmla="*/ 125148 h 1881581"/>
                  <a:gd name="connsiteX6" fmla="*/ 817679 w 888695"/>
                  <a:gd name="connsiteY6" fmla="*/ 127607 h 1881581"/>
                  <a:gd name="connsiteX7" fmla="*/ 875112 w 888695"/>
                  <a:gd name="connsiteY7" fmla="*/ 217778 h 1881581"/>
                  <a:gd name="connsiteX8" fmla="*/ 840652 w 888695"/>
                  <a:gd name="connsiteY8" fmla="*/ 711262 h 1881581"/>
                  <a:gd name="connsiteX9" fmla="*/ 847573 w 888695"/>
                  <a:gd name="connsiteY9" fmla="*/ 790669 h 1881581"/>
                  <a:gd name="connsiteX10" fmla="*/ 849457 w 888695"/>
                  <a:gd name="connsiteY10" fmla="*/ 856321 h 1881581"/>
                  <a:gd name="connsiteX11" fmla="*/ 858474 w 888695"/>
                  <a:gd name="connsiteY11" fmla="*/ 961307 h 1881581"/>
                  <a:gd name="connsiteX12" fmla="*/ 861535 w 888695"/>
                  <a:gd name="connsiteY12" fmla="*/ 978458 h 1881581"/>
                  <a:gd name="connsiteX13" fmla="*/ 875112 w 888695"/>
                  <a:gd name="connsiteY13" fmla="*/ 1031781 h 1881581"/>
                  <a:gd name="connsiteX14" fmla="*/ 875307 w 888695"/>
                  <a:gd name="connsiteY14" fmla="*/ 1033573 h 1881581"/>
                  <a:gd name="connsiteX15" fmla="*/ 881428 w 888695"/>
                  <a:gd name="connsiteY15" fmla="*/ 1057272 h 1881581"/>
                  <a:gd name="connsiteX16" fmla="*/ 883068 w 888695"/>
                  <a:gd name="connsiteY16" fmla="*/ 1064654 h 1881581"/>
                  <a:gd name="connsiteX17" fmla="*/ 816666 w 888695"/>
                  <a:gd name="connsiteY17" fmla="*/ 1213111 h 1881581"/>
                  <a:gd name="connsiteX18" fmla="*/ 530564 w 888695"/>
                  <a:gd name="connsiteY18" fmla="*/ 1881581 h 1881581"/>
                  <a:gd name="connsiteX19" fmla="*/ 333818 w 888695"/>
                  <a:gd name="connsiteY19" fmla="*/ 1881581 h 1881581"/>
                  <a:gd name="connsiteX20" fmla="*/ 333818 w 888695"/>
                  <a:gd name="connsiteY20" fmla="*/ 1848242 h 1881581"/>
                  <a:gd name="connsiteX21" fmla="*/ 325395 w 888695"/>
                  <a:gd name="connsiteY21" fmla="*/ 1848242 h 1881581"/>
                  <a:gd name="connsiteX22" fmla="*/ 325395 w 888695"/>
                  <a:gd name="connsiteY22" fmla="*/ 1487928 h 1881581"/>
                  <a:gd name="connsiteX23" fmla="*/ 323981 w 888695"/>
                  <a:gd name="connsiteY23" fmla="*/ 1486972 h 1881581"/>
                  <a:gd name="connsiteX24" fmla="*/ 183800 w 888695"/>
                  <a:gd name="connsiteY24" fmla="*/ 1348446 h 1881581"/>
                  <a:gd name="connsiteX25" fmla="*/ 133678 w 888695"/>
                  <a:gd name="connsiteY25" fmla="*/ 1259607 h 1881581"/>
                  <a:gd name="connsiteX26" fmla="*/ 124229 w 888695"/>
                  <a:gd name="connsiteY26" fmla="*/ 1222802 h 1881581"/>
                  <a:gd name="connsiteX27" fmla="*/ 119931 w 888695"/>
                  <a:gd name="connsiteY27" fmla="*/ 1212687 h 1881581"/>
                  <a:gd name="connsiteX28" fmla="*/ 110823 w 888695"/>
                  <a:gd name="connsiteY28" fmla="*/ 1170585 h 1881581"/>
                  <a:gd name="connsiteX29" fmla="*/ 106843 w 888695"/>
                  <a:gd name="connsiteY29" fmla="*/ 1155082 h 1881581"/>
                  <a:gd name="connsiteX30" fmla="*/ 106336 w 888695"/>
                  <a:gd name="connsiteY30" fmla="*/ 1149843 h 1881581"/>
                  <a:gd name="connsiteX31" fmla="*/ 93919 w 888695"/>
                  <a:gd name="connsiteY31" fmla="*/ 1092442 h 1881581"/>
                  <a:gd name="connsiteX32" fmla="*/ 87445 w 888695"/>
                  <a:gd name="connsiteY32" fmla="*/ 978344 h 1881581"/>
                  <a:gd name="connsiteX33" fmla="*/ 89710 w 888695"/>
                  <a:gd name="connsiteY33" fmla="*/ 920404 h 1881581"/>
                  <a:gd name="connsiteX34" fmla="*/ 33952 w 888695"/>
                  <a:gd name="connsiteY34" fmla="*/ 590602 h 1881581"/>
                  <a:gd name="connsiteX35" fmla="*/ 1308 w 888695"/>
                  <a:gd name="connsiteY35" fmla="*/ 416156 h 1881581"/>
                  <a:gd name="connsiteX36" fmla="*/ 56280 w 888695"/>
                  <a:gd name="connsiteY36" fmla="*/ 336641 h 1881581"/>
                  <a:gd name="connsiteX37" fmla="*/ 135045 w 888695"/>
                  <a:gd name="connsiteY37" fmla="*/ 391564 h 1881581"/>
                  <a:gd name="connsiteX38" fmla="*/ 140008 w 888695"/>
                  <a:gd name="connsiteY38" fmla="*/ 413964 h 1881581"/>
                  <a:gd name="connsiteX39" fmla="*/ 150189 w 888695"/>
                  <a:gd name="connsiteY39" fmla="*/ 430633 h 1881581"/>
                  <a:gd name="connsiteX40" fmla="*/ 237787 w 888695"/>
                  <a:gd name="connsiteY40" fmla="*/ 814181 h 1881581"/>
                  <a:gd name="connsiteX41" fmla="*/ 241707 w 888695"/>
                  <a:gd name="connsiteY41" fmla="*/ 817009 h 1881581"/>
                  <a:gd name="connsiteX42" fmla="*/ 254014 w 888695"/>
                  <a:gd name="connsiteY42" fmla="*/ 801434 h 1881581"/>
                  <a:gd name="connsiteX43" fmla="*/ 192478 w 888695"/>
                  <a:gd name="connsiteY43" fmla="*/ 224336 h 1881581"/>
                  <a:gd name="connsiteX44" fmla="*/ 258116 w 888695"/>
                  <a:gd name="connsiteY44" fmla="*/ 139083 h 1881581"/>
                  <a:gd name="connsiteX45" fmla="*/ 342625 w 888695"/>
                  <a:gd name="connsiteY45" fmla="*/ 205482 h 1881581"/>
                  <a:gd name="connsiteX46" fmla="*/ 418109 w 888695"/>
                  <a:gd name="connsiteY46" fmla="*/ 750610 h 1881581"/>
                  <a:gd name="connsiteX47" fmla="*/ 429595 w 888695"/>
                  <a:gd name="connsiteY47" fmla="*/ 761267 h 1881581"/>
                  <a:gd name="connsiteX48" fmla="*/ 445184 w 888695"/>
                  <a:gd name="connsiteY48" fmla="*/ 747331 h 1881581"/>
                  <a:gd name="connsiteX49" fmla="*/ 424672 w 888695"/>
                  <a:gd name="connsiteY49" fmla="*/ 93998 h 1881581"/>
                  <a:gd name="connsiteX50" fmla="*/ 497695 w 888695"/>
                  <a:gd name="connsiteY50" fmla="*/ 547 h 1881581"/>
                  <a:gd name="connsiteX0" fmla="*/ 497695 w 888695"/>
                  <a:gd name="connsiteY0" fmla="*/ 547 h 1881581"/>
                  <a:gd name="connsiteX1" fmla="*/ 590408 w 888695"/>
                  <a:gd name="connsiteY1" fmla="*/ 67766 h 1881581"/>
                  <a:gd name="connsiteX2" fmla="*/ 627329 w 888695"/>
                  <a:gd name="connsiteY2" fmla="*/ 703065 h 1881581"/>
                  <a:gd name="connsiteX3" fmla="*/ 659328 w 888695"/>
                  <a:gd name="connsiteY3" fmla="*/ 695687 h 1881581"/>
                  <a:gd name="connsiteX4" fmla="*/ 724966 w 888695"/>
                  <a:gd name="connsiteY4" fmla="*/ 177611 h 1881581"/>
                  <a:gd name="connsiteX5" fmla="*/ 798808 w 888695"/>
                  <a:gd name="connsiteY5" fmla="*/ 125148 h 1881581"/>
                  <a:gd name="connsiteX6" fmla="*/ 817679 w 888695"/>
                  <a:gd name="connsiteY6" fmla="*/ 127607 h 1881581"/>
                  <a:gd name="connsiteX7" fmla="*/ 875112 w 888695"/>
                  <a:gd name="connsiteY7" fmla="*/ 217778 h 1881581"/>
                  <a:gd name="connsiteX8" fmla="*/ 840652 w 888695"/>
                  <a:gd name="connsiteY8" fmla="*/ 711262 h 1881581"/>
                  <a:gd name="connsiteX9" fmla="*/ 847573 w 888695"/>
                  <a:gd name="connsiteY9" fmla="*/ 790669 h 1881581"/>
                  <a:gd name="connsiteX10" fmla="*/ 849457 w 888695"/>
                  <a:gd name="connsiteY10" fmla="*/ 856321 h 1881581"/>
                  <a:gd name="connsiteX11" fmla="*/ 858474 w 888695"/>
                  <a:gd name="connsiteY11" fmla="*/ 961307 h 1881581"/>
                  <a:gd name="connsiteX12" fmla="*/ 861535 w 888695"/>
                  <a:gd name="connsiteY12" fmla="*/ 978458 h 1881581"/>
                  <a:gd name="connsiteX13" fmla="*/ 875112 w 888695"/>
                  <a:gd name="connsiteY13" fmla="*/ 1031781 h 1881581"/>
                  <a:gd name="connsiteX14" fmla="*/ 875307 w 888695"/>
                  <a:gd name="connsiteY14" fmla="*/ 1033573 h 1881581"/>
                  <a:gd name="connsiteX15" fmla="*/ 881428 w 888695"/>
                  <a:gd name="connsiteY15" fmla="*/ 1057272 h 1881581"/>
                  <a:gd name="connsiteX16" fmla="*/ 883068 w 888695"/>
                  <a:gd name="connsiteY16" fmla="*/ 1064654 h 1881581"/>
                  <a:gd name="connsiteX17" fmla="*/ 816666 w 888695"/>
                  <a:gd name="connsiteY17" fmla="*/ 1213111 h 1881581"/>
                  <a:gd name="connsiteX18" fmla="*/ 530564 w 888695"/>
                  <a:gd name="connsiteY18" fmla="*/ 1881581 h 1881581"/>
                  <a:gd name="connsiteX19" fmla="*/ 333818 w 888695"/>
                  <a:gd name="connsiteY19" fmla="*/ 1881581 h 1881581"/>
                  <a:gd name="connsiteX20" fmla="*/ 333818 w 888695"/>
                  <a:gd name="connsiteY20" fmla="*/ 1848242 h 1881581"/>
                  <a:gd name="connsiteX21" fmla="*/ 325395 w 888695"/>
                  <a:gd name="connsiteY21" fmla="*/ 1487928 h 1881581"/>
                  <a:gd name="connsiteX22" fmla="*/ 323981 w 888695"/>
                  <a:gd name="connsiteY22" fmla="*/ 1486972 h 1881581"/>
                  <a:gd name="connsiteX23" fmla="*/ 183800 w 888695"/>
                  <a:gd name="connsiteY23" fmla="*/ 1348446 h 1881581"/>
                  <a:gd name="connsiteX24" fmla="*/ 133678 w 888695"/>
                  <a:gd name="connsiteY24" fmla="*/ 1259607 h 1881581"/>
                  <a:gd name="connsiteX25" fmla="*/ 124229 w 888695"/>
                  <a:gd name="connsiteY25" fmla="*/ 1222802 h 1881581"/>
                  <a:gd name="connsiteX26" fmla="*/ 119931 w 888695"/>
                  <a:gd name="connsiteY26" fmla="*/ 1212687 h 1881581"/>
                  <a:gd name="connsiteX27" fmla="*/ 110823 w 888695"/>
                  <a:gd name="connsiteY27" fmla="*/ 1170585 h 1881581"/>
                  <a:gd name="connsiteX28" fmla="*/ 106843 w 888695"/>
                  <a:gd name="connsiteY28" fmla="*/ 1155082 h 1881581"/>
                  <a:gd name="connsiteX29" fmla="*/ 106336 w 888695"/>
                  <a:gd name="connsiteY29" fmla="*/ 1149843 h 1881581"/>
                  <a:gd name="connsiteX30" fmla="*/ 93919 w 888695"/>
                  <a:gd name="connsiteY30" fmla="*/ 1092442 h 1881581"/>
                  <a:gd name="connsiteX31" fmla="*/ 87445 w 888695"/>
                  <a:gd name="connsiteY31" fmla="*/ 978344 h 1881581"/>
                  <a:gd name="connsiteX32" fmla="*/ 89710 w 888695"/>
                  <a:gd name="connsiteY32" fmla="*/ 920404 h 1881581"/>
                  <a:gd name="connsiteX33" fmla="*/ 33952 w 888695"/>
                  <a:gd name="connsiteY33" fmla="*/ 590602 h 1881581"/>
                  <a:gd name="connsiteX34" fmla="*/ 1308 w 888695"/>
                  <a:gd name="connsiteY34" fmla="*/ 416156 h 1881581"/>
                  <a:gd name="connsiteX35" fmla="*/ 56280 w 888695"/>
                  <a:gd name="connsiteY35" fmla="*/ 336641 h 1881581"/>
                  <a:gd name="connsiteX36" fmla="*/ 135045 w 888695"/>
                  <a:gd name="connsiteY36" fmla="*/ 391564 h 1881581"/>
                  <a:gd name="connsiteX37" fmla="*/ 140008 w 888695"/>
                  <a:gd name="connsiteY37" fmla="*/ 413964 h 1881581"/>
                  <a:gd name="connsiteX38" fmla="*/ 150189 w 888695"/>
                  <a:gd name="connsiteY38" fmla="*/ 430633 h 1881581"/>
                  <a:gd name="connsiteX39" fmla="*/ 237787 w 888695"/>
                  <a:gd name="connsiteY39" fmla="*/ 814181 h 1881581"/>
                  <a:gd name="connsiteX40" fmla="*/ 241707 w 888695"/>
                  <a:gd name="connsiteY40" fmla="*/ 817009 h 1881581"/>
                  <a:gd name="connsiteX41" fmla="*/ 254014 w 888695"/>
                  <a:gd name="connsiteY41" fmla="*/ 801434 h 1881581"/>
                  <a:gd name="connsiteX42" fmla="*/ 192478 w 888695"/>
                  <a:gd name="connsiteY42" fmla="*/ 224336 h 1881581"/>
                  <a:gd name="connsiteX43" fmla="*/ 258116 w 888695"/>
                  <a:gd name="connsiteY43" fmla="*/ 139083 h 1881581"/>
                  <a:gd name="connsiteX44" fmla="*/ 342625 w 888695"/>
                  <a:gd name="connsiteY44" fmla="*/ 205482 h 1881581"/>
                  <a:gd name="connsiteX45" fmla="*/ 418109 w 888695"/>
                  <a:gd name="connsiteY45" fmla="*/ 750610 h 1881581"/>
                  <a:gd name="connsiteX46" fmla="*/ 429595 w 888695"/>
                  <a:gd name="connsiteY46" fmla="*/ 761267 h 1881581"/>
                  <a:gd name="connsiteX47" fmla="*/ 445184 w 888695"/>
                  <a:gd name="connsiteY47" fmla="*/ 747331 h 1881581"/>
                  <a:gd name="connsiteX48" fmla="*/ 424672 w 888695"/>
                  <a:gd name="connsiteY48" fmla="*/ 93998 h 1881581"/>
                  <a:gd name="connsiteX49" fmla="*/ 497695 w 888695"/>
                  <a:gd name="connsiteY49" fmla="*/ 547 h 1881581"/>
                  <a:gd name="connsiteX0" fmla="*/ 497695 w 888695"/>
                  <a:gd name="connsiteY0" fmla="*/ 547 h 1881581"/>
                  <a:gd name="connsiteX1" fmla="*/ 590408 w 888695"/>
                  <a:gd name="connsiteY1" fmla="*/ 67766 h 1881581"/>
                  <a:gd name="connsiteX2" fmla="*/ 627329 w 888695"/>
                  <a:gd name="connsiteY2" fmla="*/ 703065 h 1881581"/>
                  <a:gd name="connsiteX3" fmla="*/ 659328 w 888695"/>
                  <a:gd name="connsiteY3" fmla="*/ 695687 h 1881581"/>
                  <a:gd name="connsiteX4" fmla="*/ 724966 w 888695"/>
                  <a:gd name="connsiteY4" fmla="*/ 177611 h 1881581"/>
                  <a:gd name="connsiteX5" fmla="*/ 798808 w 888695"/>
                  <a:gd name="connsiteY5" fmla="*/ 125148 h 1881581"/>
                  <a:gd name="connsiteX6" fmla="*/ 817679 w 888695"/>
                  <a:gd name="connsiteY6" fmla="*/ 127607 h 1881581"/>
                  <a:gd name="connsiteX7" fmla="*/ 875112 w 888695"/>
                  <a:gd name="connsiteY7" fmla="*/ 217778 h 1881581"/>
                  <a:gd name="connsiteX8" fmla="*/ 840652 w 888695"/>
                  <a:gd name="connsiteY8" fmla="*/ 711262 h 1881581"/>
                  <a:gd name="connsiteX9" fmla="*/ 847573 w 888695"/>
                  <a:gd name="connsiteY9" fmla="*/ 790669 h 1881581"/>
                  <a:gd name="connsiteX10" fmla="*/ 849457 w 888695"/>
                  <a:gd name="connsiteY10" fmla="*/ 856321 h 1881581"/>
                  <a:gd name="connsiteX11" fmla="*/ 858474 w 888695"/>
                  <a:gd name="connsiteY11" fmla="*/ 961307 h 1881581"/>
                  <a:gd name="connsiteX12" fmla="*/ 861535 w 888695"/>
                  <a:gd name="connsiteY12" fmla="*/ 978458 h 1881581"/>
                  <a:gd name="connsiteX13" fmla="*/ 875112 w 888695"/>
                  <a:gd name="connsiteY13" fmla="*/ 1031781 h 1881581"/>
                  <a:gd name="connsiteX14" fmla="*/ 875307 w 888695"/>
                  <a:gd name="connsiteY14" fmla="*/ 1033573 h 1881581"/>
                  <a:gd name="connsiteX15" fmla="*/ 881428 w 888695"/>
                  <a:gd name="connsiteY15" fmla="*/ 1057272 h 1881581"/>
                  <a:gd name="connsiteX16" fmla="*/ 883068 w 888695"/>
                  <a:gd name="connsiteY16" fmla="*/ 1064654 h 1881581"/>
                  <a:gd name="connsiteX17" fmla="*/ 816666 w 888695"/>
                  <a:gd name="connsiteY17" fmla="*/ 1213111 h 1881581"/>
                  <a:gd name="connsiteX18" fmla="*/ 530564 w 888695"/>
                  <a:gd name="connsiteY18" fmla="*/ 1881581 h 1881581"/>
                  <a:gd name="connsiteX19" fmla="*/ 333818 w 888695"/>
                  <a:gd name="connsiteY19" fmla="*/ 1881581 h 1881581"/>
                  <a:gd name="connsiteX20" fmla="*/ 325395 w 888695"/>
                  <a:gd name="connsiteY20" fmla="*/ 1487928 h 1881581"/>
                  <a:gd name="connsiteX21" fmla="*/ 323981 w 888695"/>
                  <a:gd name="connsiteY21" fmla="*/ 1486972 h 1881581"/>
                  <a:gd name="connsiteX22" fmla="*/ 183800 w 888695"/>
                  <a:gd name="connsiteY22" fmla="*/ 1348446 h 1881581"/>
                  <a:gd name="connsiteX23" fmla="*/ 133678 w 888695"/>
                  <a:gd name="connsiteY23" fmla="*/ 1259607 h 1881581"/>
                  <a:gd name="connsiteX24" fmla="*/ 124229 w 888695"/>
                  <a:gd name="connsiteY24" fmla="*/ 1222802 h 1881581"/>
                  <a:gd name="connsiteX25" fmla="*/ 119931 w 888695"/>
                  <a:gd name="connsiteY25" fmla="*/ 1212687 h 1881581"/>
                  <a:gd name="connsiteX26" fmla="*/ 110823 w 888695"/>
                  <a:gd name="connsiteY26" fmla="*/ 1170585 h 1881581"/>
                  <a:gd name="connsiteX27" fmla="*/ 106843 w 888695"/>
                  <a:gd name="connsiteY27" fmla="*/ 1155082 h 1881581"/>
                  <a:gd name="connsiteX28" fmla="*/ 106336 w 888695"/>
                  <a:gd name="connsiteY28" fmla="*/ 1149843 h 1881581"/>
                  <a:gd name="connsiteX29" fmla="*/ 93919 w 888695"/>
                  <a:gd name="connsiteY29" fmla="*/ 1092442 h 1881581"/>
                  <a:gd name="connsiteX30" fmla="*/ 87445 w 888695"/>
                  <a:gd name="connsiteY30" fmla="*/ 978344 h 1881581"/>
                  <a:gd name="connsiteX31" fmla="*/ 89710 w 888695"/>
                  <a:gd name="connsiteY31" fmla="*/ 920404 h 1881581"/>
                  <a:gd name="connsiteX32" fmla="*/ 33952 w 888695"/>
                  <a:gd name="connsiteY32" fmla="*/ 590602 h 1881581"/>
                  <a:gd name="connsiteX33" fmla="*/ 1308 w 888695"/>
                  <a:gd name="connsiteY33" fmla="*/ 416156 h 1881581"/>
                  <a:gd name="connsiteX34" fmla="*/ 56280 w 888695"/>
                  <a:gd name="connsiteY34" fmla="*/ 336641 h 1881581"/>
                  <a:gd name="connsiteX35" fmla="*/ 135045 w 888695"/>
                  <a:gd name="connsiteY35" fmla="*/ 391564 h 1881581"/>
                  <a:gd name="connsiteX36" fmla="*/ 140008 w 888695"/>
                  <a:gd name="connsiteY36" fmla="*/ 413964 h 1881581"/>
                  <a:gd name="connsiteX37" fmla="*/ 150189 w 888695"/>
                  <a:gd name="connsiteY37" fmla="*/ 430633 h 1881581"/>
                  <a:gd name="connsiteX38" fmla="*/ 237787 w 888695"/>
                  <a:gd name="connsiteY38" fmla="*/ 814181 h 1881581"/>
                  <a:gd name="connsiteX39" fmla="*/ 241707 w 888695"/>
                  <a:gd name="connsiteY39" fmla="*/ 817009 h 1881581"/>
                  <a:gd name="connsiteX40" fmla="*/ 254014 w 888695"/>
                  <a:gd name="connsiteY40" fmla="*/ 801434 h 1881581"/>
                  <a:gd name="connsiteX41" fmla="*/ 192478 w 888695"/>
                  <a:gd name="connsiteY41" fmla="*/ 224336 h 1881581"/>
                  <a:gd name="connsiteX42" fmla="*/ 258116 w 888695"/>
                  <a:gd name="connsiteY42" fmla="*/ 139083 h 1881581"/>
                  <a:gd name="connsiteX43" fmla="*/ 342625 w 888695"/>
                  <a:gd name="connsiteY43" fmla="*/ 205482 h 1881581"/>
                  <a:gd name="connsiteX44" fmla="*/ 418109 w 888695"/>
                  <a:gd name="connsiteY44" fmla="*/ 750610 h 1881581"/>
                  <a:gd name="connsiteX45" fmla="*/ 429595 w 888695"/>
                  <a:gd name="connsiteY45" fmla="*/ 761267 h 1881581"/>
                  <a:gd name="connsiteX46" fmla="*/ 445184 w 888695"/>
                  <a:gd name="connsiteY46" fmla="*/ 747331 h 1881581"/>
                  <a:gd name="connsiteX47" fmla="*/ 424672 w 888695"/>
                  <a:gd name="connsiteY47" fmla="*/ 93998 h 1881581"/>
                  <a:gd name="connsiteX48" fmla="*/ 497695 w 888695"/>
                  <a:gd name="connsiteY48" fmla="*/ 547 h 188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88695" h="1881581">
                    <a:moveTo>
                      <a:pt x="497695" y="547"/>
                    </a:moveTo>
                    <a:cubicBezTo>
                      <a:pt x="541180" y="-4371"/>
                      <a:pt x="581383" y="24320"/>
                      <a:pt x="590408" y="67766"/>
                    </a:cubicBezTo>
                    <a:lnTo>
                      <a:pt x="627329" y="703065"/>
                    </a:lnTo>
                    <a:cubicBezTo>
                      <a:pt x="631432" y="726838"/>
                      <a:pt x="651123" y="718640"/>
                      <a:pt x="659328" y="695687"/>
                    </a:cubicBezTo>
                    <a:lnTo>
                      <a:pt x="724966" y="177611"/>
                    </a:lnTo>
                    <a:cubicBezTo>
                      <a:pt x="735632" y="145641"/>
                      <a:pt x="765989" y="125148"/>
                      <a:pt x="798808" y="125148"/>
                    </a:cubicBezTo>
                    <a:cubicBezTo>
                      <a:pt x="805372" y="125148"/>
                      <a:pt x="811115" y="125968"/>
                      <a:pt x="817679" y="127607"/>
                    </a:cubicBezTo>
                    <a:cubicBezTo>
                      <a:pt x="857882" y="137444"/>
                      <a:pt x="882496" y="176791"/>
                      <a:pt x="875112" y="217778"/>
                    </a:cubicBezTo>
                    <a:lnTo>
                      <a:pt x="840652" y="711262"/>
                    </a:lnTo>
                    <a:lnTo>
                      <a:pt x="847573" y="790669"/>
                    </a:lnTo>
                    <a:lnTo>
                      <a:pt x="849457" y="856321"/>
                    </a:lnTo>
                    <a:cubicBezTo>
                      <a:pt x="852736" y="884208"/>
                      <a:pt x="856835" y="920297"/>
                      <a:pt x="858474" y="961307"/>
                    </a:cubicBezTo>
                    <a:lnTo>
                      <a:pt x="861535" y="978458"/>
                    </a:lnTo>
                    <a:lnTo>
                      <a:pt x="875112" y="1031781"/>
                    </a:lnTo>
                    <a:lnTo>
                      <a:pt x="875307" y="1033573"/>
                    </a:lnTo>
                    <a:lnTo>
                      <a:pt x="881428" y="1057272"/>
                    </a:lnTo>
                    <a:cubicBezTo>
                      <a:pt x="882248" y="1059732"/>
                      <a:pt x="883068" y="1062193"/>
                      <a:pt x="883068" y="1064654"/>
                    </a:cubicBezTo>
                    <a:cubicBezTo>
                      <a:pt x="903562" y="1128630"/>
                      <a:pt x="865033" y="1178663"/>
                      <a:pt x="816666" y="1213111"/>
                    </a:cubicBezTo>
                    <a:lnTo>
                      <a:pt x="530564" y="1881581"/>
                    </a:lnTo>
                    <a:lnTo>
                      <a:pt x="333818" y="1881581"/>
                    </a:lnTo>
                    <a:lnTo>
                      <a:pt x="325395" y="1487928"/>
                    </a:lnTo>
                    <a:lnTo>
                      <a:pt x="323981" y="1486972"/>
                    </a:lnTo>
                    <a:cubicBezTo>
                      <a:pt x="304460" y="1472862"/>
                      <a:pt x="256350" y="1433953"/>
                      <a:pt x="183800" y="1348446"/>
                    </a:cubicBezTo>
                    <a:cubicBezTo>
                      <a:pt x="162486" y="1323225"/>
                      <a:pt x="146141" y="1292723"/>
                      <a:pt x="133678" y="1259607"/>
                    </a:cubicBezTo>
                    <a:lnTo>
                      <a:pt x="124229" y="1222802"/>
                    </a:lnTo>
                    <a:lnTo>
                      <a:pt x="119931" y="1212687"/>
                    </a:lnTo>
                    <a:lnTo>
                      <a:pt x="110823" y="1170585"/>
                    </a:lnTo>
                    <a:lnTo>
                      <a:pt x="106843" y="1155082"/>
                    </a:lnTo>
                    <a:lnTo>
                      <a:pt x="106336" y="1149843"/>
                    </a:lnTo>
                    <a:lnTo>
                      <a:pt x="93919" y="1092442"/>
                    </a:lnTo>
                    <a:cubicBezTo>
                      <a:pt x="89048" y="1052070"/>
                      <a:pt x="87432" y="1012722"/>
                      <a:pt x="87445" y="978344"/>
                    </a:cubicBezTo>
                    <a:lnTo>
                      <a:pt x="89710" y="920404"/>
                    </a:lnTo>
                    <a:lnTo>
                      <a:pt x="33952" y="590602"/>
                    </a:lnTo>
                    <a:lnTo>
                      <a:pt x="1308" y="416156"/>
                    </a:lnTo>
                    <a:cubicBezTo>
                      <a:pt x="-6076" y="378448"/>
                      <a:pt x="18538" y="343199"/>
                      <a:pt x="56280" y="336641"/>
                    </a:cubicBezTo>
                    <a:cubicBezTo>
                      <a:pt x="92381" y="330083"/>
                      <a:pt x="126841" y="355495"/>
                      <a:pt x="135045" y="391564"/>
                    </a:cubicBezTo>
                    <a:lnTo>
                      <a:pt x="140008" y="413964"/>
                    </a:lnTo>
                    <a:lnTo>
                      <a:pt x="150189" y="430633"/>
                    </a:lnTo>
                    <a:lnTo>
                      <a:pt x="237787" y="814181"/>
                    </a:lnTo>
                    <a:lnTo>
                      <a:pt x="241707" y="817009"/>
                    </a:lnTo>
                    <a:cubicBezTo>
                      <a:pt x="249091" y="816189"/>
                      <a:pt x="254834" y="808812"/>
                      <a:pt x="254014" y="801434"/>
                    </a:cubicBezTo>
                    <a:lnTo>
                      <a:pt x="192478" y="224336"/>
                    </a:lnTo>
                    <a:cubicBezTo>
                      <a:pt x="186735" y="182530"/>
                      <a:pt x="216272" y="144002"/>
                      <a:pt x="258116" y="139083"/>
                    </a:cubicBezTo>
                    <a:cubicBezTo>
                      <a:pt x="299140" y="134165"/>
                      <a:pt x="335241" y="164495"/>
                      <a:pt x="342625" y="205482"/>
                    </a:cubicBezTo>
                    <a:lnTo>
                      <a:pt x="418109" y="750610"/>
                    </a:lnTo>
                    <a:cubicBezTo>
                      <a:pt x="418929" y="755528"/>
                      <a:pt x="423852" y="760447"/>
                      <a:pt x="429595" y="761267"/>
                    </a:cubicBezTo>
                    <a:cubicBezTo>
                      <a:pt x="437800" y="762906"/>
                      <a:pt x="446005" y="756348"/>
                      <a:pt x="445184" y="747331"/>
                    </a:cubicBezTo>
                    <a:lnTo>
                      <a:pt x="424672" y="93998"/>
                    </a:lnTo>
                    <a:cubicBezTo>
                      <a:pt x="418929" y="48092"/>
                      <a:pt x="451748" y="6285"/>
                      <a:pt x="497695" y="547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8AE4A1D-46D9-411A-8F5C-828E1C2B2C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30798" y="4702921"/>
                <a:ext cx="453825" cy="620333"/>
              </a:xfrm>
              <a:custGeom>
                <a:avLst/>
                <a:gdLst>
                  <a:gd name="connsiteX0" fmla="*/ 49146 w 453825"/>
                  <a:gd name="connsiteY0" fmla="*/ 78 h 620333"/>
                  <a:gd name="connsiteX1" fmla="*/ 187309 w 453825"/>
                  <a:gd name="connsiteY1" fmla="*/ 9133 h 620333"/>
                  <a:gd name="connsiteX2" fmla="*/ 197119 w 453825"/>
                  <a:gd name="connsiteY2" fmla="*/ 9133 h 620333"/>
                  <a:gd name="connsiteX3" fmla="*/ 206112 w 453825"/>
                  <a:gd name="connsiteY3" fmla="*/ 9956 h 620333"/>
                  <a:gd name="connsiteX4" fmla="*/ 382700 w 453825"/>
                  <a:gd name="connsiteY4" fmla="*/ 3371 h 620333"/>
                  <a:gd name="connsiteX5" fmla="*/ 394145 w 453825"/>
                  <a:gd name="connsiteY5" fmla="*/ 3371 h 620333"/>
                  <a:gd name="connsiteX6" fmla="*/ 435022 w 453825"/>
                  <a:gd name="connsiteY6" fmla="*/ 30535 h 620333"/>
                  <a:gd name="connsiteX7" fmla="*/ 453825 w 453825"/>
                  <a:gd name="connsiteY7" fmla="*/ 103795 h 620333"/>
                  <a:gd name="connsiteX8" fmla="*/ 448920 w 453825"/>
                  <a:gd name="connsiteY8" fmla="*/ 142483 h 620333"/>
                  <a:gd name="connsiteX9" fmla="*/ 362261 w 453825"/>
                  <a:gd name="connsiteY9" fmla="*/ 235499 h 620333"/>
                  <a:gd name="connsiteX10" fmla="*/ 319749 w 453825"/>
                  <a:gd name="connsiteY10" fmla="*/ 240438 h 620333"/>
                  <a:gd name="connsiteX11" fmla="*/ 286742 w 453825"/>
                  <a:gd name="connsiteY11" fmla="*/ 227267 h 620333"/>
                  <a:gd name="connsiteX12" fmla="*/ 265689 w 453825"/>
                  <a:gd name="connsiteY12" fmla="*/ 217103 h 620333"/>
                  <a:gd name="connsiteX13" fmla="*/ 315687 w 453825"/>
                  <a:gd name="connsiteY13" fmla="*/ 412744 h 620333"/>
                  <a:gd name="connsiteX14" fmla="*/ 129432 w 453825"/>
                  <a:gd name="connsiteY14" fmla="*/ 620333 h 620333"/>
                  <a:gd name="connsiteX15" fmla="*/ 3687 w 453825"/>
                  <a:gd name="connsiteY15" fmla="*/ 381525 h 620333"/>
                  <a:gd name="connsiteX16" fmla="*/ 29292 w 453825"/>
                  <a:gd name="connsiteY16" fmla="*/ 272069 h 620333"/>
                  <a:gd name="connsiteX17" fmla="*/ 54394 w 453825"/>
                  <a:gd name="connsiteY17" fmla="*/ 219349 h 620333"/>
                  <a:gd name="connsiteX18" fmla="*/ 54255 w 453825"/>
                  <a:gd name="connsiteY18" fmla="*/ 219242 h 620333"/>
                  <a:gd name="connsiteX19" fmla="*/ 32795 w 453825"/>
                  <a:gd name="connsiteY19" fmla="*/ 177055 h 620333"/>
                  <a:gd name="connsiteX20" fmla="*/ 34430 w 453825"/>
                  <a:gd name="connsiteY20" fmla="*/ 154830 h 620333"/>
                  <a:gd name="connsiteX21" fmla="*/ 17262 w 453825"/>
                  <a:gd name="connsiteY21" fmla="*/ 28065 h 620333"/>
                  <a:gd name="connsiteX22" fmla="*/ 22167 w 453825"/>
                  <a:gd name="connsiteY22" fmla="*/ 14895 h 620333"/>
                  <a:gd name="connsiteX23" fmla="*/ 49146 w 453825"/>
                  <a:gd name="connsiteY23" fmla="*/ 78 h 62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3825" h="620333">
                    <a:moveTo>
                      <a:pt x="49146" y="78"/>
                    </a:moveTo>
                    <a:cubicBezTo>
                      <a:pt x="102286" y="5840"/>
                      <a:pt x="148067" y="8310"/>
                      <a:pt x="187309" y="9133"/>
                    </a:cubicBezTo>
                    <a:cubicBezTo>
                      <a:pt x="190579" y="9133"/>
                      <a:pt x="193849" y="9133"/>
                      <a:pt x="197119" y="9133"/>
                    </a:cubicBezTo>
                    <a:cubicBezTo>
                      <a:pt x="200390" y="9956"/>
                      <a:pt x="203660" y="9956"/>
                      <a:pt x="206112" y="9956"/>
                    </a:cubicBezTo>
                    <a:cubicBezTo>
                      <a:pt x="291136" y="10779"/>
                      <a:pt x="345911" y="4194"/>
                      <a:pt x="382700" y="3371"/>
                    </a:cubicBezTo>
                    <a:cubicBezTo>
                      <a:pt x="386787" y="3371"/>
                      <a:pt x="390057" y="3371"/>
                      <a:pt x="394145" y="3371"/>
                    </a:cubicBezTo>
                    <a:cubicBezTo>
                      <a:pt x="412131" y="5840"/>
                      <a:pt x="426029" y="15718"/>
                      <a:pt x="435022" y="30535"/>
                    </a:cubicBezTo>
                    <a:cubicBezTo>
                      <a:pt x="439927" y="52760"/>
                      <a:pt x="445650" y="77454"/>
                      <a:pt x="453825" y="103795"/>
                    </a:cubicBezTo>
                    <a:cubicBezTo>
                      <a:pt x="453825" y="117789"/>
                      <a:pt x="452190" y="131782"/>
                      <a:pt x="448920" y="142483"/>
                    </a:cubicBezTo>
                    <a:cubicBezTo>
                      <a:pt x="437474" y="184464"/>
                      <a:pt x="403955" y="220682"/>
                      <a:pt x="362261" y="235499"/>
                    </a:cubicBezTo>
                    <a:cubicBezTo>
                      <a:pt x="349181" y="240438"/>
                      <a:pt x="333648" y="243730"/>
                      <a:pt x="319749" y="240438"/>
                    </a:cubicBezTo>
                    <a:cubicBezTo>
                      <a:pt x="308304" y="237968"/>
                      <a:pt x="297472" y="232824"/>
                      <a:pt x="286742" y="227267"/>
                    </a:cubicBezTo>
                    <a:lnTo>
                      <a:pt x="265689" y="217103"/>
                    </a:lnTo>
                    <a:lnTo>
                      <a:pt x="315687" y="412744"/>
                    </a:lnTo>
                    <a:lnTo>
                      <a:pt x="129432" y="620333"/>
                    </a:lnTo>
                    <a:cubicBezTo>
                      <a:pt x="41286" y="586352"/>
                      <a:pt x="-15358" y="515356"/>
                      <a:pt x="3687" y="381525"/>
                    </a:cubicBezTo>
                    <a:cubicBezTo>
                      <a:pt x="9614" y="340019"/>
                      <a:pt x="18341" y="303739"/>
                      <a:pt x="29292" y="272069"/>
                    </a:cubicBezTo>
                    <a:lnTo>
                      <a:pt x="54394" y="219349"/>
                    </a:lnTo>
                    <a:lnTo>
                      <a:pt x="54255" y="219242"/>
                    </a:lnTo>
                    <a:cubicBezTo>
                      <a:pt x="43627" y="207306"/>
                      <a:pt x="36883" y="191872"/>
                      <a:pt x="32795" y="177055"/>
                    </a:cubicBezTo>
                    <a:cubicBezTo>
                      <a:pt x="34430" y="164708"/>
                      <a:pt x="34430" y="154830"/>
                      <a:pt x="34430" y="154830"/>
                    </a:cubicBezTo>
                    <a:lnTo>
                      <a:pt x="17262" y="28065"/>
                    </a:lnTo>
                    <a:cubicBezTo>
                      <a:pt x="18897" y="23127"/>
                      <a:pt x="20532" y="19011"/>
                      <a:pt x="22167" y="14895"/>
                    </a:cubicBezTo>
                    <a:cubicBezTo>
                      <a:pt x="26255" y="5017"/>
                      <a:pt x="37700" y="-745"/>
                      <a:pt x="49146" y="7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Freeform 80">
                <a:extLst>
                  <a:ext uri="{FF2B5EF4-FFF2-40B4-BE49-F238E27FC236}">
                    <a16:creationId xmlns:a16="http://schemas.microsoft.com/office/drawing/2014/main" id="{F4C084CC-198B-4863-8384-7DEE17472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2823" y="4722813"/>
                <a:ext cx="495300" cy="908050"/>
              </a:xfrm>
              <a:custGeom>
                <a:avLst/>
                <a:gdLst>
                  <a:gd name="T0" fmla="*/ 0 w 604"/>
                  <a:gd name="T1" fmla="*/ 502 h 1108"/>
                  <a:gd name="T2" fmla="*/ 0 w 604"/>
                  <a:gd name="T3" fmla="*/ 1108 h 1108"/>
                  <a:gd name="T4" fmla="*/ 363 w 604"/>
                  <a:gd name="T5" fmla="*/ 1108 h 1108"/>
                  <a:gd name="T6" fmla="*/ 363 w 604"/>
                  <a:gd name="T7" fmla="*/ 617 h 1108"/>
                  <a:gd name="T8" fmla="*/ 589 w 604"/>
                  <a:gd name="T9" fmla="*/ 283 h 1108"/>
                  <a:gd name="T10" fmla="*/ 591 w 604"/>
                  <a:gd name="T11" fmla="*/ 212 h 1108"/>
                  <a:gd name="T12" fmla="*/ 488 w 604"/>
                  <a:gd name="T13" fmla="*/ 38 h 1108"/>
                  <a:gd name="T14" fmla="*/ 417 w 604"/>
                  <a:gd name="T15" fmla="*/ 6 h 1108"/>
                  <a:gd name="T16" fmla="*/ 60 w 604"/>
                  <a:gd name="T17" fmla="*/ 15 h 1108"/>
                  <a:gd name="T18" fmla="*/ 24 w 604"/>
                  <a:gd name="T19" fmla="*/ 43 h 1108"/>
                  <a:gd name="T20" fmla="*/ 218 w 604"/>
                  <a:gd name="T21" fmla="*/ 264 h 1108"/>
                  <a:gd name="T22" fmla="*/ 0 w 604"/>
                  <a:gd name="T23" fmla="*/ 502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4" h="1108">
                    <a:moveTo>
                      <a:pt x="0" y="502"/>
                    </a:moveTo>
                    <a:lnTo>
                      <a:pt x="0" y="1108"/>
                    </a:lnTo>
                    <a:lnTo>
                      <a:pt x="363" y="1108"/>
                    </a:lnTo>
                    <a:lnTo>
                      <a:pt x="363" y="617"/>
                    </a:lnTo>
                    <a:lnTo>
                      <a:pt x="589" y="283"/>
                    </a:lnTo>
                    <a:cubicBezTo>
                      <a:pt x="603" y="262"/>
                      <a:pt x="604" y="234"/>
                      <a:pt x="591" y="212"/>
                    </a:cubicBezTo>
                    <a:lnTo>
                      <a:pt x="488" y="38"/>
                    </a:lnTo>
                    <a:cubicBezTo>
                      <a:pt x="474" y="13"/>
                      <a:pt x="445" y="0"/>
                      <a:pt x="417" y="6"/>
                    </a:cubicBezTo>
                    <a:cubicBezTo>
                      <a:pt x="352" y="19"/>
                      <a:pt x="222" y="37"/>
                      <a:pt x="60" y="15"/>
                    </a:cubicBezTo>
                    <a:cubicBezTo>
                      <a:pt x="42" y="13"/>
                      <a:pt x="26" y="25"/>
                      <a:pt x="24" y="43"/>
                    </a:cubicBezTo>
                    <a:cubicBezTo>
                      <a:pt x="15" y="107"/>
                      <a:pt x="19" y="246"/>
                      <a:pt x="218" y="264"/>
                    </a:cubicBezTo>
                    <a:cubicBezTo>
                      <a:pt x="218" y="264"/>
                      <a:pt x="24" y="312"/>
                      <a:pt x="0" y="502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49">
                <a:extLst>
                  <a:ext uri="{FF2B5EF4-FFF2-40B4-BE49-F238E27FC236}">
                    <a16:creationId xmlns:a16="http://schemas.microsoft.com/office/drawing/2014/main" id="{BA0707FF-522D-4B2C-9126-1199E9731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3461" y="4515596"/>
                <a:ext cx="709613" cy="187325"/>
              </a:xfrm>
              <a:custGeom>
                <a:avLst/>
                <a:gdLst>
                  <a:gd name="T0" fmla="*/ 865 w 865"/>
                  <a:gd name="T1" fmla="*/ 0 h 230"/>
                  <a:gd name="T2" fmla="*/ 861 w 865"/>
                  <a:gd name="T3" fmla="*/ 52 h 230"/>
                  <a:gd name="T4" fmla="*/ 0 w 865"/>
                  <a:gd name="T5" fmla="*/ 230 h 230"/>
                  <a:gd name="T6" fmla="*/ 865 w 865"/>
                  <a:gd name="T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5" h="230">
                    <a:moveTo>
                      <a:pt x="865" y="0"/>
                    </a:moveTo>
                    <a:lnTo>
                      <a:pt x="861" y="52"/>
                    </a:lnTo>
                    <a:cubicBezTo>
                      <a:pt x="237" y="72"/>
                      <a:pt x="24" y="212"/>
                      <a:pt x="0" y="230"/>
                    </a:cubicBezTo>
                    <a:cubicBezTo>
                      <a:pt x="243" y="33"/>
                      <a:pt x="774" y="4"/>
                      <a:pt x="865" y="0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34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32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59EFA87-7716-4E70-8830-4AEC7C43E6F7}"/>
              </a:ext>
            </a:extLst>
          </p:cNvPr>
          <p:cNvGrpSpPr/>
          <p:nvPr/>
        </p:nvGrpSpPr>
        <p:grpSpPr>
          <a:xfrm>
            <a:off x="838200" y="1212994"/>
            <a:ext cx="10513868" cy="4812219"/>
            <a:chOff x="838200" y="1212994"/>
            <a:chExt cx="14022532" cy="481221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7C6DDF2-6C67-4E8B-A50C-15A25E4A959D}"/>
                </a:ext>
              </a:extLst>
            </p:cNvPr>
            <p:cNvSpPr/>
            <p:nvPr/>
          </p:nvSpPr>
          <p:spPr>
            <a:xfrm>
              <a:off x="838200" y="2333769"/>
              <a:ext cx="3505200" cy="369144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182880" rIns="274320" rtlCol="0" anchor="t"/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600" dirty="0" err="1">
                  <a:solidFill>
                    <a:schemeClr val="bg1"/>
                  </a:solidFill>
                </a:rPr>
                <a:t>amet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nibh</a:t>
              </a:r>
              <a:r>
                <a:rPr lang="en-US" sz="1600" dirty="0">
                  <a:solidFill>
                    <a:schemeClr val="bg1"/>
                  </a:solidFill>
                </a:rPr>
                <a:t> est. A magna </a:t>
              </a:r>
              <a:r>
                <a:rPr lang="en-US" sz="1600" dirty="0" err="1">
                  <a:solidFill>
                    <a:schemeClr val="bg1"/>
                  </a:solidFill>
                </a:rPr>
                <a:t>maecenas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quam</a:t>
              </a:r>
              <a:r>
                <a:rPr lang="en-US" sz="1600" dirty="0">
                  <a:solidFill>
                    <a:schemeClr val="bg1"/>
                  </a:solidFill>
                </a:rPr>
                <a:t> magna </a:t>
              </a:r>
              <a:r>
                <a:rPr lang="en-US" sz="1600" dirty="0" err="1">
                  <a:solidFill>
                    <a:schemeClr val="bg1"/>
                  </a:solidFill>
                </a:rPr>
                <a:t>nec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quis</a:t>
              </a:r>
              <a:r>
                <a:rPr lang="en-US" sz="1600" dirty="0">
                  <a:solidFill>
                    <a:schemeClr val="bg1"/>
                  </a:solidFill>
                </a:rPr>
                <a:t>, lorem </a:t>
              </a:r>
              <a:r>
                <a:rPr lang="en-US" sz="1600" dirty="0" err="1">
                  <a:solidFill>
                    <a:schemeClr val="bg1"/>
                  </a:solidFill>
                </a:rPr>
                <a:t>nunc</a:t>
              </a:r>
              <a:r>
                <a:rPr lang="en-US" sz="1600" dirty="0">
                  <a:solidFill>
                    <a:schemeClr val="bg1"/>
                  </a:solidFill>
                </a:rPr>
                <a:t>. </a:t>
              </a:r>
              <a:r>
                <a:rPr lang="en-US" sz="1600" dirty="0" err="1">
                  <a:solidFill>
                    <a:schemeClr val="bg1"/>
                  </a:solidFill>
                </a:rPr>
                <a:t>Suspendisse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viverra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sodales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mauris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cras</a:t>
              </a:r>
              <a:r>
                <a:rPr lang="en-US" sz="16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B2EAAAD-055F-4A11-95E1-86B0B5BA2900}"/>
                </a:ext>
              </a:extLst>
            </p:cNvPr>
            <p:cNvSpPr/>
            <p:nvPr/>
          </p:nvSpPr>
          <p:spPr>
            <a:xfrm>
              <a:off x="4343400" y="2333769"/>
              <a:ext cx="3505200" cy="36914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182880" rIns="274320" rtlCol="0" anchor="t"/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600" dirty="0" err="1">
                  <a:solidFill>
                    <a:schemeClr val="bg1"/>
                  </a:solidFill>
                </a:rPr>
                <a:t>amet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nibh</a:t>
              </a:r>
              <a:r>
                <a:rPr lang="en-US" sz="1600" dirty="0">
                  <a:solidFill>
                    <a:schemeClr val="bg1"/>
                  </a:solidFill>
                </a:rPr>
                <a:t> est. A magna </a:t>
              </a:r>
              <a:r>
                <a:rPr lang="en-US" sz="1600" dirty="0" err="1">
                  <a:solidFill>
                    <a:schemeClr val="bg1"/>
                  </a:solidFill>
                </a:rPr>
                <a:t>maecenas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quam</a:t>
              </a:r>
              <a:r>
                <a:rPr lang="en-US" sz="1600" dirty="0">
                  <a:solidFill>
                    <a:schemeClr val="bg1"/>
                  </a:solidFill>
                </a:rPr>
                <a:t> magna </a:t>
              </a:r>
              <a:r>
                <a:rPr lang="en-US" sz="1600" dirty="0" err="1">
                  <a:solidFill>
                    <a:schemeClr val="bg1"/>
                  </a:solidFill>
                </a:rPr>
                <a:t>nec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quis</a:t>
              </a:r>
              <a:r>
                <a:rPr lang="en-US" sz="1600" dirty="0">
                  <a:solidFill>
                    <a:schemeClr val="bg1"/>
                  </a:solidFill>
                </a:rPr>
                <a:t>, lorem </a:t>
              </a:r>
              <a:r>
                <a:rPr lang="en-US" sz="1600" dirty="0" err="1">
                  <a:solidFill>
                    <a:schemeClr val="bg1"/>
                  </a:solidFill>
                </a:rPr>
                <a:t>nunc</a:t>
              </a:r>
              <a:r>
                <a:rPr lang="en-US" sz="1600" dirty="0">
                  <a:solidFill>
                    <a:schemeClr val="bg1"/>
                  </a:solidFill>
                </a:rPr>
                <a:t>. </a:t>
              </a:r>
              <a:r>
                <a:rPr lang="en-US" sz="1600" dirty="0" err="1">
                  <a:solidFill>
                    <a:schemeClr val="bg1"/>
                  </a:solidFill>
                </a:rPr>
                <a:t>Suspendisse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viverra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sodales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mauris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cras</a:t>
              </a:r>
              <a:r>
                <a:rPr lang="en-US" sz="16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7ED6248-2A43-4A57-AD16-59CF8018321F}"/>
                </a:ext>
              </a:extLst>
            </p:cNvPr>
            <p:cNvSpPr/>
            <p:nvPr/>
          </p:nvSpPr>
          <p:spPr>
            <a:xfrm>
              <a:off x="7848600" y="2333769"/>
              <a:ext cx="3505200" cy="369144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182880" rIns="274320" rtlCol="0" anchor="t"/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600" dirty="0" err="1">
                  <a:solidFill>
                    <a:schemeClr val="bg1"/>
                  </a:solidFill>
                </a:rPr>
                <a:t>amet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nibh</a:t>
              </a:r>
              <a:r>
                <a:rPr lang="en-US" sz="1600" dirty="0">
                  <a:solidFill>
                    <a:schemeClr val="bg1"/>
                  </a:solidFill>
                </a:rPr>
                <a:t> est. A magna </a:t>
              </a:r>
              <a:r>
                <a:rPr lang="en-US" sz="1600" dirty="0" err="1">
                  <a:solidFill>
                    <a:schemeClr val="bg1"/>
                  </a:solidFill>
                </a:rPr>
                <a:t>maecenas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quam</a:t>
              </a:r>
              <a:r>
                <a:rPr lang="en-US" sz="1600" dirty="0">
                  <a:solidFill>
                    <a:schemeClr val="bg1"/>
                  </a:solidFill>
                </a:rPr>
                <a:t> magna </a:t>
              </a:r>
              <a:r>
                <a:rPr lang="en-US" sz="1600" dirty="0" err="1">
                  <a:solidFill>
                    <a:schemeClr val="bg1"/>
                  </a:solidFill>
                </a:rPr>
                <a:t>nec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quis</a:t>
              </a:r>
              <a:r>
                <a:rPr lang="en-US" sz="1600" dirty="0">
                  <a:solidFill>
                    <a:schemeClr val="bg1"/>
                  </a:solidFill>
                </a:rPr>
                <a:t>, lorem </a:t>
              </a:r>
              <a:r>
                <a:rPr lang="en-US" sz="1600" dirty="0" err="1">
                  <a:solidFill>
                    <a:schemeClr val="bg1"/>
                  </a:solidFill>
                </a:rPr>
                <a:t>nunc</a:t>
              </a:r>
              <a:r>
                <a:rPr lang="en-US" sz="1600" dirty="0">
                  <a:solidFill>
                    <a:schemeClr val="bg1"/>
                  </a:solidFill>
                </a:rPr>
                <a:t>. </a:t>
              </a:r>
              <a:r>
                <a:rPr lang="en-US" sz="1600" dirty="0" err="1">
                  <a:solidFill>
                    <a:schemeClr val="bg1"/>
                  </a:solidFill>
                </a:rPr>
                <a:t>Suspendisse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viverra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sodales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mauris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cras</a:t>
              </a:r>
              <a:r>
                <a:rPr lang="en-US" sz="16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3BF92C-55CF-412F-9DF7-C7704D2C9804}"/>
                </a:ext>
              </a:extLst>
            </p:cNvPr>
            <p:cNvSpPr/>
            <p:nvPr/>
          </p:nvSpPr>
          <p:spPr>
            <a:xfrm>
              <a:off x="839932" y="1212994"/>
              <a:ext cx="3505200" cy="11207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/>
                <a:t>01 - Lorem Ipsum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C9929A-0A04-4F41-B503-5DDB3EAABAD7}"/>
                </a:ext>
              </a:extLst>
            </p:cNvPr>
            <p:cNvSpPr/>
            <p:nvPr/>
          </p:nvSpPr>
          <p:spPr>
            <a:xfrm>
              <a:off x="4345132" y="1212994"/>
              <a:ext cx="3505200" cy="11207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/>
                <a:t>02 - Lorem Ipsum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F573F39-10D0-45E6-86E1-E34C7DCC5E24}"/>
                </a:ext>
              </a:extLst>
            </p:cNvPr>
            <p:cNvSpPr/>
            <p:nvPr/>
          </p:nvSpPr>
          <p:spPr>
            <a:xfrm>
              <a:off x="7850332" y="1212994"/>
              <a:ext cx="3505200" cy="11207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/>
                <a:t>03 - Lorem Ipsum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88DA2A-AB57-43C5-B725-4CE7A66337B8}"/>
                </a:ext>
              </a:extLst>
            </p:cNvPr>
            <p:cNvSpPr/>
            <p:nvPr/>
          </p:nvSpPr>
          <p:spPr>
            <a:xfrm>
              <a:off x="11353800" y="2333769"/>
              <a:ext cx="3505200" cy="369144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182880" rIns="274320" rtlCol="0" anchor="t"/>
            <a:lstStyle/>
            <a:p>
              <a:pPr algn="just"/>
              <a:r>
                <a:rPr lang="en-US" sz="16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600" dirty="0" err="1">
                  <a:solidFill>
                    <a:schemeClr val="bg1"/>
                  </a:solidFill>
                </a:rPr>
                <a:t>amet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nibh</a:t>
              </a:r>
              <a:r>
                <a:rPr lang="en-US" sz="1600" dirty="0">
                  <a:solidFill>
                    <a:schemeClr val="bg1"/>
                  </a:solidFill>
                </a:rPr>
                <a:t> est. A magna </a:t>
              </a:r>
              <a:r>
                <a:rPr lang="en-US" sz="1600" dirty="0" err="1">
                  <a:solidFill>
                    <a:schemeClr val="bg1"/>
                  </a:solidFill>
                </a:rPr>
                <a:t>maecenas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quam</a:t>
              </a:r>
              <a:r>
                <a:rPr lang="en-US" sz="1600" dirty="0">
                  <a:solidFill>
                    <a:schemeClr val="bg1"/>
                  </a:solidFill>
                </a:rPr>
                <a:t> magna </a:t>
              </a:r>
              <a:r>
                <a:rPr lang="en-US" sz="1600" dirty="0" err="1">
                  <a:solidFill>
                    <a:schemeClr val="bg1"/>
                  </a:solidFill>
                </a:rPr>
                <a:t>nec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quis</a:t>
              </a:r>
              <a:r>
                <a:rPr lang="en-US" sz="1600" dirty="0">
                  <a:solidFill>
                    <a:schemeClr val="bg1"/>
                  </a:solidFill>
                </a:rPr>
                <a:t>, lorem </a:t>
              </a:r>
              <a:r>
                <a:rPr lang="en-US" sz="1600" dirty="0" err="1">
                  <a:solidFill>
                    <a:schemeClr val="bg1"/>
                  </a:solidFill>
                </a:rPr>
                <a:t>nunc</a:t>
              </a:r>
              <a:r>
                <a:rPr lang="en-US" sz="1600" dirty="0">
                  <a:solidFill>
                    <a:schemeClr val="bg1"/>
                  </a:solidFill>
                </a:rPr>
                <a:t>. </a:t>
              </a:r>
              <a:r>
                <a:rPr lang="en-US" sz="1600" dirty="0" err="1">
                  <a:solidFill>
                    <a:schemeClr val="bg1"/>
                  </a:solidFill>
                </a:rPr>
                <a:t>Suspendisse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viverra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sodales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mauris</a:t>
              </a:r>
              <a:r>
                <a:rPr lang="en-US" sz="1600" dirty="0">
                  <a:solidFill>
                    <a:schemeClr val="bg1"/>
                  </a:solidFill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</a:rPr>
                <a:t>cras</a:t>
              </a:r>
              <a:r>
                <a:rPr lang="en-US" sz="16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0189C7-2FA8-4C0F-B44E-8CB866A49193}"/>
                </a:ext>
              </a:extLst>
            </p:cNvPr>
            <p:cNvSpPr/>
            <p:nvPr/>
          </p:nvSpPr>
          <p:spPr>
            <a:xfrm>
              <a:off x="11355532" y="1212994"/>
              <a:ext cx="3505200" cy="112077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cap="all" dirty="0"/>
                <a:t>04 - Lorem Ipsum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481"/>
            <a:ext cx="10795000" cy="739056"/>
          </a:xfrm>
        </p:spPr>
        <p:txBody>
          <a:bodyPr>
            <a:noAutofit/>
          </a:bodyPr>
          <a:lstStyle/>
          <a:p>
            <a:r>
              <a:rPr lang="en-US" dirty="0"/>
              <a:t>4 Text Boxes w/ Hands Counting for PowerPoint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F32781D-964C-46E1-A886-7DE36D0C0181}"/>
              </a:ext>
            </a:extLst>
          </p:cNvPr>
          <p:cNvGrpSpPr/>
          <p:nvPr/>
        </p:nvGrpSpPr>
        <p:grpSpPr>
          <a:xfrm>
            <a:off x="1682884" y="4543091"/>
            <a:ext cx="860425" cy="1771650"/>
            <a:chOff x="2163029" y="4524231"/>
            <a:chExt cx="860425" cy="177165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2D173F7-30C1-4B13-9A5C-D62B68AE0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0845" y="4524231"/>
              <a:ext cx="844793" cy="1481137"/>
            </a:xfrm>
            <a:custGeom>
              <a:avLst/>
              <a:gdLst>
                <a:gd name="connsiteX0" fmla="*/ 638010 w 844793"/>
                <a:gd name="connsiteY0" fmla="*/ 0 h 1481137"/>
                <a:gd name="connsiteX1" fmla="*/ 657681 w 844793"/>
                <a:gd name="connsiteY1" fmla="*/ 2461 h 1481137"/>
                <a:gd name="connsiteX2" fmla="*/ 733906 w 844793"/>
                <a:gd name="connsiteY2" fmla="*/ 90223 h 1481137"/>
                <a:gd name="connsiteX3" fmla="*/ 756036 w 844793"/>
                <a:gd name="connsiteY3" fmla="*/ 854657 h 1481137"/>
                <a:gd name="connsiteX4" fmla="*/ 757323 w 844793"/>
                <a:gd name="connsiteY4" fmla="*/ 901441 h 1481137"/>
                <a:gd name="connsiteX5" fmla="*/ 836993 w 844793"/>
                <a:gd name="connsiteY5" fmla="*/ 1036679 h 1481137"/>
                <a:gd name="connsiteX6" fmla="*/ 835353 w 844793"/>
                <a:gd name="connsiteY6" fmla="*/ 1095739 h 1481137"/>
                <a:gd name="connsiteX7" fmla="*/ 650845 w 844793"/>
                <a:gd name="connsiteY7" fmla="*/ 1369713 h 1481137"/>
                <a:gd name="connsiteX8" fmla="*/ 650845 w 844793"/>
                <a:gd name="connsiteY8" fmla="*/ 1481137 h 1481137"/>
                <a:gd name="connsiteX9" fmla="*/ 237214 w 844793"/>
                <a:gd name="connsiteY9" fmla="*/ 1481137 h 1481137"/>
                <a:gd name="connsiteX10" fmla="*/ 237214 w 844793"/>
                <a:gd name="connsiteY10" fmla="*/ 1384512 h 1481137"/>
                <a:gd name="connsiteX11" fmla="*/ 87222 w 844793"/>
                <a:gd name="connsiteY11" fmla="*/ 1238515 h 1481137"/>
                <a:gd name="connsiteX12" fmla="*/ 42348 w 844793"/>
                <a:gd name="connsiteY12" fmla="*/ 1162748 h 1481137"/>
                <a:gd name="connsiteX13" fmla="*/ 16055 w 844793"/>
                <a:gd name="connsiteY13" fmla="*/ 1073310 h 1481137"/>
                <a:gd name="connsiteX14" fmla="*/ 15915 w 844793"/>
                <a:gd name="connsiteY14" fmla="*/ 1073204 h 1481137"/>
                <a:gd name="connsiteX15" fmla="*/ 240 w 844793"/>
                <a:gd name="connsiteY15" fmla="*/ 877531 h 1481137"/>
                <a:gd name="connsiteX16" fmla="*/ 249 w 844793"/>
                <a:gd name="connsiteY16" fmla="*/ 877341 h 1481137"/>
                <a:gd name="connsiteX17" fmla="*/ 240 w 844793"/>
                <a:gd name="connsiteY17" fmla="*/ 876906 h 1481137"/>
                <a:gd name="connsiteX18" fmla="*/ 6079 w 844793"/>
                <a:gd name="connsiteY18" fmla="*/ 784940 h 1481137"/>
                <a:gd name="connsiteX19" fmla="*/ 6349 w 844793"/>
                <a:gd name="connsiteY19" fmla="*/ 784853 h 1481137"/>
                <a:gd name="connsiteX20" fmla="*/ 9871 w 844793"/>
                <a:gd name="connsiteY20" fmla="*/ 772895 h 1481137"/>
                <a:gd name="connsiteX21" fmla="*/ 104126 w 844793"/>
                <a:gd name="connsiteY21" fmla="*/ 712173 h 1481137"/>
                <a:gd name="connsiteX22" fmla="*/ 144081 w 844793"/>
                <a:gd name="connsiteY22" fmla="*/ 720366 h 1481137"/>
                <a:gd name="connsiteX23" fmla="*/ 144153 w 844793"/>
                <a:gd name="connsiteY23" fmla="*/ 720927 h 1481137"/>
                <a:gd name="connsiteX24" fmla="*/ 144375 w 844793"/>
                <a:gd name="connsiteY24" fmla="*/ 720973 h 1481137"/>
                <a:gd name="connsiteX25" fmla="*/ 150280 w 844793"/>
                <a:gd name="connsiteY25" fmla="*/ 767185 h 1481137"/>
                <a:gd name="connsiteX26" fmla="*/ 150388 w 844793"/>
                <a:gd name="connsiteY26" fmla="*/ 767186 h 1481137"/>
                <a:gd name="connsiteX27" fmla="*/ 144391 w 844793"/>
                <a:gd name="connsiteY27" fmla="*/ 720843 h 1481137"/>
                <a:gd name="connsiteX28" fmla="*/ 216027 w 844793"/>
                <a:gd name="connsiteY28" fmla="*/ 660032 h 1481137"/>
                <a:gd name="connsiteX29" fmla="*/ 276243 w 844793"/>
                <a:gd name="connsiteY29" fmla="*/ 657788 h 1481137"/>
                <a:gd name="connsiteX30" fmla="*/ 276153 w 844793"/>
                <a:gd name="connsiteY30" fmla="*/ 657225 h 1481137"/>
                <a:gd name="connsiteX31" fmla="*/ 318134 w 844793"/>
                <a:gd name="connsiteY31" fmla="*/ 671175 h 1481137"/>
                <a:gd name="connsiteX32" fmla="*/ 318205 w 844793"/>
                <a:gd name="connsiteY32" fmla="*/ 671672 h 1481137"/>
                <a:gd name="connsiteX33" fmla="*/ 318297 w 844793"/>
                <a:gd name="connsiteY33" fmla="*/ 671703 h 1481137"/>
                <a:gd name="connsiteX34" fmla="*/ 332298 w 844793"/>
                <a:gd name="connsiteY34" fmla="*/ 769556 h 1481137"/>
                <a:gd name="connsiteX35" fmla="*/ 332648 w 844793"/>
                <a:gd name="connsiteY35" fmla="*/ 769561 h 1481137"/>
                <a:gd name="connsiteX36" fmla="*/ 319016 w 844793"/>
                <a:gd name="connsiteY36" fmla="*/ 671575 h 1481137"/>
                <a:gd name="connsiteX37" fmla="*/ 488972 w 844793"/>
                <a:gd name="connsiteY37" fmla="*/ 631394 h 1481137"/>
                <a:gd name="connsiteX38" fmla="*/ 528441 w 844793"/>
                <a:gd name="connsiteY38" fmla="*/ 648914 h 1481137"/>
                <a:gd name="connsiteX39" fmla="*/ 542114 w 844793"/>
                <a:gd name="connsiteY39" fmla="*/ 96785 h 1481137"/>
                <a:gd name="connsiteX40" fmla="*/ 638010 w 844793"/>
                <a:gd name="connsiteY40" fmla="*/ 0 h 148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44793" h="1481137">
                  <a:moveTo>
                    <a:pt x="638010" y="0"/>
                  </a:moveTo>
                  <a:cubicBezTo>
                    <a:pt x="644567" y="0"/>
                    <a:pt x="651124" y="820"/>
                    <a:pt x="657681" y="2461"/>
                  </a:cubicBezTo>
                  <a:cubicBezTo>
                    <a:pt x="698662" y="10663"/>
                    <a:pt x="731447" y="45932"/>
                    <a:pt x="733906" y="90223"/>
                  </a:cubicBezTo>
                  <a:lnTo>
                    <a:pt x="756036" y="854657"/>
                  </a:lnTo>
                  <a:lnTo>
                    <a:pt x="757323" y="901441"/>
                  </a:lnTo>
                  <a:lnTo>
                    <a:pt x="836993" y="1036679"/>
                  </a:lnTo>
                  <a:cubicBezTo>
                    <a:pt x="847653" y="1054725"/>
                    <a:pt x="847653" y="1077693"/>
                    <a:pt x="835353" y="1095739"/>
                  </a:cubicBezTo>
                  <a:lnTo>
                    <a:pt x="650845" y="1369713"/>
                  </a:lnTo>
                  <a:lnTo>
                    <a:pt x="650845" y="1481137"/>
                  </a:lnTo>
                  <a:lnTo>
                    <a:pt x="237214" y="1481137"/>
                  </a:lnTo>
                  <a:lnTo>
                    <a:pt x="237214" y="1384512"/>
                  </a:lnTo>
                  <a:cubicBezTo>
                    <a:pt x="237214" y="1384512"/>
                    <a:pt x="183938" y="1352524"/>
                    <a:pt x="87222" y="1238515"/>
                  </a:cubicBezTo>
                  <a:cubicBezTo>
                    <a:pt x="68781" y="1216779"/>
                    <a:pt x="54028" y="1190943"/>
                    <a:pt x="42348" y="1162748"/>
                  </a:cubicBezTo>
                  <a:lnTo>
                    <a:pt x="16055" y="1073310"/>
                  </a:lnTo>
                  <a:lnTo>
                    <a:pt x="15915" y="1073204"/>
                  </a:lnTo>
                  <a:cubicBezTo>
                    <a:pt x="1572" y="1003986"/>
                    <a:pt x="-887" y="932106"/>
                    <a:pt x="240" y="877531"/>
                  </a:cubicBezTo>
                  <a:lnTo>
                    <a:pt x="249" y="877341"/>
                  </a:lnTo>
                  <a:lnTo>
                    <a:pt x="240" y="876906"/>
                  </a:lnTo>
                  <a:cubicBezTo>
                    <a:pt x="1367" y="822259"/>
                    <a:pt x="6079" y="784940"/>
                    <a:pt x="6079" y="784940"/>
                  </a:cubicBezTo>
                  <a:lnTo>
                    <a:pt x="6349" y="784853"/>
                  </a:lnTo>
                  <a:lnTo>
                    <a:pt x="9871" y="772895"/>
                  </a:lnTo>
                  <a:cubicBezTo>
                    <a:pt x="17898" y="751041"/>
                    <a:pt x="41748" y="707871"/>
                    <a:pt x="104126" y="712173"/>
                  </a:cubicBezTo>
                  <a:cubicBezTo>
                    <a:pt x="115542" y="712992"/>
                    <a:pt x="129404" y="715450"/>
                    <a:pt x="144081" y="720366"/>
                  </a:cubicBezTo>
                  <a:lnTo>
                    <a:pt x="144153" y="720927"/>
                  </a:lnTo>
                  <a:lnTo>
                    <a:pt x="144375" y="720973"/>
                  </a:lnTo>
                  <a:lnTo>
                    <a:pt x="150280" y="767185"/>
                  </a:lnTo>
                  <a:lnTo>
                    <a:pt x="150388" y="767186"/>
                  </a:lnTo>
                  <a:lnTo>
                    <a:pt x="144391" y="720843"/>
                  </a:lnTo>
                  <a:cubicBezTo>
                    <a:pt x="144391" y="720843"/>
                    <a:pt x="165617" y="675235"/>
                    <a:pt x="216027" y="660032"/>
                  </a:cubicBezTo>
                  <a:lnTo>
                    <a:pt x="276243" y="657788"/>
                  </a:lnTo>
                  <a:lnTo>
                    <a:pt x="276153" y="657225"/>
                  </a:lnTo>
                  <a:cubicBezTo>
                    <a:pt x="289323" y="659687"/>
                    <a:pt x="302494" y="664610"/>
                    <a:pt x="318134" y="671175"/>
                  </a:cubicBezTo>
                  <a:lnTo>
                    <a:pt x="318205" y="671672"/>
                  </a:lnTo>
                  <a:lnTo>
                    <a:pt x="318297" y="671703"/>
                  </a:lnTo>
                  <a:lnTo>
                    <a:pt x="332298" y="769556"/>
                  </a:lnTo>
                  <a:lnTo>
                    <a:pt x="332648" y="769561"/>
                  </a:lnTo>
                  <a:lnTo>
                    <a:pt x="319016" y="671575"/>
                  </a:lnTo>
                  <a:cubicBezTo>
                    <a:pt x="319016" y="671575"/>
                    <a:pt x="381932" y="595312"/>
                    <a:pt x="488972" y="631394"/>
                  </a:cubicBezTo>
                  <a:lnTo>
                    <a:pt x="528441" y="648914"/>
                  </a:lnTo>
                  <a:lnTo>
                    <a:pt x="542114" y="96785"/>
                  </a:lnTo>
                  <a:cubicBezTo>
                    <a:pt x="542114" y="43471"/>
                    <a:pt x="584734" y="0"/>
                    <a:pt x="638010" y="0"/>
                  </a:cubicBezTo>
                  <a:close/>
                </a:path>
              </a:pathLst>
            </a:custGeom>
            <a:solidFill>
              <a:srgbClr val="FAB29A"/>
            </a:solidFill>
            <a:ln w="139700">
              <a:solidFill>
                <a:srgbClr val="2B323B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57DF087-C41F-427C-82C1-2C4ECA66B838}"/>
                </a:ext>
              </a:extLst>
            </p:cNvPr>
            <p:cNvGrpSpPr/>
            <p:nvPr/>
          </p:nvGrpSpPr>
          <p:grpSpPr>
            <a:xfrm>
              <a:off x="2163029" y="4524231"/>
              <a:ext cx="860425" cy="1771650"/>
              <a:chOff x="7518400" y="506413"/>
              <a:chExt cx="860425" cy="1771650"/>
            </a:xfrm>
          </p:grpSpPr>
          <p:sp>
            <p:nvSpPr>
              <p:cNvPr id="62" name="Freeform 18">
                <a:extLst>
                  <a:ext uri="{FF2B5EF4-FFF2-40B4-BE49-F238E27FC236}">
                    <a16:creationId xmlns:a16="http://schemas.microsoft.com/office/drawing/2014/main" id="{6A397EC5-7679-4D6C-8E47-75A1DE1F0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0" y="506413"/>
                <a:ext cx="779463" cy="1771650"/>
              </a:xfrm>
              <a:custGeom>
                <a:avLst/>
                <a:gdLst>
                  <a:gd name="T0" fmla="*/ 943 w 951"/>
                  <a:gd name="T1" fmla="*/ 1230 h 2160"/>
                  <a:gd name="T2" fmla="*/ 945 w 951"/>
                  <a:gd name="T3" fmla="*/ 1289 h 2160"/>
                  <a:gd name="T4" fmla="*/ 919 w 951"/>
                  <a:gd name="T5" fmla="*/ 1286 h 2160"/>
                  <a:gd name="T6" fmla="*/ 713 w 951"/>
                  <a:gd name="T7" fmla="*/ 1766 h 2160"/>
                  <a:gd name="T8" fmla="*/ 544 w 951"/>
                  <a:gd name="T9" fmla="*/ 2160 h 2160"/>
                  <a:gd name="T10" fmla="*/ 305 w 951"/>
                  <a:gd name="T11" fmla="*/ 2160 h 2160"/>
                  <a:gd name="T12" fmla="*/ 305 w 951"/>
                  <a:gd name="T13" fmla="*/ 1688 h 2160"/>
                  <a:gd name="T14" fmla="*/ 122 w 951"/>
                  <a:gd name="T15" fmla="*/ 1510 h 2160"/>
                  <a:gd name="T16" fmla="*/ 35 w 951"/>
                  <a:gd name="T17" fmla="*/ 1308 h 2160"/>
                  <a:gd name="T18" fmla="*/ 23 w 951"/>
                  <a:gd name="T19" fmla="*/ 957 h 2160"/>
                  <a:gd name="T20" fmla="*/ 95 w 951"/>
                  <a:gd name="T21" fmla="*/ 934 h 2160"/>
                  <a:gd name="T22" fmla="*/ 479 w 951"/>
                  <a:gd name="T23" fmla="*/ 939 h 2160"/>
                  <a:gd name="T24" fmla="*/ 474 w 951"/>
                  <a:gd name="T25" fmla="*/ 888 h 2160"/>
                  <a:gd name="T26" fmla="*/ 587 w 951"/>
                  <a:gd name="T27" fmla="*/ 837 h 2160"/>
                  <a:gd name="T28" fmla="*/ 660 w 951"/>
                  <a:gd name="T29" fmla="*/ 804 h 2160"/>
                  <a:gd name="T30" fmla="*/ 677 w 951"/>
                  <a:gd name="T31" fmla="*/ 118 h 2160"/>
                  <a:gd name="T32" fmla="*/ 677 w 951"/>
                  <a:gd name="T33" fmla="*/ 118 h 2160"/>
                  <a:gd name="T34" fmla="*/ 794 w 951"/>
                  <a:gd name="T35" fmla="*/ 0 h 2160"/>
                  <a:gd name="T36" fmla="*/ 818 w 951"/>
                  <a:gd name="T37" fmla="*/ 3 h 2160"/>
                  <a:gd name="T38" fmla="*/ 911 w 951"/>
                  <a:gd name="T39" fmla="*/ 110 h 2160"/>
                  <a:gd name="T40" fmla="*/ 938 w 951"/>
                  <a:gd name="T41" fmla="*/ 1042 h 2160"/>
                  <a:gd name="T42" fmla="*/ 941 w 951"/>
                  <a:gd name="T43" fmla="*/ 1151 h 2160"/>
                  <a:gd name="T44" fmla="*/ 942 w 951"/>
                  <a:gd name="T45" fmla="*/ 1188 h 2160"/>
                  <a:gd name="T46" fmla="*/ 949 w 951"/>
                  <a:gd name="T47" fmla="*/ 1206 h 2160"/>
                  <a:gd name="T48" fmla="*/ 951 w 951"/>
                  <a:gd name="T49" fmla="*/ 1212 h 2160"/>
                  <a:gd name="T50" fmla="*/ 943 w 951"/>
                  <a:gd name="T51" fmla="*/ 1230 h 2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51" h="2160">
                    <a:moveTo>
                      <a:pt x="943" y="1230"/>
                    </a:moveTo>
                    <a:lnTo>
                      <a:pt x="945" y="1289"/>
                    </a:lnTo>
                    <a:lnTo>
                      <a:pt x="919" y="1286"/>
                    </a:lnTo>
                    <a:lnTo>
                      <a:pt x="713" y="1766"/>
                    </a:lnTo>
                    <a:lnTo>
                      <a:pt x="544" y="2160"/>
                    </a:lnTo>
                    <a:lnTo>
                      <a:pt x="305" y="2160"/>
                    </a:lnTo>
                    <a:lnTo>
                      <a:pt x="305" y="1688"/>
                    </a:lnTo>
                    <a:cubicBezTo>
                      <a:pt x="305" y="1688"/>
                      <a:pt x="240" y="1649"/>
                      <a:pt x="122" y="1510"/>
                    </a:cubicBezTo>
                    <a:cubicBezTo>
                      <a:pt x="77" y="1457"/>
                      <a:pt x="50" y="1384"/>
                      <a:pt x="35" y="1308"/>
                    </a:cubicBezTo>
                    <a:cubicBezTo>
                      <a:pt x="0" y="1139"/>
                      <a:pt x="23" y="957"/>
                      <a:pt x="23" y="957"/>
                    </a:cubicBezTo>
                    <a:lnTo>
                      <a:pt x="95" y="934"/>
                    </a:lnTo>
                    <a:lnTo>
                      <a:pt x="479" y="939"/>
                    </a:lnTo>
                    <a:lnTo>
                      <a:pt x="474" y="888"/>
                    </a:lnTo>
                    <a:lnTo>
                      <a:pt x="587" y="837"/>
                    </a:lnTo>
                    <a:lnTo>
                      <a:pt x="660" y="804"/>
                    </a:lnTo>
                    <a:lnTo>
                      <a:pt x="677" y="118"/>
                    </a:lnTo>
                    <a:lnTo>
                      <a:pt x="677" y="118"/>
                    </a:lnTo>
                    <a:cubicBezTo>
                      <a:pt x="677" y="53"/>
                      <a:pt x="729" y="0"/>
                      <a:pt x="794" y="0"/>
                    </a:cubicBezTo>
                    <a:cubicBezTo>
                      <a:pt x="802" y="0"/>
                      <a:pt x="810" y="1"/>
                      <a:pt x="818" y="3"/>
                    </a:cubicBezTo>
                    <a:cubicBezTo>
                      <a:pt x="868" y="13"/>
                      <a:pt x="908" y="56"/>
                      <a:pt x="911" y="110"/>
                    </a:cubicBezTo>
                    <a:lnTo>
                      <a:pt x="938" y="1042"/>
                    </a:lnTo>
                    <a:lnTo>
                      <a:pt x="941" y="1151"/>
                    </a:lnTo>
                    <a:lnTo>
                      <a:pt x="942" y="1188"/>
                    </a:lnTo>
                    <a:lnTo>
                      <a:pt x="949" y="1206"/>
                    </a:lnTo>
                    <a:lnTo>
                      <a:pt x="951" y="1212"/>
                    </a:lnTo>
                    <a:lnTo>
                      <a:pt x="943" y="1230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:a16="http://schemas.microsoft.com/office/drawing/2014/main" id="{E9158B66-27A1-45D1-8B06-0F2C0CAC0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0" y="1193800"/>
                <a:ext cx="779463" cy="793750"/>
              </a:xfrm>
              <a:custGeom>
                <a:avLst/>
                <a:gdLst>
                  <a:gd name="T0" fmla="*/ 943 w 951"/>
                  <a:gd name="T1" fmla="*/ 393 h 969"/>
                  <a:gd name="T2" fmla="*/ 945 w 951"/>
                  <a:gd name="T3" fmla="*/ 452 h 969"/>
                  <a:gd name="T4" fmla="*/ 919 w 951"/>
                  <a:gd name="T5" fmla="*/ 449 h 969"/>
                  <a:gd name="T6" fmla="*/ 713 w 951"/>
                  <a:gd name="T7" fmla="*/ 929 h 969"/>
                  <a:gd name="T8" fmla="*/ 456 w 951"/>
                  <a:gd name="T9" fmla="*/ 890 h 969"/>
                  <a:gd name="T10" fmla="*/ 462 w 951"/>
                  <a:gd name="T11" fmla="*/ 565 h 969"/>
                  <a:gd name="T12" fmla="*/ 35 w 951"/>
                  <a:gd name="T13" fmla="*/ 471 h 969"/>
                  <a:gd name="T14" fmla="*/ 23 w 951"/>
                  <a:gd name="T15" fmla="*/ 120 h 969"/>
                  <a:gd name="T16" fmla="*/ 95 w 951"/>
                  <a:gd name="T17" fmla="*/ 97 h 969"/>
                  <a:gd name="T18" fmla="*/ 479 w 951"/>
                  <a:gd name="T19" fmla="*/ 102 h 969"/>
                  <a:gd name="T20" fmla="*/ 474 w 951"/>
                  <a:gd name="T21" fmla="*/ 51 h 969"/>
                  <a:gd name="T22" fmla="*/ 587 w 951"/>
                  <a:gd name="T23" fmla="*/ 0 h 969"/>
                  <a:gd name="T24" fmla="*/ 564 w 951"/>
                  <a:gd name="T25" fmla="*/ 256 h 969"/>
                  <a:gd name="T26" fmla="*/ 721 w 951"/>
                  <a:gd name="T27" fmla="*/ 332 h 969"/>
                  <a:gd name="T28" fmla="*/ 941 w 951"/>
                  <a:gd name="T29" fmla="*/ 314 h 969"/>
                  <a:gd name="T30" fmla="*/ 942 w 951"/>
                  <a:gd name="T31" fmla="*/ 351 h 969"/>
                  <a:gd name="T32" fmla="*/ 951 w 951"/>
                  <a:gd name="T33" fmla="*/ 375 h 969"/>
                  <a:gd name="T34" fmla="*/ 943 w 951"/>
                  <a:gd name="T35" fmla="*/ 393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51" h="969">
                    <a:moveTo>
                      <a:pt x="943" y="393"/>
                    </a:moveTo>
                    <a:lnTo>
                      <a:pt x="945" y="452"/>
                    </a:lnTo>
                    <a:lnTo>
                      <a:pt x="919" y="449"/>
                    </a:lnTo>
                    <a:lnTo>
                      <a:pt x="713" y="929"/>
                    </a:lnTo>
                    <a:cubicBezTo>
                      <a:pt x="598" y="964"/>
                      <a:pt x="491" y="969"/>
                      <a:pt x="456" y="890"/>
                    </a:cubicBezTo>
                    <a:cubicBezTo>
                      <a:pt x="368" y="693"/>
                      <a:pt x="462" y="565"/>
                      <a:pt x="462" y="565"/>
                    </a:cubicBezTo>
                    <a:cubicBezTo>
                      <a:pt x="204" y="592"/>
                      <a:pt x="83" y="518"/>
                      <a:pt x="35" y="471"/>
                    </a:cubicBezTo>
                    <a:cubicBezTo>
                      <a:pt x="0" y="302"/>
                      <a:pt x="23" y="120"/>
                      <a:pt x="23" y="120"/>
                    </a:cubicBezTo>
                    <a:lnTo>
                      <a:pt x="95" y="97"/>
                    </a:lnTo>
                    <a:lnTo>
                      <a:pt x="479" y="102"/>
                    </a:lnTo>
                    <a:lnTo>
                      <a:pt x="474" y="51"/>
                    </a:lnTo>
                    <a:lnTo>
                      <a:pt x="587" y="0"/>
                    </a:lnTo>
                    <a:lnTo>
                      <a:pt x="564" y="256"/>
                    </a:lnTo>
                    <a:lnTo>
                      <a:pt x="721" y="332"/>
                    </a:lnTo>
                    <a:lnTo>
                      <a:pt x="941" y="314"/>
                    </a:lnTo>
                    <a:lnTo>
                      <a:pt x="942" y="351"/>
                    </a:lnTo>
                    <a:lnTo>
                      <a:pt x="951" y="375"/>
                    </a:lnTo>
                    <a:lnTo>
                      <a:pt x="943" y="393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0">
                <a:extLst>
                  <a:ext uri="{FF2B5EF4-FFF2-40B4-BE49-F238E27FC236}">
                    <a16:creationId xmlns:a16="http://schemas.microsoft.com/office/drawing/2014/main" id="{54D06142-5BBB-4DAD-BDE1-3E9A3795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0188" y="1101725"/>
                <a:ext cx="222250" cy="495300"/>
              </a:xfrm>
              <a:custGeom>
                <a:avLst/>
                <a:gdLst>
                  <a:gd name="T0" fmla="*/ 272 w 272"/>
                  <a:gd name="T1" fmla="*/ 493 h 604"/>
                  <a:gd name="T2" fmla="*/ 229 w 272"/>
                  <a:gd name="T3" fmla="*/ 565 h 604"/>
                  <a:gd name="T4" fmla="*/ 202 w 272"/>
                  <a:gd name="T5" fmla="*/ 582 h 604"/>
                  <a:gd name="T6" fmla="*/ 153 w 272"/>
                  <a:gd name="T7" fmla="*/ 596 h 604"/>
                  <a:gd name="T8" fmla="*/ 54 w 272"/>
                  <a:gd name="T9" fmla="*/ 520 h 604"/>
                  <a:gd name="T10" fmla="*/ 57 w 272"/>
                  <a:gd name="T11" fmla="*/ 492 h 604"/>
                  <a:gd name="T12" fmla="*/ 37 w 272"/>
                  <a:gd name="T13" fmla="*/ 358 h 604"/>
                  <a:gd name="T14" fmla="*/ 0 w 272"/>
                  <a:gd name="T15" fmla="*/ 93 h 604"/>
                  <a:gd name="T16" fmla="*/ 208 w 272"/>
                  <a:gd name="T17" fmla="*/ 44 h 604"/>
                  <a:gd name="T18" fmla="*/ 260 w 272"/>
                  <a:gd name="T19" fmla="*/ 67 h 604"/>
                  <a:gd name="T20" fmla="*/ 267 w 272"/>
                  <a:gd name="T21" fmla="*/ 326 h 604"/>
                  <a:gd name="T22" fmla="*/ 268 w 272"/>
                  <a:gd name="T23" fmla="*/ 353 h 604"/>
                  <a:gd name="T24" fmla="*/ 272 w 272"/>
                  <a:gd name="T25" fmla="*/ 493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72" h="604">
                    <a:moveTo>
                      <a:pt x="272" y="493"/>
                    </a:moveTo>
                    <a:cubicBezTo>
                      <a:pt x="272" y="493"/>
                      <a:pt x="265" y="534"/>
                      <a:pt x="229" y="565"/>
                    </a:cubicBezTo>
                    <a:cubicBezTo>
                      <a:pt x="221" y="571"/>
                      <a:pt x="213" y="577"/>
                      <a:pt x="202" y="582"/>
                    </a:cubicBezTo>
                    <a:cubicBezTo>
                      <a:pt x="189" y="589"/>
                      <a:pt x="173" y="594"/>
                      <a:pt x="153" y="596"/>
                    </a:cubicBezTo>
                    <a:cubicBezTo>
                      <a:pt x="93" y="604"/>
                      <a:pt x="66" y="559"/>
                      <a:pt x="54" y="520"/>
                    </a:cubicBezTo>
                    <a:cubicBezTo>
                      <a:pt x="57" y="504"/>
                      <a:pt x="57" y="492"/>
                      <a:pt x="57" y="492"/>
                    </a:cubicBezTo>
                    <a:lnTo>
                      <a:pt x="37" y="358"/>
                    </a:lnTo>
                    <a:lnTo>
                      <a:pt x="0" y="93"/>
                    </a:lnTo>
                    <a:cubicBezTo>
                      <a:pt x="0" y="93"/>
                      <a:pt x="77" y="0"/>
                      <a:pt x="208" y="44"/>
                    </a:cubicBezTo>
                    <a:cubicBezTo>
                      <a:pt x="224" y="49"/>
                      <a:pt x="241" y="57"/>
                      <a:pt x="260" y="67"/>
                    </a:cubicBezTo>
                    <a:lnTo>
                      <a:pt x="267" y="326"/>
                    </a:lnTo>
                    <a:lnTo>
                      <a:pt x="268" y="353"/>
                    </a:lnTo>
                    <a:lnTo>
                      <a:pt x="272" y="493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1">
                <a:extLst>
                  <a:ext uri="{FF2B5EF4-FFF2-40B4-BE49-F238E27FC236}">
                    <a16:creationId xmlns:a16="http://schemas.microsoft.com/office/drawing/2014/main" id="{1A840AE9-0DB5-44D6-81F1-444DCBF3F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7450" y="1212850"/>
                <a:ext cx="179388" cy="381000"/>
              </a:xfrm>
              <a:custGeom>
                <a:avLst/>
                <a:gdLst>
                  <a:gd name="T0" fmla="*/ 183 w 220"/>
                  <a:gd name="T1" fmla="*/ 455 h 465"/>
                  <a:gd name="T2" fmla="*/ 125 w 220"/>
                  <a:gd name="T3" fmla="*/ 465 h 465"/>
                  <a:gd name="T4" fmla="*/ 0 w 220"/>
                  <a:gd name="T5" fmla="*/ 96 h 465"/>
                  <a:gd name="T6" fmla="*/ 120 w 220"/>
                  <a:gd name="T7" fmla="*/ 7 h 465"/>
                  <a:gd name="T8" fmla="*/ 169 w 220"/>
                  <a:gd name="T9" fmla="*/ 17 h 465"/>
                  <a:gd name="T10" fmla="*/ 219 w 220"/>
                  <a:gd name="T11" fmla="*/ 404 h 465"/>
                  <a:gd name="T12" fmla="*/ 183 w 220"/>
                  <a:gd name="T13" fmla="*/ 45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465">
                    <a:moveTo>
                      <a:pt x="183" y="455"/>
                    </a:moveTo>
                    <a:cubicBezTo>
                      <a:pt x="169" y="461"/>
                      <a:pt x="151" y="465"/>
                      <a:pt x="125" y="465"/>
                    </a:cubicBezTo>
                    <a:cubicBezTo>
                      <a:pt x="29" y="465"/>
                      <a:pt x="29" y="406"/>
                      <a:pt x="0" y="96"/>
                    </a:cubicBezTo>
                    <a:cubicBezTo>
                      <a:pt x="0" y="96"/>
                      <a:pt x="18" y="0"/>
                      <a:pt x="120" y="7"/>
                    </a:cubicBezTo>
                    <a:cubicBezTo>
                      <a:pt x="134" y="8"/>
                      <a:pt x="151" y="11"/>
                      <a:pt x="169" y="17"/>
                    </a:cubicBezTo>
                    <a:lnTo>
                      <a:pt x="219" y="404"/>
                    </a:lnTo>
                    <a:cubicBezTo>
                      <a:pt x="219" y="404"/>
                      <a:pt x="220" y="437"/>
                      <a:pt x="183" y="455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2">
                <a:extLst>
                  <a:ext uri="{FF2B5EF4-FFF2-40B4-BE49-F238E27FC236}">
                    <a16:creationId xmlns:a16="http://schemas.microsoft.com/office/drawing/2014/main" id="{45173D4F-F70B-4B48-BBCB-BEB4A0237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563" y="1146175"/>
                <a:ext cx="220663" cy="463550"/>
              </a:xfrm>
              <a:custGeom>
                <a:avLst/>
                <a:gdLst>
                  <a:gd name="T0" fmla="*/ 269 w 269"/>
                  <a:gd name="T1" fmla="*/ 438 h 566"/>
                  <a:gd name="T2" fmla="*/ 241 w 269"/>
                  <a:gd name="T3" fmla="*/ 525 h 566"/>
                  <a:gd name="T4" fmla="*/ 190 w 269"/>
                  <a:gd name="T5" fmla="*/ 554 h 566"/>
                  <a:gd name="T6" fmla="*/ 50 w 269"/>
                  <a:gd name="T7" fmla="*/ 486 h 566"/>
                  <a:gd name="T8" fmla="*/ 0 w 269"/>
                  <a:gd name="T9" fmla="*/ 99 h 566"/>
                  <a:gd name="T10" fmla="*/ 161 w 269"/>
                  <a:gd name="T11" fmla="*/ 22 h 566"/>
                  <a:gd name="T12" fmla="*/ 212 w 269"/>
                  <a:gd name="T13" fmla="*/ 39 h 566"/>
                  <a:gd name="T14" fmla="*/ 269 w 269"/>
                  <a:gd name="T15" fmla="*/ 438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9" h="566">
                    <a:moveTo>
                      <a:pt x="269" y="438"/>
                    </a:moveTo>
                    <a:cubicBezTo>
                      <a:pt x="269" y="438"/>
                      <a:pt x="269" y="490"/>
                      <a:pt x="241" y="525"/>
                    </a:cubicBezTo>
                    <a:cubicBezTo>
                      <a:pt x="229" y="539"/>
                      <a:pt x="213" y="550"/>
                      <a:pt x="190" y="554"/>
                    </a:cubicBezTo>
                    <a:cubicBezTo>
                      <a:pt x="118" y="566"/>
                      <a:pt x="72" y="546"/>
                      <a:pt x="50" y="486"/>
                    </a:cubicBezTo>
                    <a:lnTo>
                      <a:pt x="0" y="99"/>
                    </a:lnTo>
                    <a:cubicBezTo>
                      <a:pt x="0" y="99"/>
                      <a:pt x="46" y="0"/>
                      <a:pt x="161" y="22"/>
                    </a:cubicBezTo>
                    <a:cubicBezTo>
                      <a:pt x="177" y="25"/>
                      <a:pt x="193" y="31"/>
                      <a:pt x="212" y="39"/>
                    </a:cubicBezTo>
                    <a:lnTo>
                      <a:pt x="269" y="438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">
                <a:extLst>
                  <a:ext uri="{FF2B5EF4-FFF2-40B4-BE49-F238E27FC236}">
                    <a16:creationId xmlns:a16="http://schemas.microsoft.com/office/drawing/2014/main" id="{F7F23789-DA11-4144-86BB-CE23DEE8C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0350" y="1358900"/>
                <a:ext cx="406400" cy="238125"/>
              </a:xfrm>
              <a:custGeom>
                <a:avLst/>
                <a:gdLst>
                  <a:gd name="T0" fmla="*/ 496 w 496"/>
                  <a:gd name="T1" fmla="*/ 62 h 291"/>
                  <a:gd name="T2" fmla="*/ 453 w 496"/>
                  <a:gd name="T3" fmla="*/ 131 h 291"/>
                  <a:gd name="T4" fmla="*/ 300 w 496"/>
                  <a:gd name="T5" fmla="*/ 277 h 291"/>
                  <a:gd name="T6" fmla="*/ 231 w 496"/>
                  <a:gd name="T7" fmla="*/ 204 h 291"/>
                  <a:gd name="T8" fmla="*/ 196 w 496"/>
                  <a:gd name="T9" fmla="*/ 258 h 291"/>
                  <a:gd name="T10" fmla="*/ 177 w 496"/>
                  <a:gd name="T11" fmla="*/ 272 h 291"/>
                  <a:gd name="T12" fmla="*/ 165 w 496"/>
                  <a:gd name="T13" fmla="*/ 269 h 291"/>
                  <a:gd name="T14" fmla="*/ 116 w 496"/>
                  <a:gd name="T15" fmla="*/ 283 h 291"/>
                  <a:gd name="T16" fmla="*/ 17 w 496"/>
                  <a:gd name="T17" fmla="*/ 207 h 291"/>
                  <a:gd name="T18" fmla="*/ 20 w 496"/>
                  <a:gd name="T19" fmla="*/ 179 h 291"/>
                  <a:gd name="T20" fmla="*/ 0 w 496"/>
                  <a:gd name="T21" fmla="*/ 45 h 291"/>
                  <a:gd name="T22" fmla="*/ 10 w 496"/>
                  <a:gd name="T23" fmla="*/ 20 h 291"/>
                  <a:gd name="T24" fmla="*/ 42 w 496"/>
                  <a:gd name="T25" fmla="*/ 2 h 291"/>
                  <a:gd name="T26" fmla="*/ 203 w 496"/>
                  <a:gd name="T27" fmla="*/ 13 h 291"/>
                  <a:gd name="T28" fmla="*/ 214 w 496"/>
                  <a:gd name="T29" fmla="*/ 13 h 291"/>
                  <a:gd name="T30" fmla="*/ 230 w 496"/>
                  <a:gd name="T31" fmla="*/ 13 h 291"/>
                  <a:gd name="T32" fmla="*/ 431 w 496"/>
                  <a:gd name="T33" fmla="*/ 5 h 291"/>
                  <a:gd name="T34" fmla="*/ 444 w 496"/>
                  <a:gd name="T35" fmla="*/ 6 h 291"/>
                  <a:gd name="T36" fmla="*/ 496 w 496"/>
                  <a:gd name="T37" fmla="*/ 58 h 291"/>
                  <a:gd name="T38" fmla="*/ 496 w 496"/>
                  <a:gd name="T39" fmla="*/ 62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6" h="291">
                    <a:moveTo>
                      <a:pt x="496" y="62"/>
                    </a:moveTo>
                    <a:cubicBezTo>
                      <a:pt x="496" y="62"/>
                      <a:pt x="481" y="92"/>
                      <a:pt x="453" y="131"/>
                    </a:cubicBezTo>
                    <a:cubicBezTo>
                      <a:pt x="419" y="178"/>
                      <a:pt x="366" y="239"/>
                      <a:pt x="300" y="277"/>
                    </a:cubicBezTo>
                    <a:cubicBezTo>
                      <a:pt x="276" y="268"/>
                      <a:pt x="252" y="245"/>
                      <a:pt x="231" y="204"/>
                    </a:cubicBezTo>
                    <a:cubicBezTo>
                      <a:pt x="226" y="217"/>
                      <a:pt x="216" y="239"/>
                      <a:pt x="196" y="258"/>
                    </a:cubicBezTo>
                    <a:cubicBezTo>
                      <a:pt x="191" y="263"/>
                      <a:pt x="184" y="268"/>
                      <a:pt x="177" y="272"/>
                    </a:cubicBezTo>
                    <a:cubicBezTo>
                      <a:pt x="173" y="271"/>
                      <a:pt x="169" y="270"/>
                      <a:pt x="165" y="269"/>
                    </a:cubicBezTo>
                    <a:cubicBezTo>
                      <a:pt x="152" y="276"/>
                      <a:pt x="136" y="281"/>
                      <a:pt x="116" y="283"/>
                    </a:cubicBezTo>
                    <a:cubicBezTo>
                      <a:pt x="56" y="291"/>
                      <a:pt x="29" y="246"/>
                      <a:pt x="17" y="207"/>
                    </a:cubicBezTo>
                    <a:cubicBezTo>
                      <a:pt x="20" y="191"/>
                      <a:pt x="20" y="179"/>
                      <a:pt x="20" y="179"/>
                    </a:cubicBezTo>
                    <a:lnTo>
                      <a:pt x="0" y="45"/>
                    </a:lnTo>
                    <a:cubicBezTo>
                      <a:pt x="3" y="35"/>
                      <a:pt x="7" y="27"/>
                      <a:pt x="10" y="20"/>
                    </a:cubicBezTo>
                    <a:cubicBezTo>
                      <a:pt x="15" y="8"/>
                      <a:pt x="28" y="0"/>
                      <a:pt x="42" y="2"/>
                    </a:cubicBezTo>
                    <a:cubicBezTo>
                      <a:pt x="103" y="8"/>
                      <a:pt x="156" y="11"/>
                      <a:pt x="203" y="13"/>
                    </a:cubicBezTo>
                    <a:cubicBezTo>
                      <a:pt x="207" y="13"/>
                      <a:pt x="211" y="13"/>
                      <a:pt x="214" y="13"/>
                    </a:cubicBezTo>
                    <a:cubicBezTo>
                      <a:pt x="220" y="13"/>
                      <a:pt x="225" y="13"/>
                      <a:pt x="230" y="13"/>
                    </a:cubicBezTo>
                    <a:cubicBezTo>
                      <a:pt x="326" y="14"/>
                      <a:pt x="389" y="6"/>
                      <a:pt x="431" y="5"/>
                    </a:cubicBezTo>
                    <a:cubicBezTo>
                      <a:pt x="436" y="5"/>
                      <a:pt x="440" y="5"/>
                      <a:pt x="444" y="6"/>
                    </a:cubicBezTo>
                    <a:cubicBezTo>
                      <a:pt x="488" y="11"/>
                      <a:pt x="495" y="46"/>
                      <a:pt x="496" y="58"/>
                    </a:cubicBezTo>
                    <a:cubicBezTo>
                      <a:pt x="496" y="61"/>
                      <a:pt x="496" y="62"/>
                      <a:pt x="496" y="62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4">
                <a:extLst>
                  <a:ext uri="{FF2B5EF4-FFF2-40B4-BE49-F238E27FC236}">
                    <a16:creationId xmlns:a16="http://schemas.microsoft.com/office/drawing/2014/main" id="{840DB181-089A-4623-A9A7-9A1A0532D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07325" y="1163638"/>
                <a:ext cx="88900" cy="412750"/>
              </a:xfrm>
              <a:custGeom>
                <a:avLst/>
                <a:gdLst>
                  <a:gd name="T0" fmla="*/ 108 w 108"/>
                  <a:gd name="T1" fmla="*/ 416 h 503"/>
                  <a:gd name="T2" fmla="*/ 80 w 108"/>
                  <a:gd name="T3" fmla="*/ 503 h 503"/>
                  <a:gd name="T4" fmla="*/ 0 w 108"/>
                  <a:gd name="T5" fmla="*/ 0 h 503"/>
                  <a:gd name="T6" fmla="*/ 51 w 108"/>
                  <a:gd name="T7" fmla="*/ 17 h 503"/>
                  <a:gd name="T8" fmla="*/ 108 w 108"/>
                  <a:gd name="T9" fmla="*/ 41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503">
                    <a:moveTo>
                      <a:pt x="108" y="416"/>
                    </a:moveTo>
                    <a:cubicBezTo>
                      <a:pt x="108" y="416"/>
                      <a:pt x="108" y="468"/>
                      <a:pt x="80" y="503"/>
                    </a:cubicBezTo>
                    <a:lnTo>
                      <a:pt x="0" y="0"/>
                    </a:lnTo>
                    <a:cubicBezTo>
                      <a:pt x="16" y="3"/>
                      <a:pt x="32" y="9"/>
                      <a:pt x="51" y="17"/>
                    </a:cubicBezTo>
                    <a:lnTo>
                      <a:pt x="108" y="416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5">
                <a:extLst>
                  <a:ext uri="{FF2B5EF4-FFF2-40B4-BE49-F238E27FC236}">
                    <a16:creationId xmlns:a16="http://schemas.microsoft.com/office/drawing/2014/main" id="{F322F08F-088A-4EC8-91A0-B93C73ABB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5875" y="1219200"/>
                <a:ext cx="80963" cy="366713"/>
              </a:xfrm>
              <a:custGeom>
                <a:avLst/>
                <a:gdLst>
                  <a:gd name="T0" fmla="*/ 63 w 100"/>
                  <a:gd name="T1" fmla="*/ 448 h 448"/>
                  <a:gd name="T2" fmla="*/ 0 w 100"/>
                  <a:gd name="T3" fmla="*/ 0 h 448"/>
                  <a:gd name="T4" fmla="*/ 49 w 100"/>
                  <a:gd name="T5" fmla="*/ 10 h 448"/>
                  <a:gd name="T6" fmla="*/ 99 w 100"/>
                  <a:gd name="T7" fmla="*/ 397 h 448"/>
                  <a:gd name="T8" fmla="*/ 63 w 100"/>
                  <a:gd name="T9" fmla="*/ 44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448">
                    <a:moveTo>
                      <a:pt x="63" y="448"/>
                    </a:moveTo>
                    <a:lnTo>
                      <a:pt x="0" y="0"/>
                    </a:lnTo>
                    <a:cubicBezTo>
                      <a:pt x="14" y="1"/>
                      <a:pt x="31" y="4"/>
                      <a:pt x="49" y="10"/>
                    </a:cubicBezTo>
                    <a:lnTo>
                      <a:pt x="99" y="397"/>
                    </a:lnTo>
                    <a:cubicBezTo>
                      <a:pt x="99" y="397"/>
                      <a:pt x="100" y="430"/>
                      <a:pt x="63" y="44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6">
                <a:extLst>
                  <a:ext uri="{FF2B5EF4-FFF2-40B4-BE49-F238E27FC236}">
                    <a16:creationId xmlns:a16="http://schemas.microsoft.com/office/drawing/2014/main" id="{DC59FA48-68D4-4F96-BEDF-173B377B32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0050" y="1138238"/>
                <a:ext cx="52388" cy="427038"/>
              </a:xfrm>
              <a:custGeom>
                <a:avLst/>
                <a:gdLst>
                  <a:gd name="T0" fmla="*/ 64 w 64"/>
                  <a:gd name="T1" fmla="*/ 449 h 521"/>
                  <a:gd name="T2" fmla="*/ 21 w 64"/>
                  <a:gd name="T3" fmla="*/ 521 h 521"/>
                  <a:gd name="T4" fmla="*/ 0 w 64"/>
                  <a:gd name="T5" fmla="*/ 0 h 521"/>
                  <a:gd name="T6" fmla="*/ 52 w 64"/>
                  <a:gd name="T7" fmla="*/ 23 h 521"/>
                  <a:gd name="T8" fmla="*/ 64 w 64"/>
                  <a:gd name="T9" fmla="*/ 449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21">
                    <a:moveTo>
                      <a:pt x="64" y="449"/>
                    </a:moveTo>
                    <a:cubicBezTo>
                      <a:pt x="64" y="449"/>
                      <a:pt x="57" y="490"/>
                      <a:pt x="21" y="521"/>
                    </a:cubicBezTo>
                    <a:lnTo>
                      <a:pt x="0" y="0"/>
                    </a:lnTo>
                    <a:cubicBezTo>
                      <a:pt x="16" y="5"/>
                      <a:pt x="33" y="13"/>
                      <a:pt x="52" y="23"/>
                    </a:cubicBezTo>
                    <a:lnTo>
                      <a:pt x="64" y="449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7">
                <a:extLst>
                  <a:ext uri="{FF2B5EF4-FFF2-40B4-BE49-F238E27FC236}">
                    <a16:creationId xmlns:a16="http://schemas.microsoft.com/office/drawing/2014/main" id="{0ADA6452-509B-4FD3-90EB-B66C80D80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3525" y="1370013"/>
                <a:ext cx="495300" cy="908050"/>
              </a:xfrm>
              <a:custGeom>
                <a:avLst/>
                <a:gdLst>
                  <a:gd name="T0" fmla="*/ 589 w 604"/>
                  <a:gd name="T1" fmla="*/ 283 h 1107"/>
                  <a:gd name="T2" fmla="*/ 364 w 604"/>
                  <a:gd name="T3" fmla="*/ 617 h 1107"/>
                  <a:gd name="T4" fmla="*/ 364 w 604"/>
                  <a:gd name="T5" fmla="*/ 1107 h 1107"/>
                  <a:gd name="T6" fmla="*/ 0 w 604"/>
                  <a:gd name="T7" fmla="*/ 1107 h 1107"/>
                  <a:gd name="T8" fmla="*/ 0 w 604"/>
                  <a:gd name="T9" fmla="*/ 501 h 1107"/>
                  <a:gd name="T10" fmla="*/ 218 w 604"/>
                  <a:gd name="T11" fmla="*/ 264 h 1107"/>
                  <a:gd name="T12" fmla="*/ 173 w 604"/>
                  <a:gd name="T13" fmla="*/ 257 h 1107"/>
                  <a:gd name="T14" fmla="*/ 161 w 604"/>
                  <a:gd name="T15" fmla="*/ 254 h 1107"/>
                  <a:gd name="T16" fmla="*/ 24 w 604"/>
                  <a:gd name="T17" fmla="*/ 42 h 1107"/>
                  <a:gd name="T18" fmla="*/ 60 w 604"/>
                  <a:gd name="T19" fmla="*/ 14 h 1107"/>
                  <a:gd name="T20" fmla="*/ 227 w 604"/>
                  <a:gd name="T21" fmla="*/ 25 h 1107"/>
                  <a:gd name="T22" fmla="*/ 417 w 604"/>
                  <a:gd name="T23" fmla="*/ 5 h 1107"/>
                  <a:gd name="T24" fmla="*/ 489 w 604"/>
                  <a:gd name="T25" fmla="*/ 37 h 1107"/>
                  <a:gd name="T26" fmla="*/ 492 w 604"/>
                  <a:gd name="T27" fmla="*/ 43 h 1107"/>
                  <a:gd name="T28" fmla="*/ 591 w 604"/>
                  <a:gd name="T29" fmla="*/ 211 h 1107"/>
                  <a:gd name="T30" fmla="*/ 589 w 604"/>
                  <a:gd name="T31" fmla="*/ 283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4" h="1107">
                    <a:moveTo>
                      <a:pt x="589" y="283"/>
                    </a:moveTo>
                    <a:lnTo>
                      <a:pt x="364" y="617"/>
                    </a:lnTo>
                    <a:lnTo>
                      <a:pt x="364" y="1107"/>
                    </a:lnTo>
                    <a:lnTo>
                      <a:pt x="0" y="1107"/>
                    </a:lnTo>
                    <a:lnTo>
                      <a:pt x="0" y="501"/>
                    </a:lnTo>
                    <a:cubicBezTo>
                      <a:pt x="24" y="311"/>
                      <a:pt x="218" y="264"/>
                      <a:pt x="218" y="264"/>
                    </a:cubicBezTo>
                    <a:cubicBezTo>
                      <a:pt x="202" y="262"/>
                      <a:pt x="187" y="260"/>
                      <a:pt x="173" y="257"/>
                    </a:cubicBezTo>
                    <a:cubicBezTo>
                      <a:pt x="169" y="256"/>
                      <a:pt x="165" y="255"/>
                      <a:pt x="161" y="254"/>
                    </a:cubicBezTo>
                    <a:cubicBezTo>
                      <a:pt x="18" y="217"/>
                      <a:pt x="16" y="99"/>
                      <a:pt x="24" y="42"/>
                    </a:cubicBezTo>
                    <a:cubicBezTo>
                      <a:pt x="26" y="25"/>
                      <a:pt x="42" y="12"/>
                      <a:pt x="60" y="14"/>
                    </a:cubicBezTo>
                    <a:cubicBezTo>
                      <a:pt x="121" y="22"/>
                      <a:pt x="177" y="25"/>
                      <a:pt x="227" y="25"/>
                    </a:cubicBezTo>
                    <a:cubicBezTo>
                      <a:pt x="310" y="24"/>
                      <a:pt x="376" y="14"/>
                      <a:pt x="417" y="5"/>
                    </a:cubicBezTo>
                    <a:cubicBezTo>
                      <a:pt x="445" y="0"/>
                      <a:pt x="474" y="12"/>
                      <a:pt x="489" y="37"/>
                    </a:cubicBezTo>
                    <a:lnTo>
                      <a:pt x="492" y="43"/>
                    </a:lnTo>
                    <a:lnTo>
                      <a:pt x="591" y="211"/>
                    </a:lnTo>
                    <a:cubicBezTo>
                      <a:pt x="604" y="233"/>
                      <a:pt x="604" y="261"/>
                      <a:pt x="589" y="283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0881D3F-42AF-4520-A6BB-782EC6BF2479}"/>
              </a:ext>
            </a:extLst>
          </p:cNvPr>
          <p:cNvGrpSpPr/>
          <p:nvPr/>
        </p:nvGrpSpPr>
        <p:grpSpPr>
          <a:xfrm>
            <a:off x="4319001" y="4474828"/>
            <a:ext cx="917575" cy="1839913"/>
            <a:chOff x="5637213" y="4466287"/>
            <a:chExt cx="917575" cy="1839913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8AF8BF5-2FAE-402B-B445-F95E93955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604" y="4466287"/>
              <a:ext cx="904791" cy="1558926"/>
            </a:xfrm>
            <a:custGeom>
              <a:avLst/>
              <a:gdLst>
                <a:gd name="connsiteX0" fmla="*/ 314894 w 904791"/>
                <a:gd name="connsiteY0" fmla="*/ 0 h 1558926"/>
                <a:gd name="connsiteX1" fmla="*/ 397052 w 904791"/>
                <a:gd name="connsiteY1" fmla="*/ 68123 h 1558926"/>
                <a:gd name="connsiteX2" fmla="*/ 529327 w 904791"/>
                <a:gd name="connsiteY2" fmla="*/ 715699 h 1558926"/>
                <a:gd name="connsiteX3" fmla="*/ 574514 w 904791"/>
                <a:gd name="connsiteY3" fmla="*/ 718982 h 1558926"/>
                <a:gd name="connsiteX4" fmla="*/ 753620 w 904791"/>
                <a:gd name="connsiteY4" fmla="*/ 158406 h 1558926"/>
                <a:gd name="connsiteX5" fmla="*/ 846459 w 904791"/>
                <a:gd name="connsiteY5" fmla="*/ 108340 h 1558926"/>
                <a:gd name="connsiteX6" fmla="*/ 904791 w 904791"/>
                <a:gd name="connsiteY6" fmla="*/ 183029 h 1558926"/>
                <a:gd name="connsiteX7" fmla="*/ 903148 w 904791"/>
                <a:gd name="connsiteY7" fmla="*/ 198623 h 1558926"/>
                <a:gd name="connsiteX8" fmla="*/ 751977 w 904791"/>
                <a:gd name="connsiteY8" fmla="*/ 958643 h 1558926"/>
                <a:gd name="connsiteX9" fmla="*/ 751454 w 904791"/>
                <a:gd name="connsiteY9" fmla="*/ 961255 h 1558926"/>
                <a:gd name="connsiteX10" fmla="*/ 752517 w 904791"/>
                <a:gd name="connsiteY10" fmla="*/ 962214 h 1558926"/>
                <a:gd name="connsiteX11" fmla="*/ 836981 w 904791"/>
                <a:gd name="connsiteY11" fmla="*/ 1104942 h 1558926"/>
                <a:gd name="connsiteX12" fmla="*/ 835341 w 904791"/>
                <a:gd name="connsiteY12" fmla="*/ 1164002 h 1558926"/>
                <a:gd name="connsiteX13" fmla="*/ 650013 w 904791"/>
                <a:gd name="connsiteY13" fmla="*/ 1437976 h 1558926"/>
                <a:gd name="connsiteX14" fmla="*/ 650013 w 904791"/>
                <a:gd name="connsiteY14" fmla="*/ 1558926 h 1558926"/>
                <a:gd name="connsiteX15" fmla="*/ 237755 w 904791"/>
                <a:gd name="connsiteY15" fmla="*/ 1558926 h 1558926"/>
                <a:gd name="connsiteX16" fmla="*/ 237755 w 904791"/>
                <a:gd name="connsiteY16" fmla="*/ 1453040 h 1558926"/>
                <a:gd name="connsiteX17" fmla="*/ 88523 w 904791"/>
                <a:gd name="connsiteY17" fmla="*/ 1307142 h 1558926"/>
                <a:gd name="connsiteX18" fmla="*/ 39889 w 904791"/>
                <a:gd name="connsiteY18" fmla="*/ 1222488 h 1558926"/>
                <a:gd name="connsiteX19" fmla="*/ 18516 w 904791"/>
                <a:gd name="connsiteY19" fmla="*/ 1143095 h 1558926"/>
                <a:gd name="connsiteX20" fmla="*/ 15931 w 904791"/>
                <a:gd name="connsiteY20" fmla="*/ 1141159 h 1558926"/>
                <a:gd name="connsiteX21" fmla="*/ 13944 w 904791"/>
                <a:gd name="connsiteY21" fmla="*/ 1126110 h 1558926"/>
                <a:gd name="connsiteX22" fmla="*/ 13087 w 904791"/>
                <a:gd name="connsiteY22" fmla="*/ 1122926 h 1558926"/>
                <a:gd name="connsiteX23" fmla="*/ 11163 w 904791"/>
                <a:gd name="connsiteY23" fmla="*/ 1105045 h 1558926"/>
                <a:gd name="connsiteX24" fmla="*/ 2278 w 904791"/>
                <a:gd name="connsiteY24" fmla="*/ 1037754 h 1558926"/>
                <a:gd name="connsiteX25" fmla="*/ 6086 w 904791"/>
                <a:gd name="connsiteY25" fmla="*/ 853423 h 1558926"/>
                <a:gd name="connsiteX26" fmla="*/ 6304 w 904791"/>
                <a:gd name="connsiteY26" fmla="*/ 853354 h 1558926"/>
                <a:gd name="connsiteX27" fmla="*/ 6266 w 904791"/>
                <a:gd name="connsiteY27" fmla="*/ 852961 h 1558926"/>
                <a:gd name="connsiteX28" fmla="*/ 120092 w 904791"/>
                <a:gd name="connsiteY28" fmla="*/ 781584 h 1558926"/>
                <a:gd name="connsiteX29" fmla="*/ 129099 w 904791"/>
                <a:gd name="connsiteY29" fmla="*/ 783225 h 1558926"/>
                <a:gd name="connsiteX30" fmla="*/ 145477 w 904791"/>
                <a:gd name="connsiteY30" fmla="*/ 788147 h 1558926"/>
                <a:gd name="connsiteX31" fmla="*/ 145605 w 904791"/>
                <a:gd name="connsiteY31" fmla="*/ 789140 h 1558926"/>
                <a:gd name="connsiteX32" fmla="*/ 145772 w 904791"/>
                <a:gd name="connsiteY32" fmla="*/ 789190 h 1558926"/>
                <a:gd name="connsiteX33" fmla="*/ 151712 w 904791"/>
                <a:gd name="connsiteY33" fmla="*/ 835496 h 1558926"/>
                <a:gd name="connsiteX34" fmla="*/ 152040 w 904791"/>
                <a:gd name="connsiteY34" fmla="*/ 835501 h 1558926"/>
                <a:gd name="connsiteX35" fmla="*/ 145966 w 904791"/>
                <a:gd name="connsiteY35" fmla="*/ 788295 h 1558926"/>
                <a:gd name="connsiteX36" fmla="*/ 266131 w 904791"/>
                <a:gd name="connsiteY36" fmla="*/ 723458 h 1558926"/>
                <a:gd name="connsiteX37" fmla="*/ 318116 w 904791"/>
                <a:gd name="connsiteY37" fmla="*/ 738953 h 1558926"/>
                <a:gd name="connsiteX38" fmla="*/ 316537 w 904791"/>
                <a:gd name="connsiteY38" fmla="*/ 725548 h 1558926"/>
                <a:gd name="connsiteX39" fmla="*/ 231092 w 904791"/>
                <a:gd name="connsiteY39" fmla="*/ 94387 h 1558926"/>
                <a:gd name="connsiteX40" fmla="*/ 304213 w 904791"/>
                <a:gd name="connsiteY40" fmla="*/ 821 h 1558926"/>
                <a:gd name="connsiteX41" fmla="*/ 314894 w 904791"/>
                <a:gd name="connsiteY41" fmla="*/ 0 h 155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904791" h="1558926">
                  <a:moveTo>
                    <a:pt x="314894" y="0"/>
                  </a:moveTo>
                  <a:cubicBezTo>
                    <a:pt x="354330" y="0"/>
                    <a:pt x="389658" y="28727"/>
                    <a:pt x="397052" y="68123"/>
                  </a:cubicBezTo>
                  <a:lnTo>
                    <a:pt x="529327" y="715699"/>
                  </a:lnTo>
                  <a:cubicBezTo>
                    <a:pt x="534257" y="739501"/>
                    <a:pt x="566299" y="741143"/>
                    <a:pt x="574514" y="718982"/>
                  </a:cubicBezTo>
                  <a:lnTo>
                    <a:pt x="753620" y="158406"/>
                  </a:lnTo>
                  <a:cubicBezTo>
                    <a:pt x="766765" y="119831"/>
                    <a:pt x="807023" y="97670"/>
                    <a:pt x="846459" y="108340"/>
                  </a:cubicBezTo>
                  <a:cubicBezTo>
                    <a:pt x="880965" y="117368"/>
                    <a:pt x="904791" y="148557"/>
                    <a:pt x="904791" y="183029"/>
                  </a:cubicBezTo>
                  <a:cubicBezTo>
                    <a:pt x="904791" y="187953"/>
                    <a:pt x="904791" y="192878"/>
                    <a:pt x="903148" y="198623"/>
                  </a:cubicBezTo>
                  <a:lnTo>
                    <a:pt x="751977" y="958643"/>
                  </a:lnTo>
                  <a:lnTo>
                    <a:pt x="751454" y="961255"/>
                  </a:lnTo>
                  <a:lnTo>
                    <a:pt x="752517" y="962214"/>
                  </a:lnTo>
                  <a:lnTo>
                    <a:pt x="836981" y="1104942"/>
                  </a:lnTo>
                  <a:cubicBezTo>
                    <a:pt x="847641" y="1122988"/>
                    <a:pt x="846821" y="1145956"/>
                    <a:pt x="835341" y="1164002"/>
                  </a:cubicBezTo>
                  <a:lnTo>
                    <a:pt x="650013" y="1437976"/>
                  </a:lnTo>
                  <a:lnTo>
                    <a:pt x="650013" y="1558926"/>
                  </a:lnTo>
                  <a:lnTo>
                    <a:pt x="237755" y="1558926"/>
                  </a:lnTo>
                  <a:lnTo>
                    <a:pt x="237755" y="1453040"/>
                  </a:lnTo>
                  <a:cubicBezTo>
                    <a:pt x="237755" y="1453040"/>
                    <a:pt x="185278" y="1421073"/>
                    <a:pt x="88523" y="1307142"/>
                  </a:cubicBezTo>
                  <a:cubicBezTo>
                    <a:pt x="68024" y="1282963"/>
                    <a:pt x="52137" y="1253968"/>
                    <a:pt x="39889" y="1222488"/>
                  </a:cubicBezTo>
                  <a:lnTo>
                    <a:pt x="18516" y="1143095"/>
                  </a:lnTo>
                  <a:lnTo>
                    <a:pt x="15931" y="1141159"/>
                  </a:lnTo>
                  <a:lnTo>
                    <a:pt x="13944" y="1126110"/>
                  </a:lnTo>
                  <a:lnTo>
                    <a:pt x="13087" y="1122926"/>
                  </a:lnTo>
                  <a:lnTo>
                    <a:pt x="11163" y="1105045"/>
                  </a:lnTo>
                  <a:lnTo>
                    <a:pt x="2278" y="1037754"/>
                  </a:lnTo>
                  <a:cubicBezTo>
                    <a:pt x="-4529" y="937346"/>
                    <a:pt x="6086" y="853423"/>
                    <a:pt x="6086" y="853423"/>
                  </a:cubicBezTo>
                  <a:lnTo>
                    <a:pt x="6304" y="853354"/>
                  </a:lnTo>
                  <a:lnTo>
                    <a:pt x="6266" y="852961"/>
                  </a:lnTo>
                  <a:cubicBezTo>
                    <a:pt x="6266" y="852961"/>
                    <a:pt x="23462" y="765175"/>
                    <a:pt x="120092" y="781584"/>
                  </a:cubicBezTo>
                  <a:cubicBezTo>
                    <a:pt x="122548" y="782404"/>
                    <a:pt x="125824" y="782404"/>
                    <a:pt x="129099" y="783225"/>
                  </a:cubicBezTo>
                  <a:cubicBezTo>
                    <a:pt x="134832" y="784866"/>
                    <a:pt x="139745" y="785686"/>
                    <a:pt x="145477" y="788147"/>
                  </a:cubicBezTo>
                  <a:lnTo>
                    <a:pt x="145605" y="789140"/>
                  </a:lnTo>
                  <a:lnTo>
                    <a:pt x="145772" y="789190"/>
                  </a:lnTo>
                  <a:lnTo>
                    <a:pt x="151712" y="835496"/>
                  </a:lnTo>
                  <a:lnTo>
                    <a:pt x="152040" y="835501"/>
                  </a:lnTo>
                  <a:lnTo>
                    <a:pt x="145966" y="788295"/>
                  </a:lnTo>
                  <a:cubicBezTo>
                    <a:pt x="145966" y="788295"/>
                    <a:pt x="180298" y="712788"/>
                    <a:pt x="266131" y="723458"/>
                  </a:cubicBezTo>
                  <a:lnTo>
                    <a:pt x="318116" y="738953"/>
                  </a:lnTo>
                  <a:lnTo>
                    <a:pt x="316537" y="725548"/>
                  </a:lnTo>
                  <a:lnTo>
                    <a:pt x="231092" y="94387"/>
                  </a:lnTo>
                  <a:cubicBezTo>
                    <a:pt x="225341" y="48425"/>
                    <a:pt x="258205" y="6566"/>
                    <a:pt x="304213" y="821"/>
                  </a:cubicBezTo>
                  <a:cubicBezTo>
                    <a:pt x="307500" y="821"/>
                    <a:pt x="311608" y="0"/>
                    <a:pt x="314894" y="0"/>
                  </a:cubicBezTo>
                  <a:close/>
                </a:path>
              </a:pathLst>
            </a:custGeom>
            <a:solidFill>
              <a:srgbClr val="FAB29A"/>
            </a:solidFill>
            <a:ln w="139700">
              <a:solidFill>
                <a:srgbClr val="2B323B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75CDE84-4DAD-4F1F-9084-93CD98B593AF}"/>
                </a:ext>
              </a:extLst>
            </p:cNvPr>
            <p:cNvGrpSpPr/>
            <p:nvPr/>
          </p:nvGrpSpPr>
          <p:grpSpPr>
            <a:xfrm>
              <a:off x="5637213" y="4466287"/>
              <a:ext cx="917575" cy="1839913"/>
              <a:chOff x="3649663" y="438150"/>
              <a:chExt cx="917575" cy="1839913"/>
            </a:xfrm>
          </p:grpSpPr>
          <p:sp>
            <p:nvSpPr>
              <p:cNvPr id="91" name="Freeform 28">
                <a:extLst>
                  <a:ext uri="{FF2B5EF4-FFF2-40B4-BE49-F238E27FC236}">
                    <a16:creationId xmlns:a16="http://schemas.microsoft.com/office/drawing/2014/main" id="{5D3C5501-834B-4077-B6F4-10A0935AD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788" y="438150"/>
                <a:ext cx="679450" cy="1230313"/>
              </a:xfrm>
              <a:custGeom>
                <a:avLst/>
                <a:gdLst>
                  <a:gd name="T0" fmla="*/ 827 w 827"/>
                  <a:gd name="T1" fmla="*/ 223 h 1499"/>
                  <a:gd name="T2" fmla="*/ 825 w 827"/>
                  <a:gd name="T3" fmla="*/ 242 h 1499"/>
                  <a:gd name="T4" fmla="*/ 641 w 827"/>
                  <a:gd name="T5" fmla="*/ 1168 h 1499"/>
                  <a:gd name="T6" fmla="*/ 631 w 827"/>
                  <a:gd name="T7" fmla="*/ 1218 h 1499"/>
                  <a:gd name="T8" fmla="*/ 630 w 827"/>
                  <a:gd name="T9" fmla="*/ 1222 h 1499"/>
                  <a:gd name="T10" fmla="*/ 595 w 827"/>
                  <a:gd name="T11" fmla="*/ 1286 h 1499"/>
                  <a:gd name="T12" fmla="*/ 508 w 827"/>
                  <a:gd name="T13" fmla="*/ 1446 h 1499"/>
                  <a:gd name="T14" fmla="*/ 504 w 827"/>
                  <a:gd name="T15" fmla="*/ 1453 h 1499"/>
                  <a:gd name="T16" fmla="*/ 311 w 827"/>
                  <a:gd name="T17" fmla="*/ 1499 h 1499"/>
                  <a:gd name="T18" fmla="*/ 224 w 827"/>
                  <a:gd name="T19" fmla="*/ 1401 h 1499"/>
                  <a:gd name="T20" fmla="*/ 177 w 827"/>
                  <a:gd name="T21" fmla="*/ 1348 h 1499"/>
                  <a:gd name="T22" fmla="*/ 142 w 827"/>
                  <a:gd name="T23" fmla="*/ 1100 h 1499"/>
                  <a:gd name="T24" fmla="*/ 130 w 827"/>
                  <a:gd name="T25" fmla="*/ 1021 h 1499"/>
                  <a:gd name="T26" fmla="*/ 113 w 827"/>
                  <a:gd name="T27" fmla="*/ 901 h 1499"/>
                  <a:gd name="T28" fmla="*/ 111 w 827"/>
                  <a:gd name="T29" fmla="*/ 884 h 1499"/>
                  <a:gd name="T30" fmla="*/ 111 w 827"/>
                  <a:gd name="T31" fmla="*/ 884 h 1499"/>
                  <a:gd name="T32" fmla="*/ 7 w 827"/>
                  <a:gd name="T33" fmla="*/ 115 h 1499"/>
                  <a:gd name="T34" fmla="*/ 96 w 827"/>
                  <a:gd name="T35" fmla="*/ 1 h 1499"/>
                  <a:gd name="T36" fmla="*/ 109 w 827"/>
                  <a:gd name="T37" fmla="*/ 0 h 1499"/>
                  <a:gd name="T38" fmla="*/ 209 w 827"/>
                  <a:gd name="T39" fmla="*/ 83 h 1499"/>
                  <a:gd name="T40" fmla="*/ 370 w 827"/>
                  <a:gd name="T41" fmla="*/ 872 h 1499"/>
                  <a:gd name="T42" fmla="*/ 425 w 827"/>
                  <a:gd name="T43" fmla="*/ 876 h 1499"/>
                  <a:gd name="T44" fmla="*/ 643 w 827"/>
                  <a:gd name="T45" fmla="*/ 193 h 1499"/>
                  <a:gd name="T46" fmla="*/ 756 w 827"/>
                  <a:gd name="T47" fmla="*/ 132 h 1499"/>
                  <a:gd name="T48" fmla="*/ 827 w 827"/>
                  <a:gd name="T49" fmla="*/ 223 h 1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7" h="1499">
                    <a:moveTo>
                      <a:pt x="827" y="223"/>
                    </a:moveTo>
                    <a:cubicBezTo>
                      <a:pt x="827" y="229"/>
                      <a:pt x="827" y="235"/>
                      <a:pt x="825" y="242"/>
                    </a:cubicBezTo>
                    <a:lnTo>
                      <a:pt x="641" y="1168"/>
                    </a:lnTo>
                    <a:lnTo>
                      <a:pt x="631" y="1218"/>
                    </a:lnTo>
                    <a:lnTo>
                      <a:pt x="630" y="1222"/>
                    </a:lnTo>
                    <a:lnTo>
                      <a:pt x="595" y="1286"/>
                    </a:lnTo>
                    <a:lnTo>
                      <a:pt x="508" y="1446"/>
                    </a:lnTo>
                    <a:lnTo>
                      <a:pt x="504" y="1453"/>
                    </a:lnTo>
                    <a:lnTo>
                      <a:pt x="311" y="1499"/>
                    </a:lnTo>
                    <a:lnTo>
                      <a:pt x="224" y="1401"/>
                    </a:lnTo>
                    <a:lnTo>
                      <a:pt x="177" y="1348"/>
                    </a:lnTo>
                    <a:lnTo>
                      <a:pt x="142" y="1100"/>
                    </a:lnTo>
                    <a:lnTo>
                      <a:pt x="130" y="1021"/>
                    </a:lnTo>
                    <a:lnTo>
                      <a:pt x="113" y="901"/>
                    </a:lnTo>
                    <a:lnTo>
                      <a:pt x="111" y="884"/>
                    </a:lnTo>
                    <a:lnTo>
                      <a:pt x="111" y="884"/>
                    </a:lnTo>
                    <a:lnTo>
                      <a:pt x="7" y="115"/>
                    </a:lnTo>
                    <a:cubicBezTo>
                      <a:pt x="0" y="59"/>
                      <a:pt x="40" y="8"/>
                      <a:pt x="96" y="1"/>
                    </a:cubicBezTo>
                    <a:cubicBezTo>
                      <a:pt x="100" y="1"/>
                      <a:pt x="105" y="0"/>
                      <a:pt x="109" y="0"/>
                    </a:cubicBezTo>
                    <a:cubicBezTo>
                      <a:pt x="157" y="0"/>
                      <a:pt x="200" y="35"/>
                      <a:pt x="209" y="83"/>
                    </a:cubicBezTo>
                    <a:lnTo>
                      <a:pt x="370" y="872"/>
                    </a:lnTo>
                    <a:cubicBezTo>
                      <a:pt x="376" y="901"/>
                      <a:pt x="415" y="903"/>
                      <a:pt x="425" y="876"/>
                    </a:cubicBezTo>
                    <a:lnTo>
                      <a:pt x="643" y="193"/>
                    </a:lnTo>
                    <a:cubicBezTo>
                      <a:pt x="659" y="146"/>
                      <a:pt x="708" y="119"/>
                      <a:pt x="756" y="132"/>
                    </a:cubicBezTo>
                    <a:cubicBezTo>
                      <a:pt x="798" y="143"/>
                      <a:pt x="827" y="181"/>
                      <a:pt x="827" y="223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9">
                <a:extLst>
                  <a:ext uri="{FF2B5EF4-FFF2-40B4-BE49-F238E27FC236}">
                    <a16:creationId xmlns:a16="http://schemas.microsoft.com/office/drawing/2014/main" id="{E157C342-F771-45A5-9B65-80B0CCF54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0775" y="1273175"/>
                <a:ext cx="769938" cy="1004888"/>
              </a:xfrm>
              <a:custGeom>
                <a:avLst/>
                <a:gdLst>
                  <a:gd name="T0" fmla="*/ 939 w 939"/>
                  <a:gd name="T1" fmla="*/ 278 h 1226"/>
                  <a:gd name="T2" fmla="*/ 532 w 939"/>
                  <a:gd name="T3" fmla="*/ 1226 h 1226"/>
                  <a:gd name="T4" fmla="*/ 292 w 939"/>
                  <a:gd name="T5" fmla="*/ 1226 h 1226"/>
                  <a:gd name="T6" fmla="*/ 292 w 939"/>
                  <a:gd name="T7" fmla="*/ 754 h 1226"/>
                  <a:gd name="T8" fmla="*/ 110 w 939"/>
                  <a:gd name="T9" fmla="*/ 576 h 1226"/>
                  <a:gd name="T10" fmla="*/ 4 w 939"/>
                  <a:gd name="T11" fmla="*/ 122 h 1226"/>
                  <a:gd name="T12" fmla="*/ 10 w 939"/>
                  <a:gd name="T13" fmla="*/ 23 h 1226"/>
                  <a:gd name="T14" fmla="*/ 83 w 939"/>
                  <a:gd name="T15" fmla="*/ 0 h 1226"/>
                  <a:gd name="T16" fmla="*/ 150 w 939"/>
                  <a:gd name="T17" fmla="*/ 0 h 1226"/>
                  <a:gd name="T18" fmla="*/ 408 w 939"/>
                  <a:gd name="T19" fmla="*/ 4 h 1226"/>
                  <a:gd name="T20" fmla="*/ 434 w 939"/>
                  <a:gd name="T21" fmla="*/ 4 h 1226"/>
                  <a:gd name="T22" fmla="*/ 834 w 939"/>
                  <a:gd name="T23" fmla="*/ 10 h 1226"/>
                  <a:gd name="T24" fmla="*/ 867 w 939"/>
                  <a:gd name="T25" fmla="*/ 95 h 1226"/>
                  <a:gd name="T26" fmla="*/ 909 w 939"/>
                  <a:gd name="T27" fmla="*/ 201 h 1226"/>
                  <a:gd name="T28" fmla="*/ 919 w 939"/>
                  <a:gd name="T29" fmla="*/ 227 h 1226"/>
                  <a:gd name="T30" fmla="*/ 939 w 939"/>
                  <a:gd name="T31" fmla="*/ 278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39" h="1226">
                    <a:moveTo>
                      <a:pt x="939" y="278"/>
                    </a:moveTo>
                    <a:lnTo>
                      <a:pt x="532" y="1226"/>
                    </a:lnTo>
                    <a:lnTo>
                      <a:pt x="292" y="1226"/>
                    </a:lnTo>
                    <a:lnTo>
                      <a:pt x="292" y="754"/>
                    </a:lnTo>
                    <a:cubicBezTo>
                      <a:pt x="292" y="754"/>
                      <a:pt x="228" y="715"/>
                      <a:pt x="110" y="576"/>
                    </a:cubicBezTo>
                    <a:cubicBezTo>
                      <a:pt x="10" y="458"/>
                      <a:pt x="0" y="246"/>
                      <a:pt x="4" y="122"/>
                    </a:cubicBezTo>
                    <a:cubicBezTo>
                      <a:pt x="5" y="63"/>
                      <a:pt x="10" y="23"/>
                      <a:pt x="10" y="23"/>
                    </a:cubicBezTo>
                    <a:lnTo>
                      <a:pt x="83" y="0"/>
                    </a:lnTo>
                    <a:lnTo>
                      <a:pt x="150" y="0"/>
                    </a:lnTo>
                    <a:lnTo>
                      <a:pt x="408" y="4"/>
                    </a:lnTo>
                    <a:lnTo>
                      <a:pt x="434" y="4"/>
                    </a:lnTo>
                    <a:lnTo>
                      <a:pt x="834" y="10"/>
                    </a:lnTo>
                    <a:lnTo>
                      <a:pt x="867" y="95"/>
                    </a:lnTo>
                    <a:lnTo>
                      <a:pt x="909" y="201"/>
                    </a:lnTo>
                    <a:lnTo>
                      <a:pt x="919" y="227"/>
                    </a:lnTo>
                    <a:lnTo>
                      <a:pt x="939" y="278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30">
                <a:extLst>
                  <a:ext uri="{FF2B5EF4-FFF2-40B4-BE49-F238E27FC236}">
                    <a16:creationId xmlns:a16="http://schemas.microsoft.com/office/drawing/2014/main" id="{9A4FFAD7-8772-4F96-812B-A8B721706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9663" y="1162050"/>
                <a:ext cx="781050" cy="825500"/>
              </a:xfrm>
              <a:custGeom>
                <a:avLst/>
                <a:gdLst>
                  <a:gd name="T0" fmla="*/ 952 w 952"/>
                  <a:gd name="T1" fmla="*/ 413 h 1007"/>
                  <a:gd name="T2" fmla="*/ 943 w 952"/>
                  <a:gd name="T3" fmla="*/ 389 h 1007"/>
                  <a:gd name="T4" fmla="*/ 942 w 952"/>
                  <a:gd name="T5" fmla="*/ 352 h 1007"/>
                  <a:gd name="T6" fmla="*/ 887 w 952"/>
                  <a:gd name="T7" fmla="*/ 356 h 1007"/>
                  <a:gd name="T8" fmla="*/ 928 w 952"/>
                  <a:gd name="T9" fmla="*/ 291 h 1007"/>
                  <a:gd name="T10" fmla="*/ 876 w 952"/>
                  <a:gd name="T11" fmla="*/ 235 h 1007"/>
                  <a:gd name="T12" fmla="*/ 863 w 952"/>
                  <a:gd name="T13" fmla="*/ 234 h 1007"/>
                  <a:gd name="T14" fmla="*/ 650 w 952"/>
                  <a:gd name="T15" fmla="*/ 242 h 1007"/>
                  <a:gd name="T16" fmla="*/ 638 w 952"/>
                  <a:gd name="T17" fmla="*/ 242 h 1007"/>
                  <a:gd name="T18" fmla="*/ 479 w 952"/>
                  <a:gd name="T19" fmla="*/ 231 h 1007"/>
                  <a:gd name="T20" fmla="*/ 466 w 952"/>
                  <a:gd name="T21" fmla="*/ 232 h 1007"/>
                  <a:gd name="T22" fmla="*/ 463 w 952"/>
                  <a:gd name="T23" fmla="*/ 217 h 1007"/>
                  <a:gd name="T24" fmla="*/ 463 w 952"/>
                  <a:gd name="T25" fmla="*/ 217 h 1007"/>
                  <a:gd name="T26" fmla="*/ 463 w 952"/>
                  <a:gd name="T27" fmla="*/ 215 h 1007"/>
                  <a:gd name="T28" fmla="*/ 445 w 952"/>
                  <a:gd name="T29" fmla="*/ 141 h 1007"/>
                  <a:gd name="T30" fmla="*/ 445 w 952"/>
                  <a:gd name="T31" fmla="*/ 139 h 1007"/>
                  <a:gd name="T32" fmla="*/ 404 w 952"/>
                  <a:gd name="T33" fmla="*/ 19 h 1007"/>
                  <a:gd name="T34" fmla="*/ 340 w 952"/>
                  <a:gd name="T35" fmla="*/ 0 h 1007"/>
                  <a:gd name="T36" fmla="*/ 347 w 952"/>
                  <a:gd name="T37" fmla="*/ 138 h 1007"/>
                  <a:gd name="T38" fmla="*/ 96 w 952"/>
                  <a:gd name="T39" fmla="*/ 135 h 1007"/>
                  <a:gd name="T40" fmla="*/ 23 w 952"/>
                  <a:gd name="T41" fmla="*/ 158 h 1007"/>
                  <a:gd name="T42" fmla="*/ 35 w 952"/>
                  <a:gd name="T43" fmla="*/ 509 h 1007"/>
                  <a:gd name="T44" fmla="*/ 463 w 952"/>
                  <a:gd name="T45" fmla="*/ 603 h 1007"/>
                  <a:gd name="T46" fmla="*/ 457 w 952"/>
                  <a:gd name="T47" fmla="*/ 928 h 1007"/>
                  <a:gd name="T48" fmla="*/ 714 w 952"/>
                  <a:gd name="T49" fmla="*/ 967 h 1007"/>
                  <a:gd name="T50" fmla="*/ 920 w 952"/>
                  <a:gd name="T51" fmla="*/ 487 h 1007"/>
                  <a:gd name="T52" fmla="*/ 946 w 952"/>
                  <a:gd name="T53" fmla="*/ 490 h 1007"/>
                  <a:gd name="T54" fmla="*/ 944 w 952"/>
                  <a:gd name="T55" fmla="*/ 431 h 1007"/>
                  <a:gd name="T56" fmla="*/ 952 w 952"/>
                  <a:gd name="T57" fmla="*/ 413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52" h="1007">
                    <a:moveTo>
                      <a:pt x="952" y="413"/>
                    </a:moveTo>
                    <a:lnTo>
                      <a:pt x="943" y="389"/>
                    </a:lnTo>
                    <a:lnTo>
                      <a:pt x="942" y="352"/>
                    </a:lnTo>
                    <a:lnTo>
                      <a:pt x="887" y="356"/>
                    </a:lnTo>
                    <a:cubicBezTo>
                      <a:pt x="913" y="319"/>
                      <a:pt x="928" y="291"/>
                      <a:pt x="928" y="291"/>
                    </a:cubicBezTo>
                    <a:cubicBezTo>
                      <a:pt x="928" y="291"/>
                      <a:pt x="929" y="241"/>
                      <a:pt x="876" y="235"/>
                    </a:cubicBezTo>
                    <a:cubicBezTo>
                      <a:pt x="872" y="234"/>
                      <a:pt x="868" y="234"/>
                      <a:pt x="863" y="234"/>
                    </a:cubicBezTo>
                    <a:cubicBezTo>
                      <a:pt x="820" y="236"/>
                      <a:pt x="753" y="244"/>
                      <a:pt x="650" y="242"/>
                    </a:cubicBezTo>
                    <a:cubicBezTo>
                      <a:pt x="646" y="242"/>
                      <a:pt x="642" y="242"/>
                      <a:pt x="638" y="242"/>
                    </a:cubicBezTo>
                    <a:cubicBezTo>
                      <a:pt x="592" y="240"/>
                      <a:pt x="540" y="237"/>
                      <a:pt x="479" y="231"/>
                    </a:cubicBezTo>
                    <a:cubicBezTo>
                      <a:pt x="475" y="230"/>
                      <a:pt x="470" y="231"/>
                      <a:pt x="466" y="232"/>
                    </a:cubicBezTo>
                    <a:cubicBezTo>
                      <a:pt x="466" y="228"/>
                      <a:pt x="464" y="223"/>
                      <a:pt x="463" y="217"/>
                    </a:cubicBezTo>
                    <a:lnTo>
                      <a:pt x="463" y="217"/>
                    </a:lnTo>
                    <a:lnTo>
                      <a:pt x="463" y="215"/>
                    </a:lnTo>
                    <a:cubicBezTo>
                      <a:pt x="458" y="196"/>
                      <a:pt x="452" y="169"/>
                      <a:pt x="445" y="141"/>
                    </a:cubicBezTo>
                    <a:lnTo>
                      <a:pt x="445" y="139"/>
                    </a:lnTo>
                    <a:cubicBezTo>
                      <a:pt x="445" y="139"/>
                      <a:pt x="428" y="63"/>
                      <a:pt x="404" y="19"/>
                    </a:cubicBezTo>
                    <a:cubicBezTo>
                      <a:pt x="381" y="8"/>
                      <a:pt x="360" y="3"/>
                      <a:pt x="340" y="0"/>
                    </a:cubicBezTo>
                    <a:lnTo>
                      <a:pt x="347" y="138"/>
                    </a:lnTo>
                    <a:lnTo>
                      <a:pt x="96" y="135"/>
                    </a:lnTo>
                    <a:lnTo>
                      <a:pt x="23" y="158"/>
                    </a:lnTo>
                    <a:cubicBezTo>
                      <a:pt x="23" y="158"/>
                      <a:pt x="0" y="340"/>
                      <a:pt x="35" y="509"/>
                    </a:cubicBezTo>
                    <a:cubicBezTo>
                      <a:pt x="84" y="556"/>
                      <a:pt x="204" y="630"/>
                      <a:pt x="463" y="603"/>
                    </a:cubicBezTo>
                    <a:cubicBezTo>
                      <a:pt x="463" y="603"/>
                      <a:pt x="369" y="731"/>
                      <a:pt x="457" y="928"/>
                    </a:cubicBezTo>
                    <a:cubicBezTo>
                      <a:pt x="492" y="1007"/>
                      <a:pt x="599" y="1002"/>
                      <a:pt x="714" y="967"/>
                    </a:cubicBezTo>
                    <a:lnTo>
                      <a:pt x="920" y="487"/>
                    </a:lnTo>
                    <a:lnTo>
                      <a:pt x="946" y="490"/>
                    </a:lnTo>
                    <a:lnTo>
                      <a:pt x="944" y="431"/>
                    </a:lnTo>
                    <a:lnTo>
                      <a:pt x="952" y="413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1">
                <a:extLst>
                  <a:ext uri="{FF2B5EF4-FFF2-40B4-BE49-F238E27FC236}">
                    <a16:creationId xmlns:a16="http://schemas.microsoft.com/office/drawing/2014/main" id="{0ED4D41B-CCB4-4E36-997B-37550A4DF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713" y="1203325"/>
                <a:ext cx="180975" cy="390525"/>
              </a:xfrm>
              <a:custGeom>
                <a:avLst/>
                <a:gdLst>
                  <a:gd name="T0" fmla="*/ 220 w 221"/>
                  <a:gd name="T1" fmla="*/ 415 h 476"/>
                  <a:gd name="T2" fmla="*/ 193 w 221"/>
                  <a:gd name="T3" fmla="*/ 460 h 476"/>
                  <a:gd name="T4" fmla="*/ 181 w 221"/>
                  <a:gd name="T5" fmla="*/ 467 h 476"/>
                  <a:gd name="T6" fmla="*/ 126 w 221"/>
                  <a:gd name="T7" fmla="*/ 476 h 476"/>
                  <a:gd name="T8" fmla="*/ 0 w 221"/>
                  <a:gd name="T9" fmla="*/ 107 h 476"/>
                  <a:gd name="T10" fmla="*/ 139 w 221"/>
                  <a:gd name="T11" fmla="*/ 20 h 476"/>
                  <a:gd name="T12" fmla="*/ 150 w 221"/>
                  <a:gd name="T13" fmla="*/ 22 h 476"/>
                  <a:gd name="T14" fmla="*/ 170 w 221"/>
                  <a:gd name="T15" fmla="*/ 28 h 476"/>
                  <a:gd name="T16" fmla="*/ 220 w 221"/>
                  <a:gd name="T17" fmla="*/ 4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1" h="476">
                    <a:moveTo>
                      <a:pt x="220" y="415"/>
                    </a:moveTo>
                    <a:cubicBezTo>
                      <a:pt x="220" y="415"/>
                      <a:pt x="221" y="442"/>
                      <a:pt x="193" y="460"/>
                    </a:cubicBezTo>
                    <a:cubicBezTo>
                      <a:pt x="189" y="463"/>
                      <a:pt x="185" y="465"/>
                      <a:pt x="181" y="467"/>
                    </a:cubicBezTo>
                    <a:cubicBezTo>
                      <a:pt x="168" y="473"/>
                      <a:pt x="150" y="476"/>
                      <a:pt x="126" y="476"/>
                    </a:cubicBezTo>
                    <a:cubicBezTo>
                      <a:pt x="30" y="476"/>
                      <a:pt x="30" y="417"/>
                      <a:pt x="0" y="107"/>
                    </a:cubicBezTo>
                    <a:cubicBezTo>
                      <a:pt x="0" y="107"/>
                      <a:pt x="21" y="0"/>
                      <a:pt x="139" y="20"/>
                    </a:cubicBezTo>
                    <a:cubicBezTo>
                      <a:pt x="142" y="21"/>
                      <a:pt x="146" y="21"/>
                      <a:pt x="150" y="22"/>
                    </a:cubicBezTo>
                    <a:cubicBezTo>
                      <a:pt x="157" y="24"/>
                      <a:pt x="163" y="25"/>
                      <a:pt x="170" y="28"/>
                    </a:cubicBezTo>
                    <a:lnTo>
                      <a:pt x="220" y="415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>
                <a:extLst>
                  <a:ext uri="{FF2B5EF4-FFF2-40B4-BE49-F238E27FC236}">
                    <a16:creationId xmlns:a16="http://schemas.microsoft.com/office/drawing/2014/main" id="{DA847AE5-0B44-4551-A7F1-35F77023B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413" y="1150938"/>
                <a:ext cx="219075" cy="458788"/>
              </a:xfrm>
              <a:custGeom>
                <a:avLst/>
                <a:gdLst>
                  <a:gd name="T0" fmla="*/ 268 w 268"/>
                  <a:gd name="T1" fmla="*/ 431 h 559"/>
                  <a:gd name="T2" fmla="*/ 268 w 268"/>
                  <a:gd name="T3" fmla="*/ 432 h 559"/>
                  <a:gd name="T4" fmla="*/ 190 w 268"/>
                  <a:gd name="T5" fmla="*/ 547 h 559"/>
                  <a:gd name="T6" fmla="*/ 50 w 268"/>
                  <a:gd name="T7" fmla="*/ 479 h 559"/>
                  <a:gd name="T8" fmla="*/ 0 w 268"/>
                  <a:gd name="T9" fmla="*/ 92 h 559"/>
                  <a:gd name="T10" fmla="*/ 147 w 268"/>
                  <a:gd name="T11" fmla="*/ 13 h 559"/>
                  <a:gd name="T12" fmla="*/ 211 w 268"/>
                  <a:gd name="T13" fmla="*/ 32 h 559"/>
                  <a:gd name="T14" fmla="*/ 228 w 268"/>
                  <a:gd name="T15" fmla="*/ 152 h 559"/>
                  <a:gd name="T16" fmla="*/ 240 w 268"/>
                  <a:gd name="T17" fmla="*/ 234 h 559"/>
                  <a:gd name="T18" fmla="*/ 268 w 268"/>
                  <a:gd name="T19" fmla="*/ 431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8" h="559">
                    <a:moveTo>
                      <a:pt x="268" y="431"/>
                    </a:moveTo>
                    <a:lnTo>
                      <a:pt x="268" y="432"/>
                    </a:lnTo>
                    <a:cubicBezTo>
                      <a:pt x="268" y="441"/>
                      <a:pt x="265" y="534"/>
                      <a:pt x="190" y="547"/>
                    </a:cubicBezTo>
                    <a:cubicBezTo>
                      <a:pt x="118" y="559"/>
                      <a:pt x="72" y="539"/>
                      <a:pt x="50" y="479"/>
                    </a:cubicBezTo>
                    <a:lnTo>
                      <a:pt x="0" y="92"/>
                    </a:lnTo>
                    <a:cubicBezTo>
                      <a:pt x="0" y="92"/>
                      <a:pt x="42" y="0"/>
                      <a:pt x="147" y="13"/>
                    </a:cubicBezTo>
                    <a:cubicBezTo>
                      <a:pt x="167" y="16"/>
                      <a:pt x="188" y="21"/>
                      <a:pt x="211" y="32"/>
                    </a:cubicBezTo>
                    <a:lnTo>
                      <a:pt x="228" y="152"/>
                    </a:lnTo>
                    <a:lnTo>
                      <a:pt x="240" y="234"/>
                    </a:lnTo>
                    <a:lnTo>
                      <a:pt x="268" y="431"/>
                    </a:ln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33">
                <a:extLst>
                  <a:ext uri="{FF2B5EF4-FFF2-40B4-BE49-F238E27FC236}">
                    <a16:creationId xmlns:a16="http://schemas.microsoft.com/office/drawing/2014/main" id="{B4FB26DE-B8DF-49EA-A696-EBC0DE014C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3" y="1220788"/>
                <a:ext cx="66675" cy="360363"/>
              </a:xfrm>
              <a:custGeom>
                <a:avLst/>
                <a:gdLst>
                  <a:gd name="T0" fmla="*/ 81 w 82"/>
                  <a:gd name="T1" fmla="*/ 395 h 440"/>
                  <a:gd name="T2" fmla="*/ 54 w 82"/>
                  <a:gd name="T3" fmla="*/ 440 h 440"/>
                  <a:gd name="T4" fmla="*/ 0 w 82"/>
                  <a:gd name="T5" fmla="*/ 0 h 440"/>
                  <a:gd name="T6" fmla="*/ 11 w 82"/>
                  <a:gd name="T7" fmla="*/ 2 h 440"/>
                  <a:gd name="T8" fmla="*/ 31 w 82"/>
                  <a:gd name="T9" fmla="*/ 8 h 440"/>
                  <a:gd name="T10" fmla="*/ 81 w 82"/>
                  <a:gd name="T11" fmla="*/ 395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" h="440">
                    <a:moveTo>
                      <a:pt x="81" y="395"/>
                    </a:moveTo>
                    <a:cubicBezTo>
                      <a:pt x="81" y="395"/>
                      <a:pt x="82" y="422"/>
                      <a:pt x="54" y="440"/>
                    </a:cubicBezTo>
                    <a:lnTo>
                      <a:pt x="0" y="0"/>
                    </a:lnTo>
                    <a:cubicBezTo>
                      <a:pt x="3" y="1"/>
                      <a:pt x="7" y="1"/>
                      <a:pt x="11" y="2"/>
                    </a:cubicBezTo>
                    <a:cubicBezTo>
                      <a:pt x="18" y="4"/>
                      <a:pt x="24" y="5"/>
                      <a:pt x="31" y="8"/>
                    </a:cubicBezTo>
                    <a:lnTo>
                      <a:pt x="81" y="395"/>
                    </a:ln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4">
                <a:extLst>
                  <a:ext uri="{FF2B5EF4-FFF2-40B4-BE49-F238E27FC236}">
                    <a16:creationId xmlns:a16="http://schemas.microsoft.com/office/drawing/2014/main" id="{386E3F85-5C6B-4F96-BBA8-A8176A7D3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788" y="1370013"/>
                <a:ext cx="495300" cy="908050"/>
              </a:xfrm>
              <a:custGeom>
                <a:avLst/>
                <a:gdLst>
                  <a:gd name="T0" fmla="*/ 0 w 604"/>
                  <a:gd name="T1" fmla="*/ 501 h 1107"/>
                  <a:gd name="T2" fmla="*/ 0 w 604"/>
                  <a:gd name="T3" fmla="*/ 1107 h 1107"/>
                  <a:gd name="T4" fmla="*/ 363 w 604"/>
                  <a:gd name="T5" fmla="*/ 1107 h 1107"/>
                  <a:gd name="T6" fmla="*/ 363 w 604"/>
                  <a:gd name="T7" fmla="*/ 617 h 1107"/>
                  <a:gd name="T8" fmla="*/ 589 w 604"/>
                  <a:gd name="T9" fmla="*/ 283 h 1107"/>
                  <a:gd name="T10" fmla="*/ 591 w 604"/>
                  <a:gd name="T11" fmla="*/ 211 h 1107"/>
                  <a:gd name="T12" fmla="*/ 488 w 604"/>
                  <a:gd name="T13" fmla="*/ 37 h 1107"/>
                  <a:gd name="T14" fmla="*/ 417 w 604"/>
                  <a:gd name="T15" fmla="*/ 5 h 1107"/>
                  <a:gd name="T16" fmla="*/ 60 w 604"/>
                  <a:gd name="T17" fmla="*/ 14 h 1107"/>
                  <a:gd name="T18" fmla="*/ 23 w 604"/>
                  <a:gd name="T19" fmla="*/ 42 h 1107"/>
                  <a:gd name="T20" fmla="*/ 218 w 604"/>
                  <a:gd name="T21" fmla="*/ 264 h 1107"/>
                  <a:gd name="T22" fmla="*/ 0 w 604"/>
                  <a:gd name="T23" fmla="*/ 501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4" h="1107">
                    <a:moveTo>
                      <a:pt x="0" y="501"/>
                    </a:moveTo>
                    <a:lnTo>
                      <a:pt x="0" y="1107"/>
                    </a:lnTo>
                    <a:lnTo>
                      <a:pt x="363" y="1107"/>
                    </a:lnTo>
                    <a:lnTo>
                      <a:pt x="363" y="617"/>
                    </a:lnTo>
                    <a:lnTo>
                      <a:pt x="589" y="283"/>
                    </a:lnTo>
                    <a:cubicBezTo>
                      <a:pt x="603" y="261"/>
                      <a:pt x="604" y="233"/>
                      <a:pt x="591" y="211"/>
                    </a:cubicBezTo>
                    <a:lnTo>
                      <a:pt x="488" y="37"/>
                    </a:lnTo>
                    <a:cubicBezTo>
                      <a:pt x="474" y="12"/>
                      <a:pt x="445" y="0"/>
                      <a:pt x="417" y="5"/>
                    </a:cubicBezTo>
                    <a:cubicBezTo>
                      <a:pt x="351" y="18"/>
                      <a:pt x="222" y="36"/>
                      <a:pt x="60" y="14"/>
                    </a:cubicBezTo>
                    <a:cubicBezTo>
                      <a:pt x="42" y="12"/>
                      <a:pt x="26" y="25"/>
                      <a:pt x="23" y="42"/>
                    </a:cubicBezTo>
                    <a:cubicBezTo>
                      <a:pt x="15" y="106"/>
                      <a:pt x="19" y="245"/>
                      <a:pt x="218" y="264"/>
                    </a:cubicBezTo>
                    <a:cubicBezTo>
                      <a:pt x="218" y="264"/>
                      <a:pt x="24" y="311"/>
                      <a:pt x="0" y="501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A056152-405C-4EA0-9D33-E2814853D0F7}"/>
              </a:ext>
            </a:extLst>
          </p:cNvPr>
          <p:cNvGrpSpPr/>
          <p:nvPr/>
        </p:nvGrpSpPr>
        <p:grpSpPr>
          <a:xfrm>
            <a:off x="6862922" y="4460541"/>
            <a:ext cx="1136650" cy="1854200"/>
            <a:chOff x="9034464" y="4441681"/>
            <a:chExt cx="1136650" cy="1854200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F92C6E5-BED3-4CA6-8907-63022A9ED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4464" y="4441681"/>
              <a:ext cx="1125940" cy="1558659"/>
            </a:xfrm>
            <a:custGeom>
              <a:avLst/>
              <a:gdLst>
                <a:gd name="connsiteX0" fmla="*/ 1105935 w 1125940"/>
                <a:gd name="connsiteY0" fmla="*/ 879079 h 1558659"/>
                <a:gd name="connsiteX1" fmla="*/ 1079655 w 1125940"/>
                <a:gd name="connsiteY1" fmla="*/ 885926 h 1558659"/>
                <a:gd name="connsiteX2" fmla="*/ 1104833 w 1125940"/>
                <a:gd name="connsiteY2" fmla="*/ 880634 h 1558659"/>
                <a:gd name="connsiteX3" fmla="*/ 1028896 w 1125940"/>
                <a:gd name="connsiteY3" fmla="*/ 868604 h 1558659"/>
                <a:gd name="connsiteX4" fmla="*/ 1033358 w 1125940"/>
                <a:gd name="connsiteY4" fmla="*/ 871896 h 1558659"/>
                <a:gd name="connsiteX5" fmla="*/ 1033673 w 1125940"/>
                <a:gd name="connsiteY5" fmla="*/ 872125 h 1558659"/>
                <a:gd name="connsiteX6" fmla="*/ 1036277 w 1125940"/>
                <a:gd name="connsiteY6" fmla="*/ 872956 h 1558659"/>
                <a:gd name="connsiteX7" fmla="*/ 878559 w 1125940"/>
                <a:gd name="connsiteY7" fmla="*/ 710082 h 1558659"/>
                <a:gd name="connsiteX8" fmla="*/ 842475 w 1125940"/>
                <a:gd name="connsiteY8" fmla="*/ 806851 h 1558659"/>
                <a:gd name="connsiteX9" fmla="*/ 842099 w 1125940"/>
                <a:gd name="connsiteY9" fmla="*/ 807490 h 1558659"/>
                <a:gd name="connsiteX10" fmla="*/ 843811 w 1125940"/>
                <a:gd name="connsiteY10" fmla="*/ 807554 h 1558659"/>
                <a:gd name="connsiteX11" fmla="*/ 835598 w 1125940"/>
                <a:gd name="connsiteY11" fmla="*/ 821513 h 1558659"/>
                <a:gd name="connsiteX12" fmla="*/ 839704 w 1125940"/>
                <a:gd name="connsiteY12" fmla="*/ 845326 h 1558659"/>
                <a:gd name="connsiteX13" fmla="*/ 838477 w 1125940"/>
                <a:gd name="connsiteY13" fmla="*/ 845278 h 1558659"/>
                <a:gd name="connsiteX14" fmla="*/ 852306 w 1125940"/>
                <a:gd name="connsiteY14" fmla="*/ 939636 h 1558659"/>
                <a:gd name="connsiteX15" fmla="*/ 852600 w 1125940"/>
                <a:gd name="connsiteY15" fmla="*/ 939535 h 1558659"/>
                <a:gd name="connsiteX16" fmla="*/ 859587 w 1125940"/>
                <a:gd name="connsiteY16" fmla="*/ 967794 h 1558659"/>
                <a:gd name="connsiteX17" fmla="*/ 868314 w 1125940"/>
                <a:gd name="connsiteY17" fmla="*/ 964191 h 1558659"/>
                <a:gd name="connsiteX18" fmla="*/ 941215 w 1125940"/>
                <a:gd name="connsiteY18" fmla="*/ 860847 h 1558659"/>
                <a:gd name="connsiteX19" fmla="*/ 988724 w 1125940"/>
                <a:gd name="connsiteY19" fmla="*/ 839522 h 1558659"/>
                <a:gd name="connsiteX20" fmla="*/ 989018 w 1125940"/>
                <a:gd name="connsiteY20" fmla="*/ 839735 h 1558659"/>
                <a:gd name="connsiteX21" fmla="*/ 989484 w 1125940"/>
                <a:gd name="connsiteY21" fmla="*/ 839522 h 1558659"/>
                <a:gd name="connsiteX22" fmla="*/ 994263 w 1125940"/>
                <a:gd name="connsiteY22" fmla="*/ 843049 h 1558659"/>
                <a:gd name="connsiteX23" fmla="*/ 969897 w 1125940"/>
                <a:gd name="connsiteY23" fmla="*/ 813284 h 1558659"/>
                <a:gd name="connsiteX24" fmla="*/ 951547 w 1125940"/>
                <a:gd name="connsiteY24" fmla="*/ 751906 h 1558659"/>
                <a:gd name="connsiteX25" fmla="*/ 878559 w 1125940"/>
                <a:gd name="connsiteY25" fmla="*/ 710082 h 1558659"/>
                <a:gd name="connsiteX26" fmla="*/ 498036 w 1125940"/>
                <a:gd name="connsiteY26" fmla="*/ 713 h 1558659"/>
                <a:gd name="connsiteX27" fmla="*/ 590706 w 1125940"/>
                <a:gd name="connsiteY27" fmla="*/ 67959 h 1558659"/>
                <a:gd name="connsiteX28" fmla="*/ 627610 w 1125940"/>
                <a:gd name="connsiteY28" fmla="*/ 703521 h 1558659"/>
                <a:gd name="connsiteX29" fmla="*/ 636631 w 1125940"/>
                <a:gd name="connsiteY29" fmla="*/ 716642 h 1558659"/>
                <a:gd name="connsiteX30" fmla="*/ 835094 w 1125940"/>
                <a:gd name="connsiteY30" fmla="*/ 489480 h 1558659"/>
                <a:gd name="connsiteX31" fmla="*/ 854776 w 1125940"/>
                <a:gd name="connsiteY31" fmla="*/ 487840 h 1558659"/>
                <a:gd name="connsiteX32" fmla="*/ 1075382 w 1125940"/>
                <a:gd name="connsiteY32" fmla="*/ 588710 h 1558659"/>
                <a:gd name="connsiteX33" fmla="*/ 1093424 w 1125940"/>
                <a:gd name="connsiteY33" fmla="*/ 613312 h 1558659"/>
                <a:gd name="connsiteX34" fmla="*/ 1121307 w 1125940"/>
                <a:gd name="connsiteY34" fmla="*/ 852775 h 1558659"/>
                <a:gd name="connsiteX35" fmla="*/ 1109864 w 1125940"/>
                <a:gd name="connsiteY35" fmla="*/ 873535 h 1558659"/>
                <a:gd name="connsiteX36" fmla="*/ 1120601 w 1125940"/>
                <a:gd name="connsiteY36" fmla="*/ 858387 h 1558659"/>
                <a:gd name="connsiteX37" fmla="*/ 1125925 w 1125940"/>
                <a:gd name="connsiteY37" fmla="*/ 876841 h 1558659"/>
                <a:gd name="connsiteX38" fmla="*/ 1125861 w 1125940"/>
                <a:gd name="connsiteY38" fmla="*/ 877012 h 1558659"/>
                <a:gd name="connsiteX39" fmla="*/ 1125936 w 1125940"/>
                <a:gd name="connsiteY39" fmla="*/ 877280 h 1558659"/>
                <a:gd name="connsiteX40" fmla="*/ 1119012 w 1125940"/>
                <a:gd name="connsiteY40" fmla="*/ 895951 h 1558659"/>
                <a:gd name="connsiteX41" fmla="*/ 1118197 w 1125940"/>
                <a:gd name="connsiteY41" fmla="*/ 896781 h 1558659"/>
                <a:gd name="connsiteX42" fmla="*/ 1117547 w 1125940"/>
                <a:gd name="connsiteY42" fmla="*/ 897025 h 1558659"/>
                <a:gd name="connsiteX43" fmla="*/ 1079415 w 1125940"/>
                <a:gd name="connsiteY43" fmla="*/ 955105 h 1558659"/>
                <a:gd name="connsiteX44" fmla="*/ 1005925 w 1125940"/>
                <a:gd name="connsiteY44" fmla="*/ 1135610 h 1558659"/>
                <a:gd name="connsiteX45" fmla="*/ 989543 w 1125940"/>
                <a:gd name="connsiteY45" fmla="*/ 1158575 h 1558659"/>
                <a:gd name="connsiteX46" fmla="*/ 822444 w 1125940"/>
                <a:gd name="connsiteY46" fmla="*/ 1314410 h 1558659"/>
                <a:gd name="connsiteX47" fmla="*/ 733980 w 1125940"/>
                <a:gd name="connsiteY47" fmla="*/ 1446460 h 1558659"/>
                <a:gd name="connsiteX48" fmla="*/ 733980 w 1125940"/>
                <a:gd name="connsiteY48" fmla="*/ 1558659 h 1558659"/>
                <a:gd name="connsiteX49" fmla="*/ 320075 w 1125940"/>
                <a:gd name="connsiteY49" fmla="*/ 1558659 h 1558659"/>
                <a:gd name="connsiteX50" fmla="*/ 320075 w 1125940"/>
                <a:gd name="connsiteY50" fmla="*/ 1461275 h 1558659"/>
                <a:gd name="connsiteX51" fmla="*/ 169998 w 1125940"/>
                <a:gd name="connsiteY51" fmla="*/ 1316120 h 1558659"/>
                <a:gd name="connsiteX52" fmla="*/ 87169 w 1125940"/>
                <a:gd name="connsiteY52" fmla="*/ 874098 h 1558659"/>
                <a:gd name="connsiteX53" fmla="*/ 1059 w 1125940"/>
                <a:gd name="connsiteY53" fmla="*/ 415673 h 1558659"/>
                <a:gd name="connsiteX54" fmla="*/ 56825 w 1125940"/>
                <a:gd name="connsiteY54" fmla="*/ 336125 h 1558659"/>
                <a:gd name="connsiteX55" fmla="*/ 135554 w 1125940"/>
                <a:gd name="connsiteY55" fmla="*/ 391891 h 1558659"/>
                <a:gd name="connsiteX56" fmla="*/ 227405 w 1125940"/>
                <a:gd name="connsiteY56" fmla="*/ 806031 h 1558659"/>
                <a:gd name="connsiteX57" fmla="*/ 242166 w 1125940"/>
                <a:gd name="connsiteY57" fmla="*/ 816692 h 1558659"/>
                <a:gd name="connsiteX58" fmla="*/ 254468 w 1125940"/>
                <a:gd name="connsiteY58" fmla="*/ 801931 h 1558659"/>
                <a:gd name="connsiteX59" fmla="*/ 192141 w 1125940"/>
                <a:gd name="connsiteY59" fmla="*/ 224595 h 1558659"/>
                <a:gd name="connsiteX60" fmla="*/ 258568 w 1125940"/>
                <a:gd name="connsiteY60" fmla="*/ 139306 h 1558659"/>
                <a:gd name="connsiteX61" fmla="*/ 343038 w 1125940"/>
                <a:gd name="connsiteY61" fmla="*/ 204913 h 1558659"/>
                <a:gd name="connsiteX62" fmla="*/ 420947 w 1125940"/>
                <a:gd name="connsiteY62" fmla="*/ 778148 h 1558659"/>
                <a:gd name="connsiteX63" fmla="*/ 432428 w 1125940"/>
                <a:gd name="connsiteY63" fmla="*/ 788809 h 1558659"/>
                <a:gd name="connsiteX64" fmla="*/ 448010 w 1125940"/>
                <a:gd name="connsiteY64" fmla="*/ 774868 h 1558659"/>
                <a:gd name="connsiteX65" fmla="*/ 425047 w 1125940"/>
                <a:gd name="connsiteY65" fmla="*/ 93382 h 1558659"/>
                <a:gd name="connsiteX66" fmla="*/ 498036 w 1125940"/>
                <a:gd name="connsiteY66" fmla="*/ 713 h 1558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125940" h="1558659">
                  <a:moveTo>
                    <a:pt x="1105935" y="879079"/>
                  </a:moveTo>
                  <a:lnTo>
                    <a:pt x="1079655" y="885926"/>
                  </a:lnTo>
                  <a:lnTo>
                    <a:pt x="1104833" y="880634"/>
                  </a:lnTo>
                  <a:close/>
                  <a:moveTo>
                    <a:pt x="1028896" y="868604"/>
                  </a:moveTo>
                  <a:lnTo>
                    <a:pt x="1033358" y="871896"/>
                  </a:lnTo>
                  <a:lnTo>
                    <a:pt x="1033673" y="872125"/>
                  </a:lnTo>
                  <a:lnTo>
                    <a:pt x="1036277" y="872956"/>
                  </a:lnTo>
                  <a:close/>
                  <a:moveTo>
                    <a:pt x="878559" y="710082"/>
                  </a:moveTo>
                  <a:cubicBezTo>
                    <a:pt x="869538" y="749445"/>
                    <a:pt x="856417" y="782249"/>
                    <a:pt x="842475" y="806851"/>
                  </a:cubicBezTo>
                  <a:lnTo>
                    <a:pt x="842099" y="807490"/>
                  </a:lnTo>
                  <a:lnTo>
                    <a:pt x="843811" y="807554"/>
                  </a:lnTo>
                  <a:cubicBezTo>
                    <a:pt x="840526" y="812481"/>
                    <a:pt x="838062" y="816586"/>
                    <a:pt x="835598" y="821513"/>
                  </a:cubicBezTo>
                  <a:cubicBezTo>
                    <a:pt x="837240" y="828903"/>
                    <a:pt x="838062" y="837114"/>
                    <a:pt x="839704" y="845326"/>
                  </a:cubicBezTo>
                  <a:lnTo>
                    <a:pt x="838477" y="845278"/>
                  </a:lnTo>
                  <a:lnTo>
                    <a:pt x="852306" y="939636"/>
                  </a:lnTo>
                  <a:lnTo>
                    <a:pt x="852600" y="939535"/>
                  </a:lnTo>
                  <a:lnTo>
                    <a:pt x="859587" y="967794"/>
                  </a:lnTo>
                  <a:lnTo>
                    <a:pt x="868314" y="964191"/>
                  </a:lnTo>
                  <a:cubicBezTo>
                    <a:pt x="886335" y="912519"/>
                    <a:pt x="912546" y="879711"/>
                    <a:pt x="941215" y="860847"/>
                  </a:cubicBezTo>
                  <a:cubicBezTo>
                    <a:pt x="956778" y="850185"/>
                    <a:pt x="973161" y="843623"/>
                    <a:pt x="988724" y="839522"/>
                  </a:cubicBezTo>
                  <a:lnTo>
                    <a:pt x="989018" y="839735"/>
                  </a:lnTo>
                  <a:lnTo>
                    <a:pt x="989484" y="839522"/>
                  </a:lnTo>
                  <a:lnTo>
                    <a:pt x="994263" y="843049"/>
                  </a:lnTo>
                  <a:lnTo>
                    <a:pt x="969897" y="813284"/>
                  </a:lnTo>
                  <a:cubicBezTo>
                    <a:pt x="960978" y="796703"/>
                    <a:pt x="954417" y="776508"/>
                    <a:pt x="951547" y="751906"/>
                  </a:cubicBezTo>
                  <a:cubicBezTo>
                    <a:pt x="951547" y="751906"/>
                    <a:pt x="912183" y="732224"/>
                    <a:pt x="878559" y="710082"/>
                  </a:cubicBezTo>
                  <a:close/>
                  <a:moveTo>
                    <a:pt x="498036" y="713"/>
                  </a:moveTo>
                  <a:cubicBezTo>
                    <a:pt x="541501" y="-5028"/>
                    <a:pt x="581685" y="24495"/>
                    <a:pt x="590706" y="67959"/>
                  </a:cubicBezTo>
                  <a:lnTo>
                    <a:pt x="627610" y="703521"/>
                  </a:lnTo>
                  <a:cubicBezTo>
                    <a:pt x="629251" y="711722"/>
                    <a:pt x="632531" y="715822"/>
                    <a:pt x="636631" y="716642"/>
                  </a:cubicBezTo>
                  <a:cubicBezTo>
                    <a:pt x="678456" y="650216"/>
                    <a:pt x="763746" y="525564"/>
                    <a:pt x="835094" y="489480"/>
                  </a:cubicBezTo>
                  <a:cubicBezTo>
                    <a:pt x="840835" y="487020"/>
                    <a:pt x="848216" y="486200"/>
                    <a:pt x="854776" y="487840"/>
                  </a:cubicBezTo>
                  <a:cubicBezTo>
                    <a:pt x="883480" y="495221"/>
                    <a:pt x="981891" y="528024"/>
                    <a:pt x="1075382" y="588710"/>
                  </a:cubicBezTo>
                  <a:cubicBezTo>
                    <a:pt x="1084403" y="594450"/>
                    <a:pt x="1090143" y="603471"/>
                    <a:pt x="1093424" y="613312"/>
                  </a:cubicBezTo>
                  <a:cubicBezTo>
                    <a:pt x="1104085" y="651856"/>
                    <a:pt x="1131148" y="756826"/>
                    <a:pt x="1121307" y="852775"/>
                  </a:cubicBezTo>
                  <a:lnTo>
                    <a:pt x="1109864" y="873535"/>
                  </a:lnTo>
                  <a:lnTo>
                    <a:pt x="1120601" y="858387"/>
                  </a:lnTo>
                  <a:cubicBezTo>
                    <a:pt x="1124287" y="863718"/>
                    <a:pt x="1126130" y="870279"/>
                    <a:pt x="1125925" y="876841"/>
                  </a:cubicBezTo>
                  <a:lnTo>
                    <a:pt x="1125861" y="877012"/>
                  </a:lnTo>
                  <a:lnTo>
                    <a:pt x="1125936" y="877280"/>
                  </a:lnTo>
                  <a:cubicBezTo>
                    <a:pt x="1125733" y="883918"/>
                    <a:pt x="1123492" y="890557"/>
                    <a:pt x="1119012" y="895951"/>
                  </a:cubicBezTo>
                  <a:cubicBezTo>
                    <a:pt x="1119012" y="896781"/>
                    <a:pt x="1118197" y="896781"/>
                    <a:pt x="1118197" y="896781"/>
                  </a:cubicBezTo>
                  <a:lnTo>
                    <a:pt x="1117547" y="897025"/>
                  </a:lnTo>
                  <a:lnTo>
                    <a:pt x="1079415" y="955105"/>
                  </a:lnTo>
                  <a:cubicBezTo>
                    <a:pt x="1043400" y="1021501"/>
                    <a:pt x="1016369" y="1103007"/>
                    <a:pt x="1005925" y="1135610"/>
                  </a:cubicBezTo>
                  <a:cubicBezTo>
                    <a:pt x="1003468" y="1145452"/>
                    <a:pt x="997734" y="1152834"/>
                    <a:pt x="989543" y="1158575"/>
                  </a:cubicBezTo>
                  <a:cubicBezTo>
                    <a:pt x="926471" y="1202045"/>
                    <a:pt x="860123" y="1272581"/>
                    <a:pt x="822444" y="1314410"/>
                  </a:cubicBezTo>
                  <a:lnTo>
                    <a:pt x="733980" y="1446460"/>
                  </a:lnTo>
                  <a:lnTo>
                    <a:pt x="733980" y="1558659"/>
                  </a:lnTo>
                  <a:lnTo>
                    <a:pt x="320075" y="1558659"/>
                  </a:lnTo>
                  <a:lnTo>
                    <a:pt x="320075" y="1461275"/>
                  </a:lnTo>
                  <a:cubicBezTo>
                    <a:pt x="320075" y="1461275"/>
                    <a:pt x="266769" y="1430112"/>
                    <a:pt x="169998" y="1316120"/>
                  </a:cubicBezTo>
                  <a:cubicBezTo>
                    <a:pt x="62566" y="1189008"/>
                    <a:pt x="81428" y="931503"/>
                    <a:pt x="87169" y="874098"/>
                  </a:cubicBezTo>
                  <a:lnTo>
                    <a:pt x="1059" y="415673"/>
                  </a:lnTo>
                  <a:cubicBezTo>
                    <a:pt x="-5502" y="378769"/>
                    <a:pt x="19101" y="342686"/>
                    <a:pt x="56825" y="336125"/>
                  </a:cubicBezTo>
                  <a:cubicBezTo>
                    <a:pt x="92909" y="330385"/>
                    <a:pt x="127353" y="355807"/>
                    <a:pt x="135554" y="391891"/>
                  </a:cubicBezTo>
                  <a:lnTo>
                    <a:pt x="227405" y="806031"/>
                  </a:lnTo>
                  <a:cubicBezTo>
                    <a:pt x="228225" y="813412"/>
                    <a:pt x="234785" y="817512"/>
                    <a:pt x="242166" y="816692"/>
                  </a:cubicBezTo>
                  <a:cubicBezTo>
                    <a:pt x="249547" y="815872"/>
                    <a:pt x="255288" y="809311"/>
                    <a:pt x="254468" y="801931"/>
                  </a:cubicBezTo>
                  <a:lnTo>
                    <a:pt x="192141" y="224595"/>
                  </a:lnTo>
                  <a:cubicBezTo>
                    <a:pt x="187220" y="182770"/>
                    <a:pt x="216743" y="144227"/>
                    <a:pt x="258568" y="139306"/>
                  </a:cubicBezTo>
                  <a:cubicBezTo>
                    <a:pt x="299573" y="134386"/>
                    <a:pt x="335657" y="164729"/>
                    <a:pt x="343038" y="204913"/>
                  </a:cubicBezTo>
                  <a:lnTo>
                    <a:pt x="420947" y="778148"/>
                  </a:lnTo>
                  <a:cubicBezTo>
                    <a:pt x="421767" y="783889"/>
                    <a:pt x="426687" y="787989"/>
                    <a:pt x="432428" y="788809"/>
                  </a:cubicBezTo>
                  <a:cubicBezTo>
                    <a:pt x="440629" y="791270"/>
                    <a:pt x="448830" y="783889"/>
                    <a:pt x="448010" y="774868"/>
                  </a:cubicBezTo>
                  <a:lnTo>
                    <a:pt x="425047" y="93382"/>
                  </a:lnTo>
                  <a:cubicBezTo>
                    <a:pt x="419307" y="47457"/>
                    <a:pt x="452110" y="6453"/>
                    <a:pt x="498036" y="713"/>
                  </a:cubicBezTo>
                  <a:close/>
                </a:path>
              </a:pathLst>
            </a:custGeom>
            <a:solidFill>
              <a:srgbClr val="FAB29A"/>
            </a:solidFill>
            <a:ln w="139700">
              <a:solidFill>
                <a:srgbClr val="2B323B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03831C1-C2FB-4AFA-BAC3-878DF310FA83}"/>
                </a:ext>
              </a:extLst>
            </p:cNvPr>
            <p:cNvGrpSpPr/>
            <p:nvPr/>
          </p:nvGrpSpPr>
          <p:grpSpPr>
            <a:xfrm>
              <a:off x="9034464" y="4441681"/>
              <a:ext cx="1136650" cy="1854200"/>
              <a:chOff x="5449888" y="4222750"/>
              <a:chExt cx="1136650" cy="1854200"/>
            </a:xfrm>
          </p:grpSpPr>
          <p:sp>
            <p:nvSpPr>
              <p:cNvPr id="101" name="Freeform 59">
                <a:extLst>
                  <a:ext uri="{FF2B5EF4-FFF2-40B4-BE49-F238E27FC236}">
                    <a16:creationId xmlns:a16="http://schemas.microsoft.com/office/drawing/2014/main" id="{D6AF6292-35F2-4BE2-9B02-089F67875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9888" y="4222750"/>
                <a:ext cx="1136650" cy="1854200"/>
              </a:xfrm>
              <a:custGeom>
                <a:avLst/>
                <a:gdLst>
                  <a:gd name="T0" fmla="*/ 1374 w 1386"/>
                  <a:gd name="T1" fmla="*/ 1046 h 2261"/>
                  <a:gd name="T2" fmla="*/ 1321 w 1386"/>
                  <a:gd name="T3" fmla="*/ 1087 h 2261"/>
                  <a:gd name="T4" fmla="*/ 1167 w 1386"/>
                  <a:gd name="T5" fmla="*/ 923 h 2261"/>
                  <a:gd name="T6" fmla="*/ 1078 w 1386"/>
                  <a:gd name="T7" fmla="*/ 872 h 2261"/>
                  <a:gd name="T8" fmla="*/ 1034 w 1386"/>
                  <a:gd name="T9" fmla="*/ 990 h 2261"/>
                  <a:gd name="T10" fmla="*/ 1024 w 1386"/>
                  <a:gd name="T11" fmla="*/ 1007 h 2261"/>
                  <a:gd name="T12" fmla="*/ 1029 w 1386"/>
                  <a:gd name="T13" fmla="*/ 1036 h 2261"/>
                  <a:gd name="T14" fmla="*/ 1046 w 1386"/>
                  <a:gd name="T15" fmla="*/ 1152 h 2261"/>
                  <a:gd name="T16" fmla="*/ 1074 w 1386"/>
                  <a:gd name="T17" fmla="*/ 1265 h 2261"/>
                  <a:gd name="T18" fmla="*/ 930 w 1386"/>
                  <a:gd name="T19" fmla="*/ 1484 h 2261"/>
                  <a:gd name="T20" fmla="*/ 915 w 1386"/>
                  <a:gd name="T21" fmla="*/ 1584 h 2261"/>
                  <a:gd name="T22" fmla="*/ 909 w 1386"/>
                  <a:gd name="T23" fmla="*/ 1625 h 2261"/>
                  <a:gd name="T24" fmla="*/ 782 w 1386"/>
                  <a:gd name="T25" fmla="*/ 1922 h 2261"/>
                  <a:gd name="T26" fmla="*/ 636 w 1386"/>
                  <a:gd name="T27" fmla="*/ 2261 h 2261"/>
                  <a:gd name="T28" fmla="*/ 397 w 1386"/>
                  <a:gd name="T29" fmla="*/ 2261 h 2261"/>
                  <a:gd name="T30" fmla="*/ 397 w 1386"/>
                  <a:gd name="T31" fmla="*/ 1788 h 2261"/>
                  <a:gd name="T32" fmla="*/ 214 w 1386"/>
                  <a:gd name="T33" fmla="*/ 1611 h 2261"/>
                  <a:gd name="T34" fmla="*/ 113 w 1386"/>
                  <a:gd name="T35" fmla="*/ 1072 h 2261"/>
                  <a:gd name="T36" fmla="*/ 8 w 1386"/>
                  <a:gd name="T37" fmla="*/ 513 h 2261"/>
                  <a:gd name="T38" fmla="*/ 76 w 1386"/>
                  <a:gd name="T39" fmla="*/ 416 h 2261"/>
                  <a:gd name="T40" fmla="*/ 172 w 1386"/>
                  <a:gd name="T41" fmla="*/ 484 h 2261"/>
                  <a:gd name="T42" fmla="*/ 284 w 1386"/>
                  <a:gd name="T43" fmla="*/ 989 h 2261"/>
                  <a:gd name="T44" fmla="*/ 302 w 1386"/>
                  <a:gd name="T45" fmla="*/ 1002 h 2261"/>
                  <a:gd name="T46" fmla="*/ 317 w 1386"/>
                  <a:gd name="T47" fmla="*/ 984 h 2261"/>
                  <a:gd name="T48" fmla="*/ 241 w 1386"/>
                  <a:gd name="T49" fmla="*/ 280 h 2261"/>
                  <a:gd name="T50" fmla="*/ 322 w 1386"/>
                  <a:gd name="T51" fmla="*/ 176 h 2261"/>
                  <a:gd name="T52" fmla="*/ 425 w 1386"/>
                  <a:gd name="T53" fmla="*/ 256 h 2261"/>
                  <a:gd name="T54" fmla="*/ 520 w 1386"/>
                  <a:gd name="T55" fmla="*/ 955 h 2261"/>
                  <a:gd name="T56" fmla="*/ 534 w 1386"/>
                  <a:gd name="T57" fmla="*/ 968 h 2261"/>
                  <a:gd name="T58" fmla="*/ 553 w 1386"/>
                  <a:gd name="T59" fmla="*/ 951 h 2261"/>
                  <a:gd name="T60" fmla="*/ 525 w 1386"/>
                  <a:gd name="T61" fmla="*/ 120 h 2261"/>
                  <a:gd name="T62" fmla="*/ 614 w 1386"/>
                  <a:gd name="T63" fmla="*/ 7 h 2261"/>
                  <a:gd name="T64" fmla="*/ 727 w 1386"/>
                  <a:gd name="T65" fmla="*/ 89 h 2261"/>
                  <a:gd name="T66" fmla="*/ 772 w 1386"/>
                  <a:gd name="T67" fmla="*/ 864 h 2261"/>
                  <a:gd name="T68" fmla="*/ 783 w 1386"/>
                  <a:gd name="T69" fmla="*/ 880 h 2261"/>
                  <a:gd name="T70" fmla="*/ 1025 w 1386"/>
                  <a:gd name="T71" fmla="*/ 603 h 2261"/>
                  <a:gd name="T72" fmla="*/ 1049 w 1386"/>
                  <a:gd name="T73" fmla="*/ 601 h 2261"/>
                  <a:gd name="T74" fmla="*/ 1318 w 1386"/>
                  <a:gd name="T75" fmla="*/ 724 h 2261"/>
                  <a:gd name="T76" fmla="*/ 1340 w 1386"/>
                  <a:gd name="T77" fmla="*/ 754 h 2261"/>
                  <a:gd name="T78" fmla="*/ 1374 w 1386"/>
                  <a:gd name="T79" fmla="*/ 1046 h 2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86" h="2261">
                    <a:moveTo>
                      <a:pt x="1374" y="1046"/>
                    </a:moveTo>
                    <a:cubicBezTo>
                      <a:pt x="1372" y="1072"/>
                      <a:pt x="1347" y="1091"/>
                      <a:pt x="1321" y="1087"/>
                    </a:cubicBezTo>
                    <a:cubicBezTo>
                      <a:pt x="1267" y="1077"/>
                      <a:pt x="1181" y="1043"/>
                      <a:pt x="1167" y="923"/>
                    </a:cubicBezTo>
                    <a:cubicBezTo>
                      <a:pt x="1167" y="923"/>
                      <a:pt x="1119" y="899"/>
                      <a:pt x="1078" y="872"/>
                    </a:cubicBezTo>
                    <a:cubicBezTo>
                      <a:pt x="1067" y="920"/>
                      <a:pt x="1051" y="960"/>
                      <a:pt x="1034" y="990"/>
                    </a:cubicBezTo>
                    <a:cubicBezTo>
                      <a:pt x="1030" y="996"/>
                      <a:pt x="1027" y="1001"/>
                      <a:pt x="1024" y="1007"/>
                    </a:cubicBezTo>
                    <a:cubicBezTo>
                      <a:pt x="1026" y="1016"/>
                      <a:pt x="1027" y="1026"/>
                      <a:pt x="1029" y="1036"/>
                    </a:cubicBezTo>
                    <a:cubicBezTo>
                      <a:pt x="1033" y="1068"/>
                      <a:pt x="1037" y="1106"/>
                      <a:pt x="1046" y="1152"/>
                    </a:cubicBezTo>
                    <a:cubicBezTo>
                      <a:pt x="1052" y="1185"/>
                      <a:pt x="1061" y="1223"/>
                      <a:pt x="1074" y="1265"/>
                    </a:cubicBezTo>
                    <a:cubicBezTo>
                      <a:pt x="1107" y="1370"/>
                      <a:pt x="1010" y="1443"/>
                      <a:pt x="930" y="1484"/>
                    </a:cubicBezTo>
                    <a:cubicBezTo>
                      <a:pt x="924" y="1523"/>
                      <a:pt x="919" y="1559"/>
                      <a:pt x="915" y="1584"/>
                    </a:cubicBezTo>
                    <a:cubicBezTo>
                      <a:pt x="912" y="1609"/>
                      <a:pt x="909" y="1625"/>
                      <a:pt x="909" y="1625"/>
                    </a:cubicBezTo>
                    <a:lnTo>
                      <a:pt x="782" y="1922"/>
                    </a:lnTo>
                    <a:lnTo>
                      <a:pt x="636" y="2261"/>
                    </a:lnTo>
                    <a:lnTo>
                      <a:pt x="397" y="2261"/>
                    </a:lnTo>
                    <a:lnTo>
                      <a:pt x="397" y="1788"/>
                    </a:lnTo>
                    <a:cubicBezTo>
                      <a:pt x="397" y="1788"/>
                      <a:pt x="332" y="1750"/>
                      <a:pt x="214" y="1611"/>
                    </a:cubicBezTo>
                    <a:cubicBezTo>
                      <a:pt x="83" y="1456"/>
                      <a:pt x="106" y="1142"/>
                      <a:pt x="113" y="1072"/>
                    </a:cubicBezTo>
                    <a:lnTo>
                      <a:pt x="8" y="513"/>
                    </a:lnTo>
                    <a:cubicBezTo>
                      <a:pt x="0" y="468"/>
                      <a:pt x="30" y="424"/>
                      <a:pt x="76" y="416"/>
                    </a:cubicBezTo>
                    <a:cubicBezTo>
                      <a:pt x="120" y="409"/>
                      <a:pt x="162" y="440"/>
                      <a:pt x="172" y="484"/>
                    </a:cubicBezTo>
                    <a:lnTo>
                      <a:pt x="284" y="989"/>
                    </a:lnTo>
                    <a:cubicBezTo>
                      <a:pt x="285" y="998"/>
                      <a:pt x="293" y="1003"/>
                      <a:pt x="302" y="1002"/>
                    </a:cubicBezTo>
                    <a:cubicBezTo>
                      <a:pt x="311" y="1001"/>
                      <a:pt x="318" y="993"/>
                      <a:pt x="317" y="984"/>
                    </a:cubicBezTo>
                    <a:lnTo>
                      <a:pt x="241" y="280"/>
                    </a:lnTo>
                    <a:cubicBezTo>
                      <a:pt x="235" y="229"/>
                      <a:pt x="271" y="182"/>
                      <a:pt x="322" y="176"/>
                    </a:cubicBezTo>
                    <a:cubicBezTo>
                      <a:pt x="372" y="170"/>
                      <a:pt x="416" y="207"/>
                      <a:pt x="425" y="256"/>
                    </a:cubicBezTo>
                    <a:lnTo>
                      <a:pt x="520" y="955"/>
                    </a:lnTo>
                    <a:cubicBezTo>
                      <a:pt x="521" y="962"/>
                      <a:pt x="527" y="967"/>
                      <a:pt x="534" y="968"/>
                    </a:cubicBezTo>
                    <a:cubicBezTo>
                      <a:pt x="544" y="971"/>
                      <a:pt x="554" y="962"/>
                      <a:pt x="553" y="951"/>
                    </a:cubicBezTo>
                    <a:lnTo>
                      <a:pt x="525" y="120"/>
                    </a:lnTo>
                    <a:cubicBezTo>
                      <a:pt x="518" y="64"/>
                      <a:pt x="558" y="14"/>
                      <a:pt x="614" y="7"/>
                    </a:cubicBezTo>
                    <a:cubicBezTo>
                      <a:pt x="667" y="0"/>
                      <a:pt x="716" y="36"/>
                      <a:pt x="727" y="89"/>
                    </a:cubicBezTo>
                    <a:lnTo>
                      <a:pt x="772" y="864"/>
                    </a:lnTo>
                    <a:cubicBezTo>
                      <a:pt x="774" y="874"/>
                      <a:pt x="778" y="879"/>
                      <a:pt x="783" y="880"/>
                    </a:cubicBezTo>
                    <a:cubicBezTo>
                      <a:pt x="834" y="799"/>
                      <a:pt x="938" y="647"/>
                      <a:pt x="1025" y="603"/>
                    </a:cubicBezTo>
                    <a:cubicBezTo>
                      <a:pt x="1032" y="600"/>
                      <a:pt x="1041" y="599"/>
                      <a:pt x="1049" y="601"/>
                    </a:cubicBezTo>
                    <a:cubicBezTo>
                      <a:pt x="1084" y="610"/>
                      <a:pt x="1204" y="650"/>
                      <a:pt x="1318" y="724"/>
                    </a:cubicBezTo>
                    <a:cubicBezTo>
                      <a:pt x="1329" y="731"/>
                      <a:pt x="1336" y="742"/>
                      <a:pt x="1340" y="754"/>
                    </a:cubicBezTo>
                    <a:cubicBezTo>
                      <a:pt x="1353" y="801"/>
                      <a:pt x="1386" y="929"/>
                      <a:pt x="1374" y="1046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0">
                <a:extLst>
                  <a:ext uri="{FF2B5EF4-FFF2-40B4-BE49-F238E27FC236}">
                    <a16:creationId xmlns:a16="http://schemas.microsoft.com/office/drawing/2014/main" id="{E021DD08-8144-491E-836C-BC395182B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5" y="5167313"/>
                <a:ext cx="544513" cy="631825"/>
              </a:xfrm>
              <a:custGeom>
                <a:avLst/>
                <a:gdLst>
                  <a:gd name="T0" fmla="*/ 488 w 665"/>
                  <a:gd name="T1" fmla="*/ 332 h 770"/>
                  <a:gd name="T2" fmla="*/ 473 w 665"/>
                  <a:gd name="T3" fmla="*/ 432 h 770"/>
                  <a:gd name="T4" fmla="*/ 467 w 665"/>
                  <a:gd name="T5" fmla="*/ 473 h 770"/>
                  <a:gd name="T6" fmla="*/ 340 w 665"/>
                  <a:gd name="T7" fmla="*/ 770 h 770"/>
                  <a:gd name="T8" fmla="*/ 101 w 665"/>
                  <a:gd name="T9" fmla="*/ 543 h 770"/>
                  <a:gd name="T10" fmla="*/ 511 w 665"/>
                  <a:gd name="T11" fmla="*/ 35 h 770"/>
                  <a:gd name="T12" fmla="*/ 604 w 665"/>
                  <a:gd name="T13" fmla="*/ 0 h 770"/>
                  <a:gd name="T14" fmla="*/ 632 w 665"/>
                  <a:gd name="T15" fmla="*/ 113 h 770"/>
                  <a:gd name="T16" fmla="*/ 488 w 665"/>
                  <a:gd name="T17" fmla="*/ 332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5" h="770">
                    <a:moveTo>
                      <a:pt x="488" y="332"/>
                    </a:moveTo>
                    <a:cubicBezTo>
                      <a:pt x="482" y="371"/>
                      <a:pt x="477" y="407"/>
                      <a:pt x="473" y="432"/>
                    </a:cubicBezTo>
                    <a:cubicBezTo>
                      <a:pt x="470" y="457"/>
                      <a:pt x="467" y="473"/>
                      <a:pt x="467" y="473"/>
                    </a:cubicBezTo>
                    <a:lnTo>
                      <a:pt x="340" y="770"/>
                    </a:lnTo>
                    <a:cubicBezTo>
                      <a:pt x="224" y="764"/>
                      <a:pt x="131" y="703"/>
                      <a:pt x="101" y="543"/>
                    </a:cubicBezTo>
                    <a:cubicBezTo>
                      <a:pt x="0" y="8"/>
                      <a:pt x="511" y="35"/>
                      <a:pt x="511" y="35"/>
                    </a:cubicBezTo>
                    <a:cubicBezTo>
                      <a:pt x="530" y="25"/>
                      <a:pt x="570" y="11"/>
                      <a:pt x="604" y="0"/>
                    </a:cubicBezTo>
                    <a:cubicBezTo>
                      <a:pt x="610" y="33"/>
                      <a:pt x="619" y="71"/>
                      <a:pt x="632" y="113"/>
                    </a:cubicBezTo>
                    <a:cubicBezTo>
                      <a:pt x="665" y="218"/>
                      <a:pt x="568" y="291"/>
                      <a:pt x="488" y="332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1">
                <a:extLst>
                  <a:ext uri="{FF2B5EF4-FFF2-40B4-BE49-F238E27FC236}">
                    <a16:creationId xmlns:a16="http://schemas.microsoft.com/office/drawing/2014/main" id="{5AE85BE0-F955-4C15-9A9B-39B06D08C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1213" y="5067300"/>
                <a:ext cx="692150" cy="1009650"/>
              </a:xfrm>
              <a:custGeom>
                <a:avLst/>
                <a:gdLst>
                  <a:gd name="T0" fmla="*/ 834 w 845"/>
                  <a:gd name="T1" fmla="*/ 68 h 1231"/>
                  <a:gd name="T2" fmla="*/ 833 w 845"/>
                  <a:gd name="T3" fmla="*/ 69 h 1231"/>
                  <a:gd name="T4" fmla="*/ 696 w 845"/>
                  <a:gd name="T5" fmla="*/ 361 h 1231"/>
                  <a:gd name="T6" fmla="*/ 676 w 845"/>
                  <a:gd name="T7" fmla="*/ 389 h 1231"/>
                  <a:gd name="T8" fmla="*/ 472 w 845"/>
                  <a:gd name="T9" fmla="*/ 579 h 1231"/>
                  <a:gd name="T10" fmla="*/ 364 w 845"/>
                  <a:gd name="T11" fmla="*/ 740 h 1231"/>
                  <a:gd name="T12" fmla="*/ 364 w 845"/>
                  <a:gd name="T13" fmla="*/ 1231 h 1231"/>
                  <a:gd name="T14" fmla="*/ 0 w 845"/>
                  <a:gd name="T15" fmla="*/ 1231 h 1231"/>
                  <a:gd name="T16" fmla="*/ 0 w 845"/>
                  <a:gd name="T17" fmla="*/ 624 h 1231"/>
                  <a:gd name="T18" fmla="*/ 431 w 845"/>
                  <a:gd name="T19" fmla="*/ 192 h 1231"/>
                  <a:gd name="T20" fmla="*/ 528 w 845"/>
                  <a:gd name="T21" fmla="*/ 152 h 1231"/>
                  <a:gd name="T22" fmla="*/ 617 w 845"/>
                  <a:gd name="T23" fmla="*/ 26 h 1231"/>
                  <a:gd name="T24" fmla="*/ 675 w 845"/>
                  <a:gd name="T25" fmla="*/ 0 h 1231"/>
                  <a:gd name="T26" fmla="*/ 784 w 845"/>
                  <a:gd name="T27" fmla="*/ 57 h 1231"/>
                  <a:gd name="T28" fmla="*/ 836 w 845"/>
                  <a:gd name="T29" fmla="*/ 23 h 1231"/>
                  <a:gd name="T30" fmla="*/ 834 w 845"/>
                  <a:gd name="T31" fmla="*/ 68 h 1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45" h="1231">
                    <a:moveTo>
                      <a:pt x="834" y="68"/>
                    </a:moveTo>
                    <a:cubicBezTo>
                      <a:pt x="834" y="69"/>
                      <a:pt x="833" y="69"/>
                      <a:pt x="833" y="69"/>
                    </a:cubicBezTo>
                    <a:cubicBezTo>
                      <a:pt x="766" y="149"/>
                      <a:pt x="713" y="308"/>
                      <a:pt x="696" y="361"/>
                    </a:cubicBezTo>
                    <a:cubicBezTo>
                      <a:pt x="693" y="373"/>
                      <a:pt x="686" y="382"/>
                      <a:pt x="676" y="389"/>
                    </a:cubicBezTo>
                    <a:cubicBezTo>
                      <a:pt x="599" y="442"/>
                      <a:pt x="518" y="528"/>
                      <a:pt x="472" y="579"/>
                    </a:cubicBezTo>
                    <a:lnTo>
                      <a:pt x="364" y="740"/>
                    </a:lnTo>
                    <a:lnTo>
                      <a:pt x="364" y="1231"/>
                    </a:lnTo>
                    <a:lnTo>
                      <a:pt x="0" y="1231"/>
                    </a:lnTo>
                    <a:lnTo>
                      <a:pt x="0" y="624"/>
                    </a:lnTo>
                    <a:cubicBezTo>
                      <a:pt x="0" y="200"/>
                      <a:pt x="431" y="192"/>
                      <a:pt x="431" y="192"/>
                    </a:cubicBezTo>
                    <a:cubicBezTo>
                      <a:pt x="465" y="172"/>
                      <a:pt x="499" y="160"/>
                      <a:pt x="528" y="152"/>
                    </a:cubicBezTo>
                    <a:cubicBezTo>
                      <a:pt x="550" y="89"/>
                      <a:pt x="582" y="49"/>
                      <a:pt x="617" y="26"/>
                    </a:cubicBezTo>
                    <a:cubicBezTo>
                      <a:pt x="636" y="13"/>
                      <a:pt x="656" y="5"/>
                      <a:pt x="675" y="0"/>
                    </a:cubicBezTo>
                    <a:cubicBezTo>
                      <a:pt x="708" y="36"/>
                      <a:pt x="752" y="51"/>
                      <a:pt x="784" y="57"/>
                    </a:cubicBezTo>
                    <a:cubicBezTo>
                      <a:pt x="808" y="61"/>
                      <a:pt x="830" y="46"/>
                      <a:pt x="836" y="23"/>
                    </a:cubicBezTo>
                    <a:cubicBezTo>
                      <a:pt x="845" y="36"/>
                      <a:pt x="845" y="55"/>
                      <a:pt x="834" y="68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2">
                <a:extLst>
                  <a:ext uri="{FF2B5EF4-FFF2-40B4-BE49-F238E27FC236}">
                    <a16:creationId xmlns:a16="http://schemas.microsoft.com/office/drawing/2014/main" id="{D330072A-208E-4759-AB97-50496298E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9588" y="5018088"/>
                <a:ext cx="709613" cy="119063"/>
              </a:xfrm>
              <a:custGeom>
                <a:avLst/>
                <a:gdLst>
                  <a:gd name="T0" fmla="*/ 854 w 864"/>
                  <a:gd name="T1" fmla="*/ 38 h 145"/>
                  <a:gd name="T2" fmla="*/ 859 w 864"/>
                  <a:gd name="T3" fmla="*/ 67 h 145"/>
                  <a:gd name="T4" fmla="*/ 0 w 864"/>
                  <a:gd name="T5" fmla="*/ 145 h 145"/>
                  <a:gd name="T6" fmla="*/ 864 w 864"/>
                  <a:gd name="T7" fmla="*/ 21 h 145"/>
                  <a:gd name="T8" fmla="*/ 854 w 864"/>
                  <a:gd name="T9" fmla="*/ 3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4" h="145">
                    <a:moveTo>
                      <a:pt x="854" y="38"/>
                    </a:moveTo>
                    <a:cubicBezTo>
                      <a:pt x="856" y="47"/>
                      <a:pt x="857" y="57"/>
                      <a:pt x="859" y="67"/>
                    </a:cubicBezTo>
                    <a:cubicBezTo>
                      <a:pt x="254" y="29"/>
                      <a:pt x="31" y="130"/>
                      <a:pt x="0" y="145"/>
                    </a:cubicBezTo>
                    <a:cubicBezTo>
                      <a:pt x="247" y="0"/>
                      <a:pt x="739" y="15"/>
                      <a:pt x="864" y="21"/>
                    </a:cubicBezTo>
                    <a:cubicBezTo>
                      <a:pt x="860" y="27"/>
                      <a:pt x="857" y="32"/>
                      <a:pt x="854" y="3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3">
                <a:extLst>
                  <a:ext uri="{FF2B5EF4-FFF2-40B4-BE49-F238E27FC236}">
                    <a16:creationId xmlns:a16="http://schemas.microsoft.com/office/drawing/2014/main" id="{8DF9F08E-B2C1-46F6-9CDC-D8032618B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5067300"/>
                <a:ext cx="185738" cy="109538"/>
              </a:xfrm>
              <a:custGeom>
                <a:avLst/>
                <a:gdLst>
                  <a:gd name="T0" fmla="*/ 217 w 228"/>
                  <a:gd name="T1" fmla="*/ 68 h 132"/>
                  <a:gd name="T2" fmla="*/ 216 w 228"/>
                  <a:gd name="T3" fmla="*/ 69 h 132"/>
                  <a:gd name="T4" fmla="*/ 0 w 228"/>
                  <a:gd name="T5" fmla="*/ 26 h 132"/>
                  <a:gd name="T6" fmla="*/ 58 w 228"/>
                  <a:gd name="T7" fmla="*/ 0 h 132"/>
                  <a:gd name="T8" fmla="*/ 167 w 228"/>
                  <a:gd name="T9" fmla="*/ 57 h 132"/>
                  <a:gd name="T10" fmla="*/ 219 w 228"/>
                  <a:gd name="T11" fmla="*/ 23 h 132"/>
                  <a:gd name="T12" fmla="*/ 217 w 228"/>
                  <a:gd name="T13" fmla="*/ 68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32">
                    <a:moveTo>
                      <a:pt x="217" y="68"/>
                    </a:moveTo>
                    <a:cubicBezTo>
                      <a:pt x="217" y="69"/>
                      <a:pt x="216" y="69"/>
                      <a:pt x="216" y="69"/>
                    </a:cubicBezTo>
                    <a:cubicBezTo>
                      <a:pt x="127" y="132"/>
                      <a:pt x="34" y="59"/>
                      <a:pt x="0" y="26"/>
                    </a:cubicBezTo>
                    <a:cubicBezTo>
                      <a:pt x="19" y="13"/>
                      <a:pt x="39" y="5"/>
                      <a:pt x="58" y="0"/>
                    </a:cubicBezTo>
                    <a:cubicBezTo>
                      <a:pt x="91" y="36"/>
                      <a:pt x="135" y="51"/>
                      <a:pt x="167" y="57"/>
                    </a:cubicBezTo>
                    <a:cubicBezTo>
                      <a:pt x="191" y="61"/>
                      <a:pt x="213" y="46"/>
                      <a:pt x="219" y="23"/>
                    </a:cubicBezTo>
                    <a:cubicBezTo>
                      <a:pt x="228" y="36"/>
                      <a:pt x="228" y="55"/>
                      <a:pt x="217" y="6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3C1CD6B-8120-4F77-A288-02A1DCC6766A}"/>
              </a:ext>
            </a:extLst>
          </p:cNvPr>
          <p:cNvGrpSpPr/>
          <p:nvPr/>
        </p:nvGrpSpPr>
        <p:grpSpPr>
          <a:xfrm>
            <a:off x="9564279" y="4476797"/>
            <a:ext cx="944837" cy="1837944"/>
            <a:chOff x="11493646" y="4476797"/>
            <a:chExt cx="944837" cy="1837944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6BD1606-2176-45F4-8907-9A5347508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646" y="4476798"/>
              <a:ext cx="941685" cy="1612377"/>
            </a:xfrm>
            <a:custGeom>
              <a:avLst/>
              <a:gdLst>
                <a:gd name="connsiteX0" fmla="*/ 497695 w 941685"/>
                <a:gd name="connsiteY0" fmla="*/ 535 h 1612377"/>
                <a:gd name="connsiteX1" fmla="*/ 590408 w 941685"/>
                <a:gd name="connsiteY1" fmla="*/ 66195 h 1612377"/>
                <a:gd name="connsiteX2" fmla="*/ 627329 w 941685"/>
                <a:gd name="connsiteY2" fmla="*/ 686760 h 1612377"/>
                <a:gd name="connsiteX3" fmla="*/ 659328 w 941685"/>
                <a:gd name="connsiteY3" fmla="*/ 679553 h 1612377"/>
                <a:gd name="connsiteX4" fmla="*/ 724966 w 941685"/>
                <a:gd name="connsiteY4" fmla="*/ 173492 h 1612377"/>
                <a:gd name="connsiteX5" fmla="*/ 798808 w 941685"/>
                <a:gd name="connsiteY5" fmla="*/ 122246 h 1612377"/>
                <a:gd name="connsiteX6" fmla="*/ 817679 w 941685"/>
                <a:gd name="connsiteY6" fmla="*/ 124648 h 1612377"/>
                <a:gd name="connsiteX7" fmla="*/ 875112 w 941685"/>
                <a:gd name="connsiteY7" fmla="*/ 212728 h 1612377"/>
                <a:gd name="connsiteX8" fmla="*/ 840652 w 941685"/>
                <a:gd name="connsiteY8" fmla="*/ 694767 h 1612377"/>
                <a:gd name="connsiteX9" fmla="*/ 847573 w 941685"/>
                <a:gd name="connsiteY9" fmla="*/ 772332 h 1612377"/>
                <a:gd name="connsiteX10" fmla="*/ 849457 w 941685"/>
                <a:gd name="connsiteY10" fmla="*/ 836462 h 1612377"/>
                <a:gd name="connsiteX11" fmla="*/ 858474 w 941685"/>
                <a:gd name="connsiteY11" fmla="*/ 939013 h 1612377"/>
                <a:gd name="connsiteX12" fmla="*/ 861535 w 941685"/>
                <a:gd name="connsiteY12" fmla="*/ 955766 h 1612377"/>
                <a:gd name="connsiteX13" fmla="*/ 875112 w 941685"/>
                <a:gd name="connsiteY13" fmla="*/ 1007852 h 1612377"/>
                <a:gd name="connsiteX14" fmla="*/ 875307 w 941685"/>
                <a:gd name="connsiteY14" fmla="*/ 1009603 h 1612377"/>
                <a:gd name="connsiteX15" fmla="*/ 881428 w 941685"/>
                <a:gd name="connsiteY15" fmla="*/ 1032752 h 1612377"/>
                <a:gd name="connsiteX16" fmla="*/ 881764 w 941685"/>
                <a:gd name="connsiteY16" fmla="*/ 1034229 h 1612377"/>
                <a:gd name="connsiteX17" fmla="*/ 934177 w 941685"/>
                <a:gd name="connsiteY17" fmla="*/ 1120666 h 1612377"/>
                <a:gd name="connsiteX18" fmla="*/ 932536 w 941685"/>
                <a:gd name="connsiteY18" fmla="*/ 1177504 h 1612377"/>
                <a:gd name="connsiteX19" fmla="*/ 747209 w 941685"/>
                <a:gd name="connsiteY19" fmla="*/ 1444881 h 1612377"/>
                <a:gd name="connsiteX20" fmla="*/ 747209 w 941685"/>
                <a:gd name="connsiteY20" fmla="*/ 1612377 h 1612377"/>
                <a:gd name="connsiteX21" fmla="*/ 328877 w 941685"/>
                <a:gd name="connsiteY21" fmla="*/ 1612377 h 1612377"/>
                <a:gd name="connsiteX22" fmla="*/ 325395 w 941685"/>
                <a:gd name="connsiteY22" fmla="*/ 1453421 h 1612377"/>
                <a:gd name="connsiteX23" fmla="*/ 323981 w 941685"/>
                <a:gd name="connsiteY23" fmla="*/ 1452487 h 1612377"/>
                <a:gd name="connsiteX24" fmla="*/ 183800 w 941685"/>
                <a:gd name="connsiteY24" fmla="*/ 1317173 h 1612377"/>
                <a:gd name="connsiteX25" fmla="*/ 133678 w 941685"/>
                <a:gd name="connsiteY25" fmla="*/ 1230395 h 1612377"/>
                <a:gd name="connsiteX26" fmla="*/ 124229 w 941685"/>
                <a:gd name="connsiteY26" fmla="*/ 1194443 h 1612377"/>
                <a:gd name="connsiteX27" fmla="*/ 119931 w 941685"/>
                <a:gd name="connsiteY27" fmla="*/ 1184563 h 1612377"/>
                <a:gd name="connsiteX28" fmla="*/ 110823 w 941685"/>
                <a:gd name="connsiteY28" fmla="*/ 1143437 h 1612377"/>
                <a:gd name="connsiteX29" fmla="*/ 106843 w 941685"/>
                <a:gd name="connsiteY29" fmla="*/ 1128294 h 1612377"/>
                <a:gd name="connsiteX30" fmla="*/ 106336 w 941685"/>
                <a:gd name="connsiteY30" fmla="*/ 1123176 h 1612377"/>
                <a:gd name="connsiteX31" fmla="*/ 93919 w 941685"/>
                <a:gd name="connsiteY31" fmla="*/ 1067107 h 1612377"/>
                <a:gd name="connsiteX32" fmla="*/ 87445 w 941685"/>
                <a:gd name="connsiteY32" fmla="*/ 955655 h 1612377"/>
                <a:gd name="connsiteX33" fmla="*/ 89710 w 941685"/>
                <a:gd name="connsiteY33" fmla="*/ 899059 h 1612377"/>
                <a:gd name="connsiteX34" fmla="*/ 33952 w 941685"/>
                <a:gd name="connsiteY34" fmla="*/ 576905 h 1612377"/>
                <a:gd name="connsiteX35" fmla="*/ 1308 w 941685"/>
                <a:gd name="connsiteY35" fmla="*/ 406505 h 1612377"/>
                <a:gd name="connsiteX36" fmla="*/ 56280 w 941685"/>
                <a:gd name="connsiteY36" fmla="*/ 328834 h 1612377"/>
                <a:gd name="connsiteX37" fmla="*/ 135045 w 941685"/>
                <a:gd name="connsiteY37" fmla="*/ 382483 h 1612377"/>
                <a:gd name="connsiteX38" fmla="*/ 140008 w 941685"/>
                <a:gd name="connsiteY38" fmla="*/ 404364 h 1612377"/>
                <a:gd name="connsiteX39" fmla="*/ 150189 w 941685"/>
                <a:gd name="connsiteY39" fmla="*/ 420646 h 1612377"/>
                <a:gd name="connsiteX40" fmla="*/ 237787 w 941685"/>
                <a:gd name="connsiteY40" fmla="*/ 795299 h 1612377"/>
                <a:gd name="connsiteX41" fmla="*/ 241707 w 941685"/>
                <a:gd name="connsiteY41" fmla="*/ 798061 h 1612377"/>
                <a:gd name="connsiteX42" fmla="*/ 254014 w 941685"/>
                <a:gd name="connsiteY42" fmla="*/ 782848 h 1612377"/>
                <a:gd name="connsiteX43" fmla="*/ 192478 w 941685"/>
                <a:gd name="connsiteY43" fmla="*/ 219134 h 1612377"/>
                <a:gd name="connsiteX44" fmla="*/ 258116 w 941685"/>
                <a:gd name="connsiteY44" fmla="*/ 135858 h 1612377"/>
                <a:gd name="connsiteX45" fmla="*/ 342625 w 941685"/>
                <a:gd name="connsiteY45" fmla="*/ 200717 h 1612377"/>
                <a:gd name="connsiteX46" fmla="*/ 418109 w 941685"/>
                <a:gd name="connsiteY46" fmla="*/ 733202 h 1612377"/>
                <a:gd name="connsiteX47" fmla="*/ 429595 w 941685"/>
                <a:gd name="connsiteY47" fmla="*/ 743612 h 1612377"/>
                <a:gd name="connsiteX48" fmla="*/ 445184 w 941685"/>
                <a:gd name="connsiteY48" fmla="*/ 729999 h 1612377"/>
                <a:gd name="connsiteX49" fmla="*/ 424672 w 941685"/>
                <a:gd name="connsiteY49" fmla="*/ 91818 h 1612377"/>
                <a:gd name="connsiteX50" fmla="*/ 497695 w 941685"/>
                <a:gd name="connsiteY50" fmla="*/ 535 h 1612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941685" h="1612377">
                  <a:moveTo>
                    <a:pt x="497695" y="535"/>
                  </a:moveTo>
                  <a:cubicBezTo>
                    <a:pt x="541180" y="-4270"/>
                    <a:pt x="581383" y="23756"/>
                    <a:pt x="590408" y="66195"/>
                  </a:cubicBezTo>
                  <a:lnTo>
                    <a:pt x="627329" y="686760"/>
                  </a:lnTo>
                  <a:cubicBezTo>
                    <a:pt x="631432" y="709982"/>
                    <a:pt x="651123" y="701974"/>
                    <a:pt x="659328" y="679553"/>
                  </a:cubicBezTo>
                  <a:lnTo>
                    <a:pt x="724966" y="173492"/>
                  </a:lnTo>
                  <a:cubicBezTo>
                    <a:pt x="735632" y="142264"/>
                    <a:pt x="765989" y="122246"/>
                    <a:pt x="798808" y="122246"/>
                  </a:cubicBezTo>
                  <a:cubicBezTo>
                    <a:pt x="805372" y="122246"/>
                    <a:pt x="811115" y="123047"/>
                    <a:pt x="817679" y="124648"/>
                  </a:cubicBezTo>
                  <a:cubicBezTo>
                    <a:pt x="857882" y="134257"/>
                    <a:pt x="882496" y="172691"/>
                    <a:pt x="875112" y="212728"/>
                  </a:cubicBezTo>
                  <a:lnTo>
                    <a:pt x="840652" y="694767"/>
                  </a:lnTo>
                  <a:lnTo>
                    <a:pt x="847573" y="772332"/>
                  </a:lnTo>
                  <a:lnTo>
                    <a:pt x="849457" y="836462"/>
                  </a:lnTo>
                  <a:cubicBezTo>
                    <a:pt x="852736" y="863702"/>
                    <a:pt x="856835" y="898954"/>
                    <a:pt x="858474" y="939013"/>
                  </a:cubicBezTo>
                  <a:lnTo>
                    <a:pt x="861535" y="955766"/>
                  </a:lnTo>
                  <a:lnTo>
                    <a:pt x="875112" y="1007852"/>
                  </a:lnTo>
                  <a:lnTo>
                    <a:pt x="875307" y="1009603"/>
                  </a:lnTo>
                  <a:lnTo>
                    <a:pt x="881428" y="1032752"/>
                  </a:lnTo>
                  <a:lnTo>
                    <a:pt x="881764" y="1034229"/>
                  </a:lnTo>
                  <a:lnTo>
                    <a:pt x="934177" y="1120666"/>
                  </a:lnTo>
                  <a:cubicBezTo>
                    <a:pt x="944837" y="1138278"/>
                    <a:pt x="944017" y="1160693"/>
                    <a:pt x="932536" y="1177504"/>
                  </a:cubicBezTo>
                  <a:lnTo>
                    <a:pt x="747209" y="1444881"/>
                  </a:lnTo>
                  <a:lnTo>
                    <a:pt x="747209" y="1612377"/>
                  </a:lnTo>
                  <a:lnTo>
                    <a:pt x="328877" y="1612377"/>
                  </a:lnTo>
                  <a:lnTo>
                    <a:pt x="325395" y="1453421"/>
                  </a:lnTo>
                  <a:lnTo>
                    <a:pt x="323981" y="1452487"/>
                  </a:lnTo>
                  <a:cubicBezTo>
                    <a:pt x="304460" y="1438704"/>
                    <a:pt x="256350" y="1400697"/>
                    <a:pt x="183800" y="1317173"/>
                  </a:cubicBezTo>
                  <a:cubicBezTo>
                    <a:pt x="162486" y="1292537"/>
                    <a:pt x="146141" y="1262743"/>
                    <a:pt x="133678" y="1230395"/>
                  </a:cubicBezTo>
                  <a:lnTo>
                    <a:pt x="124229" y="1194443"/>
                  </a:lnTo>
                  <a:lnTo>
                    <a:pt x="119931" y="1184563"/>
                  </a:lnTo>
                  <a:lnTo>
                    <a:pt x="110823" y="1143437"/>
                  </a:lnTo>
                  <a:lnTo>
                    <a:pt x="106843" y="1128294"/>
                  </a:lnTo>
                  <a:lnTo>
                    <a:pt x="106336" y="1123176"/>
                  </a:lnTo>
                  <a:lnTo>
                    <a:pt x="93919" y="1067107"/>
                  </a:lnTo>
                  <a:cubicBezTo>
                    <a:pt x="89048" y="1027671"/>
                    <a:pt x="87432" y="989236"/>
                    <a:pt x="87445" y="955655"/>
                  </a:cubicBezTo>
                  <a:lnTo>
                    <a:pt x="89710" y="899059"/>
                  </a:lnTo>
                  <a:lnTo>
                    <a:pt x="33952" y="576905"/>
                  </a:lnTo>
                  <a:lnTo>
                    <a:pt x="1308" y="406505"/>
                  </a:lnTo>
                  <a:cubicBezTo>
                    <a:pt x="-6076" y="369671"/>
                    <a:pt x="18538" y="335240"/>
                    <a:pt x="56280" y="328834"/>
                  </a:cubicBezTo>
                  <a:cubicBezTo>
                    <a:pt x="92381" y="322428"/>
                    <a:pt x="126841" y="347251"/>
                    <a:pt x="135045" y="382483"/>
                  </a:cubicBezTo>
                  <a:lnTo>
                    <a:pt x="140008" y="404364"/>
                  </a:lnTo>
                  <a:lnTo>
                    <a:pt x="150189" y="420646"/>
                  </a:lnTo>
                  <a:lnTo>
                    <a:pt x="237787" y="795299"/>
                  </a:lnTo>
                  <a:lnTo>
                    <a:pt x="241707" y="798061"/>
                  </a:lnTo>
                  <a:cubicBezTo>
                    <a:pt x="249091" y="797260"/>
                    <a:pt x="254834" y="790055"/>
                    <a:pt x="254014" y="782848"/>
                  </a:cubicBezTo>
                  <a:lnTo>
                    <a:pt x="192478" y="219134"/>
                  </a:lnTo>
                  <a:cubicBezTo>
                    <a:pt x="186735" y="178297"/>
                    <a:pt x="216272" y="140663"/>
                    <a:pt x="258116" y="135858"/>
                  </a:cubicBezTo>
                  <a:cubicBezTo>
                    <a:pt x="299140" y="131054"/>
                    <a:pt x="335241" y="160680"/>
                    <a:pt x="342625" y="200717"/>
                  </a:cubicBezTo>
                  <a:lnTo>
                    <a:pt x="418109" y="733202"/>
                  </a:lnTo>
                  <a:cubicBezTo>
                    <a:pt x="418929" y="738006"/>
                    <a:pt x="423852" y="742811"/>
                    <a:pt x="429595" y="743612"/>
                  </a:cubicBezTo>
                  <a:cubicBezTo>
                    <a:pt x="437800" y="745213"/>
                    <a:pt x="446005" y="738807"/>
                    <a:pt x="445184" y="729999"/>
                  </a:cubicBezTo>
                  <a:lnTo>
                    <a:pt x="424672" y="91818"/>
                  </a:lnTo>
                  <a:cubicBezTo>
                    <a:pt x="418929" y="46977"/>
                    <a:pt x="451748" y="6139"/>
                    <a:pt x="497695" y="535"/>
                  </a:cubicBezTo>
                  <a:close/>
                </a:path>
              </a:pathLst>
            </a:custGeom>
            <a:solidFill>
              <a:srgbClr val="EBAE78"/>
            </a:solidFill>
            <a:ln w="139700">
              <a:solidFill>
                <a:srgbClr val="2B323B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7B66A47-1103-4F22-A3DD-C0D989F52248}"/>
                </a:ext>
              </a:extLst>
            </p:cNvPr>
            <p:cNvGrpSpPr/>
            <p:nvPr/>
          </p:nvGrpSpPr>
          <p:grpSpPr>
            <a:xfrm>
              <a:off x="11493646" y="4476797"/>
              <a:ext cx="944837" cy="1837944"/>
              <a:chOff x="10003286" y="3749283"/>
              <a:chExt cx="944837" cy="1881581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82BD3C8-67B2-48D9-A389-477BB5981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3286" y="3749283"/>
                <a:ext cx="888695" cy="1881581"/>
              </a:xfrm>
              <a:custGeom>
                <a:avLst/>
                <a:gdLst>
                  <a:gd name="connsiteX0" fmla="*/ 497695 w 888695"/>
                  <a:gd name="connsiteY0" fmla="*/ 547 h 1881581"/>
                  <a:gd name="connsiteX1" fmla="*/ 590408 w 888695"/>
                  <a:gd name="connsiteY1" fmla="*/ 67766 h 1881581"/>
                  <a:gd name="connsiteX2" fmla="*/ 627329 w 888695"/>
                  <a:gd name="connsiteY2" fmla="*/ 703065 h 1881581"/>
                  <a:gd name="connsiteX3" fmla="*/ 659328 w 888695"/>
                  <a:gd name="connsiteY3" fmla="*/ 695687 h 1881581"/>
                  <a:gd name="connsiteX4" fmla="*/ 724966 w 888695"/>
                  <a:gd name="connsiteY4" fmla="*/ 177611 h 1881581"/>
                  <a:gd name="connsiteX5" fmla="*/ 798808 w 888695"/>
                  <a:gd name="connsiteY5" fmla="*/ 125148 h 1881581"/>
                  <a:gd name="connsiteX6" fmla="*/ 817679 w 888695"/>
                  <a:gd name="connsiteY6" fmla="*/ 127607 h 1881581"/>
                  <a:gd name="connsiteX7" fmla="*/ 875112 w 888695"/>
                  <a:gd name="connsiteY7" fmla="*/ 217778 h 1881581"/>
                  <a:gd name="connsiteX8" fmla="*/ 840652 w 888695"/>
                  <a:gd name="connsiteY8" fmla="*/ 711262 h 1881581"/>
                  <a:gd name="connsiteX9" fmla="*/ 837370 w 888695"/>
                  <a:gd name="connsiteY9" fmla="*/ 753889 h 1881581"/>
                  <a:gd name="connsiteX10" fmla="*/ 835085 w 888695"/>
                  <a:gd name="connsiteY10" fmla="*/ 788588 h 1881581"/>
                  <a:gd name="connsiteX11" fmla="*/ 847573 w 888695"/>
                  <a:gd name="connsiteY11" fmla="*/ 790669 h 1881581"/>
                  <a:gd name="connsiteX12" fmla="*/ 849457 w 888695"/>
                  <a:gd name="connsiteY12" fmla="*/ 856321 h 1881581"/>
                  <a:gd name="connsiteX13" fmla="*/ 858474 w 888695"/>
                  <a:gd name="connsiteY13" fmla="*/ 961307 h 1881581"/>
                  <a:gd name="connsiteX14" fmla="*/ 861535 w 888695"/>
                  <a:gd name="connsiteY14" fmla="*/ 978458 h 1881581"/>
                  <a:gd name="connsiteX15" fmla="*/ 875112 w 888695"/>
                  <a:gd name="connsiteY15" fmla="*/ 1031781 h 1881581"/>
                  <a:gd name="connsiteX16" fmla="*/ 875307 w 888695"/>
                  <a:gd name="connsiteY16" fmla="*/ 1033573 h 1881581"/>
                  <a:gd name="connsiteX17" fmla="*/ 881428 w 888695"/>
                  <a:gd name="connsiteY17" fmla="*/ 1057272 h 1881581"/>
                  <a:gd name="connsiteX18" fmla="*/ 883068 w 888695"/>
                  <a:gd name="connsiteY18" fmla="*/ 1064654 h 1881581"/>
                  <a:gd name="connsiteX19" fmla="*/ 816666 w 888695"/>
                  <a:gd name="connsiteY19" fmla="*/ 1213111 h 1881581"/>
                  <a:gd name="connsiteX20" fmla="*/ 530564 w 888695"/>
                  <a:gd name="connsiteY20" fmla="*/ 1881581 h 1881581"/>
                  <a:gd name="connsiteX21" fmla="*/ 333818 w 888695"/>
                  <a:gd name="connsiteY21" fmla="*/ 1881581 h 1881581"/>
                  <a:gd name="connsiteX22" fmla="*/ 333818 w 888695"/>
                  <a:gd name="connsiteY22" fmla="*/ 1848242 h 1881581"/>
                  <a:gd name="connsiteX23" fmla="*/ 325395 w 888695"/>
                  <a:gd name="connsiteY23" fmla="*/ 1848242 h 1881581"/>
                  <a:gd name="connsiteX24" fmla="*/ 325395 w 888695"/>
                  <a:gd name="connsiteY24" fmla="*/ 1487928 h 1881581"/>
                  <a:gd name="connsiteX25" fmla="*/ 323981 w 888695"/>
                  <a:gd name="connsiteY25" fmla="*/ 1486972 h 1881581"/>
                  <a:gd name="connsiteX26" fmla="*/ 183800 w 888695"/>
                  <a:gd name="connsiteY26" fmla="*/ 1348446 h 1881581"/>
                  <a:gd name="connsiteX27" fmla="*/ 133678 w 888695"/>
                  <a:gd name="connsiteY27" fmla="*/ 1259607 h 1881581"/>
                  <a:gd name="connsiteX28" fmla="*/ 124229 w 888695"/>
                  <a:gd name="connsiteY28" fmla="*/ 1222802 h 1881581"/>
                  <a:gd name="connsiteX29" fmla="*/ 119931 w 888695"/>
                  <a:gd name="connsiteY29" fmla="*/ 1212687 h 1881581"/>
                  <a:gd name="connsiteX30" fmla="*/ 110823 w 888695"/>
                  <a:gd name="connsiteY30" fmla="*/ 1170585 h 1881581"/>
                  <a:gd name="connsiteX31" fmla="*/ 106843 w 888695"/>
                  <a:gd name="connsiteY31" fmla="*/ 1155082 h 1881581"/>
                  <a:gd name="connsiteX32" fmla="*/ 106336 w 888695"/>
                  <a:gd name="connsiteY32" fmla="*/ 1149843 h 1881581"/>
                  <a:gd name="connsiteX33" fmla="*/ 93919 w 888695"/>
                  <a:gd name="connsiteY33" fmla="*/ 1092442 h 1881581"/>
                  <a:gd name="connsiteX34" fmla="*/ 87445 w 888695"/>
                  <a:gd name="connsiteY34" fmla="*/ 978344 h 1881581"/>
                  <a:gd name="connsiteX35" fmla="*/ 89710 w 888695"/>
                  <a:gd name="connsiteY35" fmla="*/ 920404 h 1881581"/>
                  <a:gd name="connsiteX36" fmla="*/ 33952 w 888695"/>
                  <a:gd name="connsiteY36" fmla="*/ 590602 h 1881581"/>
                  <a:gd name="connsiteX37" fmla="*/ 1308 w 888695"/>
                  <a:gd name="connsiteY37" fmla="*/ 416156 h 1881581"/>
                  <a:gd name="connsiteX38" fmla="*/ 56280 w 888695"/>
                  <a:gd name="connsiteY38" fmla="*/ 336641 h 1881581"/>
                  <a:gd name="connsiteX39" fmla="*/ 135045 w 888695"/>
                  <a:gd name="connsiteY39" fmla="*/ 391564 h 1881581"/>
                  <a:gd name="connsiteX40" fmla="*/ 140008 w 888695"/>
                  <a:gd name="connsiteY40" fmla="*/ 413964 h 1881581"/>
                  <a:gd name="connsiteX41" fmla="*/ 150189 w 888695"/>
                  <a:gd name="connsiteY41" fmla="*/ 430633 h 1881581"/>
                  <a:gd name="connsiteX42" fmla="*/ 237787 w 888695"/>
                  <a:gd name="connsiteY42" fmla="*/ 814181 h 1881581"/>
                  <a:gd name="connsiteX43" fmla="*/ 241707 w 888695"/>
                  <a:gd name="connsiteY43" fmla="*/ 817009 h 1881581"/>
                  <a:gd name="connsiteX44" fmla="*/ 254014 w 888695"/>
                  <a:gd name="connsiteY44" fmla="*/ 801434 h 1881581"/>
                  <a:gd name="connsiteX45" fmla="*/ 192478 w 888695"/>
                  <a:gd name="connsiteY45" fmla="*/ 224336 h 1881581"/>
                  <a:gd name="connsiteX46" fmla="*/ 258116 w 888695"/>
                  <a:gd name="connsiteY46" fmla="*/ 139083 h 1881581"/>
                  <a:gd name="connsiteX47" fmla="*/ 342625 w 888695"/>
                  <a:gd name="connsiteY47" fmla="*/ 205482 h 1881581"/>
                  <a:gd name="connsiteX48" fmla="*/ 418109 w 888695"/>
                  <a:gd name="connsiteY48" fmla="*/ 750610 h 1881581"/>
                  <a:gd name="connsiteX49" fmla="*/ 429595 w 888695"/>
                  <a:gd name="connsiteY49" fmla="*/ 761267 h 1881581"/>
                  <a:gd name="connsiteX50" fmla="*/ 445184 w 888695"/>
                  <a:gd name="connsiteY50" fmla="*/ 747331 h 1881581"/>
                  <a:gd name="connsiteX51" fmla="*/ 424672 w 888695"/>
                  <a:gd name="connsiteY51" fmla="*/ 93998 h 1881581"/>
                  <a:gd name="connsiteX52" fmla="*/ 497695 w 888695"/>
                  <a:gd name="connsiteY52" fmla="*/ 547 h 1881581"/>
                  <a:gd name="connsiteX0" fmla="*/ 497695 w 888695"/>
                  <a:gd name="connsiteY0" fmla="*/ 547 h 1881581"/>
                  <a:gd name="connsiteX1" fmla="*/ 590408 w 888695"/>
                  <a:gd name="connsiteY1" fmla="*/ 67766 h 1881581"/>
                  <a:gd name="connsiteX2" fmla="*/ 627329 w 888695"/>
                  <a:gd name="connsiteY2" fmla="*/ 703065 h 1881581"/>
                  <a:gd name="connsiteX3" fmla="*/ 659328 w 888695"/>
                  <a:gd name="connsiteY3" fmla="*/ 695687 h 1881581"/>
                  <a:gd name="connsiteX4" fmla="*/ 724966 w 888695"/>
                  <a:gd name="connsiteY4" fmla="*/ 177611 h 1881581"/>
                  <a:gd name="connsiteX5" fmla="*/ 798808 w 888695"/>
                  <a:gd name="connsiteY5" fmla="*/ 125148 h 1881581"/>
                  <a:gd name="connsiteX6" fmla="*/ 817679 w 888695"/>
                  <a:gd name="connsiteY6" fmla="*/ 127607 h 1881581"/>
                  <a:gd name="connsiteX7" fmla="*/ 875112 w 888695"/>
                  <a:gd name="connsiteY7" fmla="*/ 217778 h 1881581"/>
                  <a:gd name="connsiteX8" fmla="*/ 840652 w 888695"/>
                  <a:gd name="connsiteY8" fmla="*/ 711262 h 1881581"/>
                  <a:gd name="connsiteX9" fmla="*/ 837370 w 888695"/>
                  <a:gd name="connsiteY9" fmla="*/ 753889 h 1881581"/>
                  <a:gd name="connsiteX10" fmla="*/ 847573 w 888695"/>
                  <a:gd name="connsiteY10" fmla="*/ 790669 h 1881581"/>
                  <a:gd name="connsiteX11" fmla="*/ 849457 w 888695"/>
                  <a:gd name="connsiteY11" fmla="*/ 856321 h 1881581"/>
                  <a:gd name="connsiteX12" fmla="*/ 858474 w 888695"/>
                  <a:gd name="connsiteY12" fmla="*/ 961307 h 1881581"/>
                  <a:gd name="connsiteX13" fmla="*/ 861535 w 888695"/>
                  <a:gd name="connsiteY13" fmla="*/ 978458 h 1881581"/>
                  <a:gd name="connsiteX14" fmla="*/ 875112 w 888695"/>
                  <a:gd name="connsiteY14" fmla="*/ 1031781 h 1881581"/>
                  <a:gd name="connsiteX15" fmla="*/ 875307 w 888695"/>
                  <a:gd name="connsiteY15" fmla="*/ 1033573 h 1881581"/>
                  <a:gd name="connsiteX16" fmla="*/ 881428 w 888695"/>
                  <a:gd name="connsiteY16" fmla="*/ 1057272 h 1881581"/>
                  <a:gd name="connsiteX17" fmla="*/ 883068 w 888695"/>
                  <a:gd name="connsiteY17" fmla="*/ 1064654 h 1881581"/>
                  <a:gd name="connsiteX18" fmla="*/ 816666 w 888695"/>
                  <a:gd name="connsiteY18" fmla="*/ 1213111 h 1881581"/>
                  <a:gd name="connsiteX19" fmla="*/ 530564 w 888695"/>
                  <a:gd name="connsiteY19" fmla="*/ 1881581 h 1881581"/>
                  <a:gd name="connsiteX20" fmla="*/ 333818 w 888695"/>
                  <a:gd name="connsiteY20" fmla="*/ 1881581 h 1881581"/>
                  <a:gd name="connsiteX21" fmla="*/ 333818 w 888695"/>
                  <a:gd name="connsiteY21" fmla="*/ 1848242 h 1881581"/>
                  <a:gd name="connsiteX22" fmla="*/ 325395 w 888695"/>
                  <a:gd name="connsiteY22" fmla="*/ 1848242 h 1881581"/>
                  <a:gd name="connsiteX23" fmla="*/ 325395 w 888695"/>
                  <a:gd name="connsiteY23" fmla="*/ 1487928 h 1881581"/>
                  <a:gd name="connsiteX24" fmla="*/ 323981 w 888695"/>
                  <a:gd name="connsiteY24" fmla="*/ 1486972 h 1881581"/>
                  <a:gd name="connsiteX25" fmla="*/ 183800 w 888695"/>
                  <a:gd name="connsiteY25" fmla="*/ 1348446 h 1881581"/>
                  <a:gd name="connsiteX26" fmla="*/ 133678 w 888695"/>
                  <a:gd name="connsiteY26" fmla="*/ 1259607 h 1881581"/>
                  <a:gd name="connsiteX27" fmla="*/ 124229 w 888695"/>
                  <a:gd name="connsiteY27" fmla="*/ 1222802 h 1881581"/>
                  <a:gd name="connsiteX28" fmla="*/ 119931 w 888695"/>
                  <a:gd name="connsiteY28" fmla="*/ 1212687 h 1881581"/>
                  <a:gd name="connsiteX29" fmla="*/ 110823 w 888695"/>
                  <a:gd name="connsiteY29" fmla="*/ 1170585 h 1881581"/>
                  <a:gd name="connsiteX30" fmla="*/ 106843 w 888695"/>
                  <a:gd name="connsiteY30" fmla="*/ 1155082 h 1881581"/>
                  <a:gd name="connsiteX31" fmla="*/ 106336 w 888695"/>
                  <a:gd name="connsiteY31" fmla="*/ 1149843 h 1881581"/>
                  <a:gd name="connsiteX32" fmla="*/ 93919 w 888695"/>
                  <a:gd name="connsiteY32" fmla="*/ 1092442 h 1881581"/>
                  <a:gd name="connsiteX33" fmla="*/ 87445 w 888695"/>
                  <a:gd name="connsiteY33" fmla="*/ 978344 h 1881581"/>
                  <a:gd name="connsiteX34" fmla="*/ 89710 w 888695"/>
                  <a:gd name="connsiteY34" fmla="*/ 920404 h 1881581"/>
                  <a:gd name="connsiteX35" fmla="*/ 33952 w 888695"/>
                  <a:gd name="connsiteY35" fmla="*/ 590602 h 1881581"/>
                  <a:gd name="connsiteX36" fmla="*/ 1308 w 888695"/>
                  <a:gd name="connsiteY36" fmla="*/ 416156 h 1881581"/>
                  <a:gd name="connsiteX37" fmla="*/ 56280 w 888695"/>
                  <a:gd name="connsiteY37" fmla="*/ 336641 h 1881581"/>
                  <a:gd name="connsiteX38" fmla="*/ 135045 w 888695"/>
                  <a:gd name="connsiteY38" fmla="*/ 391564 h 1881581"/>
                  <a:gd name="connsiteX39" fmla="*/ 140008 w 888695"/>
                  <a:gd name="connsiteY39" fmla="*/ 413964 h 1881581"/>
                  <a:gd name="connsiteX40" fmla="*/ 150189 w 888695"/>
                  <a:gd name="connsiteY40" fmla="*/ 430633 h 1881581"/>
                  <a:gd name="connsiteX41" fmla="*/ 237787 w 888695"/>
                  <a:gd name="connsiteY41" fmla="*/ 814181 h 1881581"/>
                  <a:gd name="connsiteX42" fmla="*/ 241707 w 888695"/>
                  <a:gd name="connsiteY42" fmla="*/ 817009 h 1881581"/>
                  <a:gd name="connsiteX43" fmla="*/ 254014 w 888695"/>
                  <a:gd name="connsiteY43" fmla="*/ 801434 h 1881581"/>
                  <a:gd name="connsiteX44" fmla="*/ 192478 w 888695"/>
                  <a:gd name="connsiteY44" fmla="*/ 224336 h 1881581"/>
                  <a:gd name="connsiteX45" fmla="*/ 258116 w 888695"/>
                  <a:gd name="connsiteY45" fmla="*/ 139083 h 1881581"/>
                  <a:gd name="connsiteX46" fmla="*/ 342625 w 888695"/>
                  <a:gd name="connsiteY46" fmla="*/ 205482 h 1881581"/>
                  <a:gd name="connsiteX47" fmla="*/ 418109 w 888695"/>
                  <a:gd name="connsiteY47" fmla="*/ 750610 h 1881581"/>
                  <a:gd name="connsiteX48" fmla="*/ 429595 w 888695"/>
                  <a:gd name="connsiteY48" fmla="*/ 761267 h 1881581"/>
                  <a:gd name="connsiteX49" fmla="*/ 445184 w 888695"/>
                  <a:gd name="connsiteY49" fmla="*/ 747331 h 1881581"/>
                  <a:gd name="connsiteX50" fmla="*/ 424672 w 888695"/>
                  <a:gd name="connsiteY50" fmla="*/ 93998 h 1881581"/>
                  <a:gd name="connsiteX51" fmla="*/ 497695 w 888695"/>
                  <a:gd name="connsiteY51" fmla="*/ 547 h 1881581"/>
                  <a:gd name="connsiteX0" fmla="*/ 497695 w 888695"/>
                  <a:gd name="connsiteY0" fmla="*/ 547 h 1881581"/>
                  <a:gd name="connsiteX1" fmla="*/ 590408 w 888695"/>
                  <a:gd name="connsiteY1" fmla="*/ 67766 h 1881581"/>
                  <a:gd name="connsiteX2" fmla="*/ 627329 w 888695"/>
                  <a:gd name="connsiteY2" fmla="*/ 703065 h 1881581"/>
                  <a:gd name="connsiteX3" fmla="*/ 659328 w 888695"/>
                  <a:gd name="connsiteY3" fmla="*/ 695687 h 1881581"/>
                  <a:gd name="connsiteX4" fmla="*/ 724966 w 888695"/>
                  <a:gd name="connsiteY4" fmla="*/ 177611 h 1881581"/>
                  <a:gd name="connsiteX5" fmla="*/ 798808 w 888695"/>
                  <a:gd name="connsiteY5" fmla="*/ 125148 h 1881581"/>
                  <a:gd name="connsiteX6" fmla="*/ 817679 w 888695"/>
                  <a:gd name="connsiteY6" fmla="*/ 127607 h 1881581"/>
                  <a:gd name="connsiteX7" fmla="*/ 875112 w 888695"/>
                  <a:gd name="connsiteY7" fmla="*/ 217778 h 1881581"/>
                  <a:gd name="connsiteX8" fmla="*/ 840652 w 888695"/>
                  <a:gd name="connsiteY8" fmla="*/ 711262 h 1881581"/>
                  <a:gd name="connsiteX9" fmla="*/ 847573 w 888695"/>
                  <a:gd name="connsiteY9" fmla="*/ 790669 h 1881581"/>
                  <a:gd name="connsiteX10" fmla="*/ 849457 w 888695"/>
                  <a:gd name="connsiteY10" fmla="*/ 856321 h 1881581"/>
                  <a:gd name="connsiteX11" fmla="*/ 858474 w 888695"/>
                  <a:gd name="connsiteY11" fmla="*/ 961307 h 1881581"/>
                  <a:gd name="connsiteX12" fmla="*/ 861535 w 888695"/>
                  <a:gd name="connsiteY12" fmla="*/ 978458 h 1881581"/>
                  <a:gd name="connsiteX13" fmla="*/ 875112 w 888695"/>
                  <a:gd name="connsiteY13" fmla="*/ 1031781 h 1881581"/>
                  <a:gd name="connsiteX14" fmla="*/ 875307 w 888695"/>
                  <a:gd name="connsiteY14" fmla="*/ 1033573 h 1881581"/>
                  <a:gd name="connsiteX15" fmla="*/ 881428 w 888695"/>
                  <a:gd name="connsiteY15" fmla="*/ 1057272 h 1881581"/>
                  <a:gd name="connsiteX16" fmla="*/ 883068 w 888695"/>
                  <a:gd name="connsiteY16" fmla="*/ 1064654 h 1881581"/>
                  <a:gd name="connsiteX17" fmla="*/ 816666 w 888695"/>
                  <a:gd name="connsiteY17" fmla="*/ 1213111 h 1881581"/>
                  <a:gd name="connsiteX18" fmla="*/ 530564 w 888695"/>
                  <a:gd name="connsiteY18" fmla="*/ 1881581 h 1881581"/>
                  <a:gd name="connsiteX19" fmla="*/ 333818 w 888695"/>
                  <a:gd name="connsiteY19" fmla="*/ 1881581 h 1881581"/>
                  <a:gd name="connsiteX20" fmla="*/ 333818 w 888695"/>
                  <a:gd name="connsiteY20" fmla="*/ 1848242 h 1881581"/>
                  <a:gd name="connsiteX21" fmla="*/ 325395 w 888695"/>
                  <a:gd name="connsiteY21" fmla="*/ 1848242 h 1881581"/>
                  <a:gd name="connsiteX22" fmla="*/ 325395 w 888695"/>
                  <a:gd name="connsiteY22" fmla="*/ 1487928 h 1881581"/>
                  <a:gd name="connsiteX23" fmla="*/ 323981 w 888695"/>
                  <a:gd name="connsiteY23" fmla="*/ 1486972 h 1881581"/>
                  <a:gd name="connsiteX24" fmla="*/ 183800 w 888695"/>
                  <a:gd name="connsiteY24" fmla="*/ 1348446 h 1881581"/>
                  <a:gd name="connsiteX25" fmla="*/ 133678 w 888695"/>
                  <a:gd name="connsiteY25" fmla="*/ 1259607 h 1881581"/>
                  <a:gd name="connsiteX26" fmla="*/ 124229 w 888695"/>
                  <a:gd name="connsiteY26" fmla="*/ 1222802 h 1881581"/>
                  <a:gd name="connsiteX27" fmla="*/ 119931 w 888695"/>
                  <a:gd name="connsiteY27" fmla="*/ 1212687 h 1881581"/>
                  <a:gd name="connsiteX28" fmla="*/ 110823 w 888695"/>
                  <a:gd name="connsiteY28" fmla="*/ 1170585 h 1881581"/>
                  <a:gd name="connsiteX29" fmla="*/ 106843 w 888695"/>
                  <a:gd name="connsiteY29" fmla="*/ 1155082 h 1881581"/>
                  <a:gd name="connsiteX30" fmla="*/ 106336 w 888695"/>
                  <a:gd name="connsiteY30" fmla="*/ 1149843 h 1881581"/>
                  <a:gd name="connsiteX31" fmla="*/ 93919 w 888695"/>
                  <a:gd name="connsiteY31" fmla="*/ 1092442 h 1881581"/>
                  <a:gd name="connsiteX32" fmla="*/ 87445 w 888695"/>
                  <a:gd name="connsiteY32" fmla="*/ 978344 h 1881581"/>
                  <a:gd name="connsiteX33" fmla="*/ 89710 w 888695"/>
                  <a:gd name="connsiteY33" fmla="*/ 920404 h 1881581"/>
                  <a:gd name="connsiteX34" fmla="*/ 33952 w 888695"/>
                  <a:gd name="connsiteY34" fmla="*/ 590602 h 1881581"/>
                  <a:gd name="connsiteX35" fmla="*/ 1308 w 888695"/>
                  <a:gd name="connsiteY35" fmla="*/ 416156 h 1881581"/>
                  <a:gd name="connsiteX36" fmla="*/ 56280 w 888695"/>
                  <a:gd name="connsiteY36" fmla="*/ 336641 h 1881581"/>
                  <a:gd name="connsiteX37" fmla="*/ 135045 w 888695"/>
                  <a:gd name="connsiteY37" fmla="*/ 391564 h 1881581"/>
                  <a:gd name="connsiteX38" fmla="*/ 140008 w 888695"/>
                  <a:gd name="connsiteY38" fmla="*/ 413964 h 1881581"/>
                  <a:gd name="connsiteX39" fmla="*/ 150189 w 888695"/>
                  <a:gd name="connsiteY39" fmla="*/ 430633 h 1881581"/>
                  <a:gd name="connsiteX40" fmla="*/ 237787 w 888695"/>
                  <a:gd name="connsiteY40" fmla="*/ 814181 h 1881581"/>
                  <a:gd name="connsiteX41" fmla="*/ 241707 w 888695"/>
                  <a:gd name="connsiteY41" fmla="*/ 817009 h 1881581"/>
                  <a:gd name="connsiteX42" fmla="*/ 254014 w 888695"/>
                  <a:gd name="connsiteY42" fmla="*/ 801434 h 1881581"/>
                  <a:gd name="connsiteX43" fmla="*/ 192478 w 888695"/>
                  <a:gd name="connsiteY43" fmla="*/ 224336 h 1881581"/>
                  <a:gd name="connsiteX44" fmla="*/ 258116 w 888695"/>
                  <a:gd name="connsiteY44" fmla="*/ 139083 h 1881581"/>
                  <a:gd name="connsiteX45" fmla="*/ 342625 w 888695"/>
                  <a:gd name="connsiteY45" fmla="*/ 205482 h 1881581"/>
                  <a:gd name="connsiteX46" fmla="*/ 418109 w 888695"/>
                  <a:gd name="connsiteY46" fmla="*/ 750610 h 1881581"/>
                  <a:gd name="connsiteX47" fmla="*/ 429595 w 888695"/>
                  <a:gd name="connsiteY47" fmla="*/ 761267 h 1881581"/>
                  <a:gd name="connsiteX48" fmla="*/ 445184 w 888695"/>
                  <a:gd name="connsiteY48" fmla="*/ 747331 h 1881581"/>
                  <a:gd name="connsiteX49" fmla="*/ 424672 w 888695"/>
                  <a:gd name="connsiteY49" fmla="*/ 93998 h 1881581"/>
                  <a:gd name="connsiteX50" fmla="*/ 497695 w 888695"/>
                  <a:gd name="connsiteY50" fmla="*/ 547 h 1881581"/>
                  <a:gd name="connsiteX0" fmla="*/ 497695 w 888695"/>
                  <a:gd name="connsiteY0" fmla="*/ 547 h 1881581"/>
                  <a:gd name="connsiteX1" fmla="*/ 590408 w 888695"/>
                  <a:gd name="connsiteY1" fmla="*/ 67766 h 1881581"/>
                  <a:gd name="connsiteX2" fmla="*/ 627329 w 888695"/>
                  <a:gd name="connsiteY2" fmla="*/ 703065 h 1881581"/>
                  <a:gd name="connsiteX3" fmla="*/ 659328 w 888695"/>
                  <a:gd name="connsiteY3" fmla="*/ 695687 h 1881581"/>
                  <a:gd name="connsiteX4" fmla="*/ 724966 w 888695"/>
                  <a:gd name="connsiteY4" fmla="*/ 177611 h 1881581"/>
                  <a:gd name="connsiteX5" fmla="*/ 798808 w 888695"/>
                  <a:gd name="connsiteY5" fmla="*/ 125148 h 1881581"/>
                  <a:gd name="connsiteX6" fmla="*/ 817679 w 888695"/>
                  <a:gd name="connsiteY6" fmla="*/ 127607 h 1881581"/>
                  <a:gd name="connsiteX7" fmla="*/ 875112 w 888695"/>
                  <a:gd name="connsiteY7" fmla="*/ 217778 h 1881581"/>
                  <a:gd name="connsiteX8" fmla="*/ 840652 w 888695"/>
                  <a:gd name="connsiteY8" fmla="*/ 711262 h 1881581"/>
                  <a:gd name="connsiteX9" fmla="*/ 847573 w 888695"/>
                  <a:gd name="connsiteY9" fmla="*/ 790669 h 1881581"/>
                  <a:gd name="connsiteX10" fmla="*/ 849457 w 888695"/>
                  <a:gd name="connsiteY10" fmla="*/ 856321 h 1881581"/>
                  <a:gd name="connsiteX11" fmla="*/ 858474 w 888695"/>
                  <a:gd name="connsiteY11" fmla="*/ 961307 h 1881581"/>
                  <a:gd name="connsiteX12" fmla="*/ 861535 w 888695"/>
                  <a:gd name="connsiteY12" fmla="*/ 978458 h 1881581"/>
                  <a:gd name="connsiteX13" fmla="*/ 875112 w 888695"/>
                  <a:gd name="connsiteY13" fmla="*/ 1031781 h 1881581"/>
                  <a:gd name="connsiteX14" fmla="*/ 875307 w 888695"/>
                  <a:gd name="connsiteY14" fmla="*/ 1033573 h 1881581"/>
                  <a:gd name="connsiteX15" fmla="*/ 881428 w 888695"/>
                  <a:gd name="connsiteY15" fmla="*/ 1057272 h 1881581"/>
                  <a:gd name="connsiteX16" fmla="*/ 883068 w 888695"/>
                  <a:gd name="connsiteY16" fmla="*/ 1064654 h 1881581"/>
                  <a:gd name="connsiteX17" fmla="*/ 816666 w 888695"/>
                  <a:gd name="connsiteY17" fmla="*/ 1213111 h 1881581"/>
                  <a:gd name="connsiteX18" fmla="*/ 530564 w 888695"/>
                  <a:gd name="connsiteY18" fmla="*/ 1881581 h 1881581"/>
                  <a:gd name="connsiteX19" fmla="*/ 333818 w 888695"/>
                  <a:gd name="connsiteY19" fmla="*/ 1881581 h 1881581"/>
                  <a:gd name="connsiteX20" fmla="*/ 333818 w 888695"/>
                  <a:gd name="connsiteY20" fmla="*/ 1848242 h 1881581"/>
                  <a:gd name="connsiteX21" fmla="*/ 325395 w 888695"/>
                  <a:gd name="connsiteY21" fmla="*/ 1487928 h 1881581"/>
                  <a:gd name="connsiteX22" fmla="*/ 323981 w 888695"/>
                  <a:gd name="connsiteY22" fmla="*/ 1486972 h 1881581"/>
                  <a:gd name="connsiteX23" fmla="*/ 183800 w 888695"/>
                  <a:gd name="connsiteY23" fmla="*/ 1348446 h 1881581"/>
                  <a:gd name="connsiteX24" fmla="*/ 133678 w 888695"/>
                  <a:gd name="connsiteY24" fmla="*/ 1259607 h 1881581"/>
                  <a:gd name="connsiteX25" fmla="*/ 124229 w 888695"/>
                  <a:gd name="connsiteY25" fmla="*/ 1222802 h 1881581"/>
                  <a:gd name="connsiteX26" fmla="*/ 119931 w 888695"/>
                  <a:gd name="connsiteY26" fmla="*/ 1212687 h 1881581"/>
                  <a:gd name="connsiteX27" fmla="*/ 110823 w 888695"/>
                  <a:gd name="connsiteY27" fmla="*/ 1170585 h 1881581"/>
                  <a:gd name="connsiteX28" fmla="*/ 106843 w 888695"/>
                  <a:gd name="connsiteY28" fmla="*/ 1155082 h 1881581"/>
                  <a:gd name="connsiteX29" fmla="*/ 106336 w 888695"/>
                  <a:gd name="connsiteY29" fmla="*/ 1149843 h 1881581"/>
                  <a:gd name="connsiteX30" fmla="*/ 93919 w 888695"/>
                  <a:gd name="connsiteY30" fmla="*/ 1092442 h 1881581"/>
                  <a:gd name="connsiteX31" fmla="*/ 87445 w 888695"/>
                  <a:gd name="connsiteY31" fmla="*/ 978344 h 1881581"/>
                  <a:gd name="connsiteX32" fmla="*/ 89710 w 888695"/>
                  <a:gd name="connsiteY32" fmla="*/ 920404 h 1881581"/>
                  <a:gd name="connsiteX33" fmla="*/ 33952 w 888695"/>
                  <a:gd name="connsiteY33" fmla="*/ 590602 h 1881581"/>
                  <a:gd name="connsiteX34" fmla="*/ 1308 w 888695"/>
                  <a:gd name="connsiteY34" fmla="*/ 416156 h 1881581"/>
                  <a:gd name="connsiteX35" fmla="*/ 56280 w 888695"/>
                  <a:gd name="connsiteY35" fmla="*/ 336641 h 1881581"/>
                  <a:gd name="connsiteX36" fmla="*/ 135045 w 888695"/>
                  <a:gd name="connsiteY36" fmla="*/ 391564 h 1881581"/>
                  <a:gd name="connsiteX37" fmla="*/ 140008 w 888695"/>
                  <a:gd name="connsiteY37" fmla="*/ 413964 h 1881581"/>
                  <a:gd name="connsiteX38" fmla="*/ 150189 w 888695"/>
                  <a:gd name="connsiteY38" fmla="*/ 430633 h 1881581"/>
                  <a:gd name="connsiteX39" fmla="*/ 237787 w 888695"/>
                  <a:gd name="connsiteY39" fmla="*/ 814181 h 1881581"/>
                  <a:gd name="connsiteX40" fmla="*/ 241707 w 888695"/>
                  <a:gd name="connsiteY40" fmla="*/ 817009 h 1881581"/>
                  <a:gd name="connsiteX41" fmla="*/ 254014 w 888695"/>
                  <a:gd name="connsiteY41" fmla="*/ 801434 h 1881581"/>
                  <a:gd name="connsiteX42" fmla="*/ 192478 w 888695"/>
                  <a:gd name="connsiteY42" fmla="*/ 224336 h 1881581"/>
                  <a:gd name="connsiteX43" fmla="*/ 258116 w 888695"/>
                  <a:gd name="connsiteY43" fmla="*/ 139083 h 1881581"/>
                  <a:gd name="connsiteX44" fmla="*/ 342625 w 888695"/>
                  <a:gd name="connsiteY44" fmla="*/ 205482 h 1881581"/>
                  <a:gd name="connsiteX45" fmla="*/ 418109 w 888695"/>
                  <a:gd name="connsiteY45" fmla="*/ 750610 h 1881581"/>
                  <a:gd name="connsiteX46" fmla="*/ 429595 w 888695"/>
                  <a:gd name="connsiteY46" fmla="*/ 761267 h 1881581"/>
                  <a:gd name="connsiteX47" fmla="*/ 445184 w 888695"/>
                  <a:gd name="connsiteY47" fmla="*/ 747331 h 1881581"/>
                  <a:gd name="connsiteX48" fmla="*/ 424672 w 888695"/>
                  <a:gd name="connsiteY48" fmla="*/ 93998 h 1881581"/>
                  <a:gd name="connsiteX49" fmla="*/ 497695 w 888695"/>
                  <a:gd name="connsiteY49" fmla="*/ 547 h 1881581"/>
                  <a:gd name="connsiteX0" fmla="*/ 497695 w 888695"/>
                  <a:gd name="connsiteY0" fmla="*/ 547 h 1881581"/>
                  <a:gd name="connsiteX1" fmla="*/ 590408 w 888695"/>
                  <a:gd name="connsiteY1" fmla="*/ 67766 h 1881581"/>
                  <a:gd name="connsiteX2" fmla="*/ 627329 w 888695"/>
                  <a:gd name="connsiteY2" fmla="*/ 703065 h 1881581"/>
                  <a:gd name="connsiteX3" fmla="*/ 659328 w 888695"/>
                  <a:gd name="connsiteY3" fmla="*/ 695687 h 1881581"/>
                  <a:gd name="connsiteX4" fmla="*/ 724966 w 888695"/>
                  <a:gd name="connsiteY4" fmla="*/ 177611 h 1881581"/>
                  <a:gd name="connsiteX5" fmla="*/ 798808 w 888695"/>
                  <a:gd name="connsiteY5" fmla="*/ 125148 h 1881581"/>
                  <a:gd name="connsiteX6" fmla="*/ 817679 w 888695"/>
                  <a:gd name="connsiteY6" fmla="*/ 127607 h 1881581"/>
                  <a:gd name="connsiteX7" fmla="*/ 875112 w 888695"/>
                  <a:gd name="connsiteY7" fmla="*/ 217778 h 1881581"/>
                  <a:gd name="connsiteX8" fmla="*/ 840652 w 888695"/>
                  <a:gd name="connsiteY8" fmla="*/ 711262 h 1881581"/>
                  <a:gd name="connsiteX9" fmla="*/ 847573 w 888695"/>
                  <a:gd name="connsiteY9" fmla="*/ 790669 h 1881581"/>
                  <a:gd name="connsiteX10" fmla="*/ 849457 w 888695"/>
                  <a:gd name="connsiteY10" fmla="*/ 856321 h 1881581"/>
                  <a:gd name="connsiteX11" fmla="*/ 858474 w 888695"/>
                  <a:gd name="connsiteY11" fmla="*/ 961307 h 1881581"/>
                  <a:gd name="connsiteX12" fmla="*/ 861535 w 888695"/>
                  <a:gd name="connsiteY12" fmla="*/ 978458 h 1881581"/>
                  <a:gd name="connsiteX13" fmla="*/ 875112 w 888695"/>
                  <a:gd name="connsiteY13" fmla="*/ 1031781 h 1881581"/>
                  <a:gd name="connsiteX14" fmla="*/ 875307 w 888695"/>
                  <a:gd name="connsiteY14" fmla="*/ 1033573 h 1881581"/>
                  <a:gd name="connsiteX15" fmla="*/ 881428 w 888695"/>
                  <a:gd name="connsiteY15" fmla="*/ 1057272 h 1881581"/>
                  <a:gd name="connsiteX16" fmla="*/ 883068 w 888695"/>
                  <a:gd name="connsiteY16" fmla="*/ 1064654 h 1881581"/>
                  <a:gd name="connsiteX17" fmla="*/ 816666 w 888695"/>
                  <a:gd name="connsiteY17" fmla="*/ 1213111 h 1881581"/>
                  <a:gd name="connsiteX18" fmla="*/ 530564 w 888695"/>
                  <a:gd name="connsiteY18" fmla="*/ 1881581 h 1881581"/>
                  <a:gd name="connsiteX19" fmla="*/ 333818 w 888695"/>
                  <a:gd name="connsiteY19" fmla="*/ 1881581 h 1881581"/>
                  <a:gd name="connsiteX20" fmla="*/ 325395 w 888695"/>
                  <a:gd name="connsiteY20" fmla="*/ 1487928 h 1881581"/>
                  <a:gd name="connsiteX21" fmla="*/ 323981 w 888695"/>
                  <a:gd name="connsiteY21" fmla="*/ 1486972 h 1881581"/>
                  <a:gd name="connsiteX22" fmla="*/ 183800 w 888695"/>
                  <a:gd name="connsiteY22" fmla="*/ 1348446 h 1881581"/>
                  <a:gd name="connsiteX23" fmla="*/ 133678 w 888695"/>
                  <a:gd name="connsiteY23" fmla="*/ 1259607 h 1881581"/>
                  <a:gd name="connsiteX24" fmla="*/ 124229 w 888695"/>
                  <a:gd name="connsiteY24" fmla="*/ 1222802 h 1881581"/>
                  <a:gd name="connsiteX25" fmla="*/ 119931 w 888695"/>
                  <a:gd name="connsiteY25" fmla="*/ 1212687 h 1881581"/>
                  <a:gd name="connsiteX26" fmla="*/ 110823 w 888695"/>
                  <a:gd name="connsiteY26" fmla="*/ 1170585 h 1881581"/>
                  <a:gd name="connsiteX27" fmla="*/ 106843 w 888695"/>
                  <a:gd name="connsiteY27" fmla="*/ 1155082 h 1881581"/>
                  <a:gd name="connsiteX28" fmla="*/ 106336 w 888695"/>
                  <a:gd name="connsiteY28" fmla="*/ 1149843 h 1881581"/>
                  <a:gd name="connsiteX29" fmla="*/ 93919 w 888695"/>
                  <a:gd name="connsiteY29" fmla="*/ 1092442 h 1881581"/>
                  <a:gd name="connsiteX30" fmla="*/ 87445 w 888695"/>
                  <a:gd name="connsiteY30" fmla="*/ 978344 h 1881581"/>
                  <a:gd name="connsiteX31" fmla="*/ 89710 w 888695"/>
                  <a:gd name="connsiteY31" fmla="*/ 920404 h 1881581"/>
                  <a:gd name="connsiteX32" fmla="*/ 33952 w 888695"/>
                  <a:gd name="connsiteY32" fmla="*/ 590602 h 1881581"/>
                  <a:gd name="connsiteX33" fmla="*/ 1308 w 888695"/>
                  <a:gd name="connsiteY33" fmla="*/ 416156 h 1881581"/>
                  <a:gd name="connsiteX34" fmla="*/ 56280 w 888695"/>
                  <a:gd name="connsiteY34" fmla="*/ 336641 h 1881581"/>
                  <a:gd name="connsiteX35" fmla="*/ 135045 w 888695"/>
                  <a:gd name="connsiteY35" fmla="*/ 391564 h 1881581"/>
                  <a:gd name="connsiteX36" fmla="*/ 140008 w 888695"/>
                  <a:gd name="connsiteY36" fmla="*/ 413964 h 1881581"/>
                  <a:gd name="connsiteX37" fmla="*/ 150189 w 888695"/>
                  <a:gd name="connsiteY37" fmla="*/ 430633 h 1881581"/>
                  <a:gd name="connsiteX38" fmla="*/ 237787 w 888695"/>
                  <a:gd name="connsiteY38" fmla="*/ 814181 h 1881581"/>
                  <a:gd name="connsiteX39" fmla="*/ 241707 w 888695"/>
                  <a:gd name="connsiteY39" fmla="*/ 817009 h 1881581"/>
                  <a:gd name="connsiteX40" fmla="*/ 254014 w 888695"/>
                  <a:gd name="connsiteY40" fmla="*/ 801434 h 1881581"/>
                  <a:gd name="connsiteX41" fmla="*/ 192478 w 888695"/>
                  <a:gd name="connsiteY41" fmla="*/ 224336 h 1881581"/>
                  <a:gd name="connsiteX42" fmla="*/ 258116 w 888695"/>
                  <a:gd name="connsiteY42" fmla="*/ 139083 h 1881581"/>
                  <a:gd name="connsiteX43" fmla="*/ 342625 w 888695"/>
                  <a:gd name="connsiteY43" fmla="*/ 205482 h 1881581"/>
                  <a:gd name="connsiteX44" fmla="*/ 418109 w 888695"/>
                  <a:gd name="connsiteY44" fmla="*/ 750610 h 1881581"/>
                  <a:gd name="connsiteX45" fmla="*/ 429595 w 888695"/>
                  <a:gd name="connsiteY45" fmla="*/ 761267 h 1881581"/>
                  <a:gd name="connsiteX46" fmla="*/ 445184 w 888695"/>
                  <a:gd name="connsiteY46" fmla="*/ 747331 h 1881581"/>
                  <a:gd name="connsiteX47" fmla="*/ 424672 w 888695"/>
                  <a:gd name="connsiteY47" fmla="*/ 93998 h 1881581"/>
                  <a:gd name="connsiteX48" fmla="*/ 497695 w 888695"/>
                  <a:gd name="connsiteY48" fmla="*/ 547 h 188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88695" h="1881581">
                    <a:moveTo>
                      <a:pt x="497695" y="547"/>
                    </a:moveTo>
                    <a:cubicBezTo>
                      <a:pt x="541180" y="-4371"/>
                      <a:pt x="581383" y="24320"/>
                      <a:pt x="590408" y="67766"/>
                    </a:cubicBezTo>
                    <a:lnTo>
                      <a:pt x="627329" y="703065"/>
                    </a:lnTo>
                    <a:cubicBezTo>
                      <a:pt x="631432" y="726838"/>
                      <a:pt x="651123" y="718640"/>
                      <a:pt x="659328" y="695687"/>
                    </a:cubicBezTo>
                    <a:lnTo>
                      <a:pt x="724966" y="177611"/>
                    </a:lnTo>
                    <a:cubicBezTo>
                      <a:pt x="735632" y="145641"/>
                      <a:pt x="765989" y="125148"/>
                      <a:pt x="798808" y="125148"/>
                    </a:cubicBezTo>
                    <a:cubicBezTo>
                      <a:pt x="805372" y="125148"/>
                      <a:pt x="811115" y="125968"/>
                      <a:pt x="817679" y="127607"/>
                    </a:cubicBezTo>
                    <a:cubicBezTo>
                      <a:pt x="857882" y="137444"/>
                      <a:pt x="882496" y="176791"/>
                      <a:pt x="875112" y="217778"/>
                    </a:cubicBezTo>
                    <a:lnTo>
                      <a:pt x="840652" y="711262"/>
                    </a:lnTo>
                    <a:lnTo>
                      <a:pt x="847573" y="790669"/>
                    </a:lnTo>
                    <a:lnTo>
                      <a:pt x="849457" y="856321"/>
                    </a:lnTo>
                    <a:cubicBezTo>
                      <a:pt x="852736" y="884208"/>
                      <a:pt x="856835" y="920297"/>
                      <a:pt x="858474" y="961307"/>
                    </a:cubicBezTo>
                    <a:lnTo>
                      <a:pt x="861535" y="978458"/>
                    </a:lnTo>
                    <a:lnTo>
                      <a:pt x="875112" y="1031781"/>
                    </a:lnTo>
                    <a:lnTo>
                      <a:pt x="875307" y="1033573"/>
                    </a:lnTo>
                    <a:lnTo>
                      <a:pt x="881428" y="1057272"/>
                    </a:lnTo>
                    <a:cubicBezTo>
                      <a:pt x="882248" y="1059732"/>
                      <a:pt x="883068" y="1062193"/>
                      <a:pt x="883068" y="1064654"/>
                    </a:cubicBezTo>
                    <a:cubicBezTo>
                      <a:pt x="903562" y="1128630"/>
                      <a:pt x="865033" y="1178663"/>
                      <a:pt x="816666" y="1213111"/>
                    </a:cubicBezTo>
                    <a:lnTo>
                      <a:pt x="530564" y="1881581"/>
                    </a:lnTo>
                    <a:lnTo>
                      <a:pt x="333818" y="1881581"/>
                    </a:lnTo>
                    <a:lnTo>
                      <a:pt x="325395" y="1487928"/>
                    </a:lnTo>
                    <a:lnTo>
                      <a:pt x="323981" y="1486972"/>
                    </a:lnTo>
                    <a:cubicBezTo>
                      <a:pt x="304460" y="1472862"/>
                      <a:pt x="256350" y="1433953"/>
                      <a:pt x="183800" y="1348446"/>
                    </a:cubicBezTo>
                    <a:cubicBezTo>
                      <a:pt x="162486" y="1323225"/>
                      <a:pt x="146141" y="1292723"/>
                      <a:pt x="133678" y="1259607"/>
                    </a:cubicBezTo>
                    <a:lnTo>
                      <a:pt x="124229" y="1222802"/>
                    </a:lnTo>
                    <a:lnTo>
                      <a:pt x="119931" y="1212687"/>
                    </a:lnTo>
                    <a:lnTo>
                      <a:pt x="110823" y="1170585"/>
                    </a:lnTo>
                    <a:lnTo>
                      <a:pt x="106843" y="1155082"/>
                    </a:lnTo>
                    <a:lnTo>
                      <a:pt x="106336" y="1149843"/>
                    </a:lnTo>
                    <a:lnTo>
                      <a:pt x="93919" y="1092442"/>
                    </a:lnTo>
                    <a:cubicBezTo>
                      <a:pt x="89048" y="1052070"/>
                      <a:pt x="87432" y="1012722"/>
                      <a:pt x="87445" y="978344"/>
                    </a:cubicBezTo>
                    <a:lnTo>
                      <a:pt x="89710" y="920404"/>
                    </a:lnTo>
                    <a:lnTo>
                      <a:pt x="33952" y="590602"/>
                    </a:lnTo>
                    <a:lnTo>
                      <a:pt x="1308" y="416156"/>
                    </a:lnTo>
                    <a:cubicBezTo>
                      <a:pt x="-6076" y="378448"/>
                      <a:pt x="18538" y="343199"/>
                      <a:pt x="56280" y="336641"/>
                    </a:cubicBezTo>
                    <a:cubicBezTo>
                      <a:pt x="92381" y="330083"/>
                      <a:pt x="126841" y="355495"/>
                      <a:pt x="135045" y="391564"/>
                    </a:cubicBezTo>
                    <a:lnTo>
                      <a:pt x="140008" y="413964"/>
                    </a:lnTo>
                    <a:lnTo>
                      <a:pt x="150189" y="430633"/>
                    </a:lnTo>
                    <a:lnTo>
                      <a:pt x="237787" y="814181"/>
                    </a:lnTo>
                    <a:lnTo>
                      <a:pt x="241707" y="817009"/>
                    </a:lnTo>
                    <a:cubicBezTo>
                      <a:pt x="249091" y="816189"/>
                      <a:pt x="254834" y="808812"/>
                      <a:pt x="254014" y="801434"/>
                    </a:cubicBezTo>
                    <a:lnTo>
                      <a:pt x="192478" y="224336"/>
                    </a:lnTo>
                    <a:cubicBezTo>
                      <a:pt x="186735" y="182530"/>
                      <a:pt x="216272" y="144002"/>
                      <a:pt x="258116" y="139083"/>
                    </a:cubicBezTo>
                    <a:cubicBezTo>
                      <a:pt x="299140" y="134165"/>
                      <a:pt x="335241" y="164495"/>
                      <a:pt x="342625" y="205482"/>
                    </a:cubicBezTo>
                    <a:lnTo>
                      <a:pt x="418109" y="750610"/>
                    </a:lnTo>
                    <a:cubicBezTo>
                      <a:pt x="418929" y="755528"/>
                      <a:pt x="423852" y="760447"/>
                      <a:pt x="429595" y="761267"/>
                    </a:cubicBezTo>
                    <a:cubicBezTo>
                      <a:pt x="437800" y="762906"/>
                      <a:pt x="446005" y="756348"/>
                      <a:pt x="445184" y="747331"/>
                    </a:cubicBezTo>
                    <a:lnTo>
                      <a:pt x="424672" y="93998"/>
                    </a:lnTo>
                    <a:cubicBezTo>
                      <a:pt x="418929" y="48092"/>
                      <a:pt x="451748" y="6285"/>
                      <a:pt x="497695" y="547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2548295-4127-48FC-9CC5-C721532D2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30798" y="4702921"/>
                <a:ext cx="453825" cy="620333"/>
              </a:xfrm>
              <a:custGeom>
                <a:avLst/>
                <a:gdLst>
                  <a:gd name="connsiteX0" fmla="*/ 49146 w 453825"/>
                  <a:gd name="connsiteY0" fmla="*/ 78 h 620333"/>
                  <a:gd name="connsiteX1" fmla="*/ 187309 w 453825"/>
                  <a:gd name="connsiteY1" fmla="*/ 9133 h 620333"/>
                  <a:gd name="connsiteX2" fmla="*/ 197119 w 453825"/>
                  <a:gd name="connsiteY2" fmla="*/ 9133 h 620333"/>
                  <a:gd name="connsiteX3" fmla="*/ 206112 w 453825"/>
                  <a:gd name="connsiteY3" fmla="*/ 9956 h 620333"/>
                  <a:gd name="connsiteX4" fmla="*/ 382700 w 453825"/>
                  <a:gd name="connsiteY4" fmla="*/ 3371 h 620333"/>
                  <a:gd name="connsiteX5" fmla="*/ 394145 w 453825"/>
                  <a:gd name="connsiteY5" fmla="*/ 3371 h 620333"/>
                  <a:gd name="connsiteX6" fmla="*/ 435022 w 453825"/>
                  <a:gd name="connsiteY6" fmla="*/ 30535 h 620333"/>
                  <a:gd name="connsiteX7" fmla="*/ 453825 w 453825"/>
                  <a:gd name="connsiteY7" fmla="*/ 103795 h 620333"/>
                  <a:gd name="connsiteX8" fmla="*/ 448920 w 453825"/>
                  <a:gd name="connsiteY8" fmla="*/ 142483 h 620333"/>
                  <a:gd name="connsiteX9" fmla="*/ 362261 w 453825"/>
                  <a:gd name="connsiteY9" fmla="*/ 235499 h 620333"/>
                  <a:gd name="connsiteX10" fmla="*/ 319749 w 453825"/>
                  <a:gd name="connsiteY10" fmla="*/ 240438 h 620333"/>
                  <a:gd name="connsiteX11" fmla="*/ 286742 w 453825"/>
                  <a:gd name="connsiteY11" fmla="*/ 227267 h 620333"/>
                  <a:gd name="connsiteX12" fmla="*/ 265689 w 453825"/>
                  <a:gd name="connsiteY12" fmla="*/ 217103 h 620333"/>
                  <a:gd name="connsiteX13" fmla="*/ 315687 w 453825"/>
                  <a:gd name="connsiteY13" fmla="*/ 412744 h 620333"/>
                  <a:gd name="connsiteX14" fmla="*/ 129432 w 453825"/>
                  <a:gd name="connsiteY14" fmla="*/ 620333 h 620333"/>
                  <a:gd name="connsiteX15" fmla="*/ 3687 w 453825"/>
                  <a:gd name="connsiteY15" fmla="*/ 381525 h 620333"/>
                  <a:gd name="connsiteX16" fmla="*/ 29292 w 453825"/>
                  <a:gd name="connsiteY16" fmla="*/ 272069 h 620333"/>
                  <a:gd name="connsiteX17" fmla="*/ 54394 w 453825"/>
                  <a:gd name="connsiteY17" fmla="*/ 219349 h 620333"/>
                  <a:gd name="connsiteX18" fmla="*/ 54255 w 453825"/>
                  <a:gd name="connsiteY18" fmla="*/ 219242 h 620333"/>
                  <a:gd name="connsiteX19" fmla="*/ 32795 w 453825"/>
                  <a:gd name="connsiteY19" fmla="*/ 177055 h 620333"/>
                  <a:gd name="connsiteX20" fmla="*/ 34430 w 453825"/>
                  <a:gd name="connsiteY20" fmla="*/ 154830 h 620333"/>
                  <a:gd name="connsiteX21" fmla="*/ 17262 w 453825"/>
                  <a:gd name="connsiteY21" fmla="*/ 28065 h 620333"/>
                  <a:gd name="connsiteX22" fmla="*/ 22167 w 453825"/>
                  <a:gd name="connsiteY22" fmla="*/ 14895 h 620333"/>
                  <a:gd name="connsiteX23" fmla="*/ 49146 w 453825"/>
                  <a:gd name="connsiteY23" fmla="*/ 78 h 62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3825" h="620333">
                    <a:moveTo>
                      <a:pt x="49146" y="78"/>
                    </a:moveTo>
                    <a:cubicBezTo>
                      <a:pt x="102286" y="5840"/>
                      <a:pt x="148067" y="8310"/>
                      <a:pt x="187309" y="9133"/>
                    </a:cubicBezTo>
                    <a:cubicBezTo>
                      <a:pt x="190579" y="9133"/>
                      <a:pt x="193849" y="9133"/>
                      <a:pt x="197119" y="9133"/>
                    </a:cubicBezTo>
                    <a:cubicBezTo>
                      <a:pt x="200390" y="9956"/>
                      <a:pt x="203660" y="9956"/>
                      <a:pt x="206112" y="9956"/>
                    </a:cubicBezTo>
                    <a:cubicBezTo>
                      <a:pt x="291136" y="10779"/>
                      <a:pt x="345911" y="4194"/>
                      <a:pt x="382700" y="3371"/>
                    </a:cubicBezTo>
                    <a:cubicBezTo>
                      <a:pt x="386787" y="3371"/>
                      <a:pt x="390057" y="3371"/>
                      <a:pt x="394145" y="3371"/>
                    </a:cubicBezTo>
                    <a:cubicBezTo>
                      <a:pt x="412131" y="5840"/>
                      <a:pt x="426029" y="15718"/>
                      <a:pt x="435022" y="30535"/>
                    </a:cubicBezTo>
                    <a:cubicBezTo>
                      <a:pt x="439927" y="52760"/>
                      <a:pt x="445650" y="77454"/>
                      <a:pt x="453825" y="103795"/>
                    </a:cubicBezTo>
                    <a:cubicBezTo>
                      <a:pt x="453825" y="117789"/>
                      <a:pt x="452190" y="131782"/>
                      <a:pt x="448920" y="142483"/>
                    </a:cubicBezTo>
                    <a:cubicBezTo>
                      <a:pt x="437474" y="184464"/>
                      <a:pt x="403955" y="220682"/>
                      <a:pt x="362261" y="235499"/>
                    </a:cubicBezTo>
                    <a:cubicBezTo>
                      <a:pt x="349181" y="240438"/>
                      <a:pt x="333648" y="243730"/>
                      <a:pt x="319749" y="240438"/>
                    </a:cubicBezTo>
                    <a:cubicBezTo>
                      <a:pt x="308304" y="237968"/>
                      <a:pt x="297472" y="232824"/>
                      <a:pt x="286742" y="227267"/>
                    </a:cubicBezTo>
                    <a:lnTo>
                      <a:pt x="265689" y="217103"/>
                    </a:lnTo>
                    <a:lnTo>
                      <a:pt x="315687" y="412744"/>
                    </a:lnTo>
                    <a:lnTo>
                      <a:pt x="129432" y="620333"/>
                    </a:lnTo>
                    <a:cubicBezTo>
                      <a:pt x="41286" y="586352"/>
                      <a:pt x="-15358" y="515356"/>
                      <a:pt x="3687" y="381525"/>
                    </a:cubicBezTo>
                    <a:cubicBezTo>
                      <a:pt x="9614" y="340019"/>
                      <a:pt x="18341" y="303739"/>
                      <a:pt x="29292" y="272069"/>
                    </a:cubicBezTo>
                    <a:lnTo>
                      <a:pt x="54394" y="219349"/>
                    </a:lnTo>
                    <a:lnTo>
                      <a:pt x="54255" y="219242"/>
                    </a:lnTo>
                    <a:cubicBezTo>
                      <a:pt x="43627" y="207306"/>
                      <a:pt x="36883" y="191872"/>
                      <a:pt x="32795" y="177055"/>
                    </a:cubicBezTo>
                    <a:cubicBezTo>
                      <a:pt x="34430" y="164708"/>
                      <a:pt x="34430" y="154830"/>
                      <a:pt x="34430" y="154830"/>
                    </a:cubicBezTo>
                    <a:lnTo>
                      <a:pt x="17262" y="28065"/>
                    </a:lnTo>
                    <a:cubicBezTo>
                      <a:pt x="18897" y="23127"/>
                      <a:pt x="20532" y="19011"/>
                      <a:pt x="22167" y="14895"/>
                    </a:cubicBezTo>
                    <a:cubicBezTo>
                      <a:pt x="26255" y="5017"/>
                      <a:pt x="37700" y="-745"/>
                      <a:pt x="49146" y="78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1" name="Freeform 80">
                <a:extLst>
                  <a:ext uri="{FF2B5EF4-FFF2-40B4-BE49-F238E27FC236}">
                    <a16:creationId xmlns:a16="http://schemas.microsoft.com/office/drawing/2014/main" id="{BFE91425-680B-4C09-9CAF-AC68C4CD3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52823" y="4722813"/>
                <a:ext cx="495300" cy="908050"/>
              </a:xfrm>
              <a:custGeom>
                <a:avLst/>
                <a:gdLst>
                  <a:gd name="T0" fmla="*/ 0 w 604"/>
                  <a:gd name="T1" fmla="*/ 502 h 1108"/>
                  <a:gd name="T2" fmla="*/ 0 w 604"/>
                  <a:gd name="T3" fmla="*/ 1108 h 1108"/>
                  <a:gd name="T4" fmla="*/ 363 w 604"/>
                  <a:gd name="T5" fmla="*/ 1108 h 1108"/>
                  <a:gd name="T6" fmla="*/ 363 w 604"/>
                  <a:gd name="T7" fmla="*/ 617 h 1108"/>
                  <a:gd name="T8" fmla="*/ 589 w 604"/>
                  <a:gd name="T9" fmla="*/ 283 h 1108"/>
                  <a:gd name="T10" fmla="*/ 591 w 604"/>
                  <a:gd name="T11" fmla="*/ 212 h 1108"/>
                  <a:gd name="T12" fmla="*/ 488 w 604"/>
                  <a:gd name="T13" fmla="*/ 38 h 1108"/>
                  <a:gd name="T14" fmla="*/ 417 w 604"/>
                  <a:gd name="T15" fmla="*/ 6 h 1108"/>
                  <a:gd name="T16" fmla="*/ 60 w 604"/>
                  <a:gd name="T17" fmla="*/ 15 h 1108"/>
                  <a:gd name="T18" fmla="*/ 24 w 604"/>
                  <a:gd name="T19" fmla="*/ 43 h 1108"/>
                  <a:gd name="T20" fmla="*/ 218 w 604"/>
                  <a:gd name="T21" fmla="*/ 264 h 1108"/>
                  <a:gd name="T22" fmla="*/ 0 w 604"/>
                  <a:gd name="T23" fmla="*/ 502 h 1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4" h="1108">
                    <a:moveTo>
                      <a:pt x="0" y="502"/>
                    </a:moveTo>
                    <a:lnTo>
                      <a:pt x="0" y="1108"/>
                    </a:lnTo>
                    <a:lnTo>
                      <a:pt x="363" y="1108"/>
                    </a:lnTo>
                    <a:lnTo>
                      <a:pt x="363" y="617"/>
                    </a:lnTo>
                    <a:lnTo>
                      <a:pt x="589" y="283"/>
                    </a:lnTo>
                    <a:cubicBezTo>
                      <a:pt x="603" y="262"/>
                      <a:pt x="604" y="234"/>
                      <a:pt x="591" y="212"/>
                    </a:cubicBezTo>
                    <a:lnTo>
                      <a:pt x="488" y="38"/>
                    </a:lnTo>
                    <a:cubicBezTo>
                      <a:pt x="474" y="13"/>
                      <a:pt x="445" y="0"/>
                      <a:pt x="417" y="6"/>
                    </a:cubicBezTo>
                    <a:cubicBezTo>
                      <a:pt x="352" y="19"/>
                      <a:pt x="222" y="37"/>
                      <a:pt x="60" y="15"/>
                    </a:cubicBezTo>
                    <a:cubicBezTo>
                      <a:pt x="42" y="13"/>
                      <a:pt x="26" y="25"/>
                      <a:pt x="24" y="43"/>
                    </a:cubicBezTo>
                    <a:cubicBezTo>
                      <a:pt x="15" y="107"/>
                      <a:pt x="19" y="246"/>
                      <a:pt x="218" y="264"/>
                    </a:cubicBezTo>
                    <a:cubicBezTo>
                      <a:pt x="218" y="264"/>
                      <a:pt x="24" y="312"/>
                      <a:pt x="0" y="502"/>
                    </a:cubicBezTo>
                    <a:close/>
                  </a:path>
                </a:pathLst>
              </a:custGeom>
              <a:solidFill>
                <a:srgbClr val="EBA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9">
                <a:extLst>
                  <a:ext uri="{FF2B5EF4-FFF2-40B4-BE49-F238E27FC236}">
                    <a16:creationId xmlns:a16="http://schemas.microsoft.com/office/drawing/2014/main" id="{B31F56ED-15D3-4850-8551-018EB37D0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33461" y="4515596"/>
                <a:ext cx="709613" cy="187325"/>
              </a:xfrm>
              <a:custGeom>
                <a:avLst/>
                <a:gdLst>
                  <a:gd name="T0" fmla="*/ 865 w 865"/>
                  <a:gd name="T1" fmla="*/ 0 h 230"/>
                  <a:gd name="T2" fmla="*/ 861 w 865"/>
                  <a:gd name="T3" fmla="*/ 52 h 230"/>
                  <a:gd name="T4" fmla="*/ 0 w 865"/>
                  <a:gd name="T5" fmla="*/ 230 h 230"/>
                  <a:gd name="T6" fmla="*/ 865 w 865"/>
                  <a:gd name="T7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5" h="230">
                    <a:moveTo>
                      <a:pt x="865" y="0"/>
                    </a:moveTo>
                    <a:lnTo>
                      <a:pt x="861" y="52"/>
                    </a:lnTo>
                    <a:cubicBezTo>
                      <a:pt x="237" y="72"/>
                      <a:pt x="24" y="212"/>
                      <a:pt x="0" y="230"/>
                    </a:cubicBezTo>
                    <a:cubicBezTo>
                      <a:pt x="243" y="33"/>
                      <a:pt x="774" y="4"/>
                      <a:pt x="865" y="0"/>
                    </a:cubicBezTo>
                    <a:close/>
                  </a:path>
                </a:pathLst>
              </a:custGeom>
              <a:solidFill>
                <a:srgbClr val="D58C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821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8484</TotalTime>
  <Words>310</Words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4 Text Boxes w/ Hands Counting for PowerPoint</vt:lpstr>
      <vt:lpstr>4 Text Boxes w/ Hands Counting for PowerPoint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Text Boxes w/ Hands Counting for PowerPoint</dc:title>
  <dc:creator>PresentationGO.com</dc:creator>
  <dc:description>© Copyright PresentationGO.com</dc:description>
  <dcterms:created xsi:type="dcterms:W3CDTF">2014-11-26T05:14:11Z</dcterms:created>
  <dcterms:modified xsi:type="dcterms:W3CDTF">2018-11-21T18:40:11Z</dcterms:modified>
  <cp:category>Text &amp; Tables</cp:category>
</cp:coreProperties>
</file>