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8" r:id="rId4"/>
    <p:sldId id="359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4" d="100"/>
          <a:sy n="104" d="100"/>
        </p:scale>
        <p:origin x="64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5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35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D12C-CC1F-4702-B96B-54ACFF51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Infographic Pyramid w/ 4 Stages for PowerPoint</a:t>
            </a: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6DB32FEF-DED0-4350-AB9D-DB3D4264DEC1}"/>
              </a:ext>
            </a:extLst>
          </p:cNvPr>
          <p:cNvSpPr/>
          <p:nvPr/>
        </p:nvSpPr>
        <p:spPr>
          <a:xfrm rot="10800000">
            <a:off x="4360974" y="1348509"/>
            <a:ext cx="3451791" cy="4664362"/>
          </a:xfrm>
          <a:custGeom>
            <a:avLst/>
            <a:gdLst>
              <a:gd name="connsiteX0" fmla="*/ 2261004 w 2783150"/>
              <a:gd name="connsiteY0" fmla="*/ 889473 h 3760836"/>
              <a:gd name="connsiteX1" fmla="*/ 2331798 w 2783150"/>
              <a:gd name="connsiteY1" fmla="*/ 869765 h 3760836"/>
              <a:gd name="connsiteX2" fmla="*/ 2354493 w 2783150"/>
              <a:gd name="connsiteY2" fmla="*/ 862086 h 3760836"/>
              <a:gd name="connsiteX3" fmla="*/ 2331799 w 2783150"/>
              <a:gd name="connsiteY3" fmla="*/ 869765 h 3760836"/>
              <a:gd name="connsiteX4" fmla="*/ 1865868 w 2783150"/>
              <a:gd name="connsiteY4" fmla="*/ 957725 h 3760836"/>
              <a:gd name="connsiteX5" fmla="*/ 1933898 w 2783150"/>
              <a:gd name="connsiteY5" fmla="*/ 949433 h 3760836"/>
              <a:gd name="connsiteX6" fmla="*/ 1972366 w 2783150"/>
              <a:gd name="connsiteY6" fmla="*/ 944745 h 3760836"/>
              <a:gd name="connsiteX7" fmla="*/ 2120599 w 2783150"/>
              <a:gd name="connsiteY7" fmla="*/ 920708 h 3760836"/>
              <a:gd name="connsiteX8" fmla="*/ 2147268 w 2783150"/>
              <a:gd name="connsiteY8" fmla="*/ 914863 h 3760836"/>
              <a:gd name="connsiteX9" fmla="*/ 2166630 w 2783150"/>
              <a:gd name="connsiteY9" fmla="*/ 911556 h 3760836"/>
              <a:gd name="connsiteX10" fmla="*/ 2253131 w 2783150"/>
              <a:gd name="connsiteY10" fmla="*/ 891664 h 3760836"/>
              <a:gd name="connsiteX11" fmla="*/ 2253157 w 2783150"/>
              <a:gd name="connsiteY11" fmla="*/ 891658 h 3760836"/>
              <a:gd name="connsiteX12" fmla="*/ 2253157 w 2783150"/>
              <a:gd name="connsiteY12" fmla="*/ 891658 h 3760836"/>
              <a:gd name="connsiteX13" fmla="*/ 2253131 w 2783150"/>
              <a:gd name="connsiteY13" fmla="*/ 891664 h 3760836"/>
              <a:gd name="connsiteX14" fmla="*/ 2147268 w 2783150"/>
              <a:gd name="connsiteY14" fmla="*/ 914863 h 3760836"/>
              <a:gd name="connsiteX15" fmla="*/ 1972367 w 2783150"/>
              <a:gd name="connsiteY15" fmla="*/ 944745 h 3760836"/>
              <a:gd name="connsiteX16" fmla="*/ 1933899 w 2783150"/>
              <a:gd name="connsiteY16" fmla="*/ 949433 h 3760836"/>
              <a:gd name="connsiteX17" fmla="*/ 1930954 w 2783150"/>
              <a:gd name="connsiteY17" fmla="*/ 949155 h 3760836"/>
              <a:gd name="connsiteX18" fmla="*/ 1933898 w 2783150"/>
              <a:gd name="connsiteY18" fmla="*/ 949433 h 3760836"/>
              <a:gd name="connsiteX19" fmla="*/ 1865933 w 2783150"/>
              <a:gd name="connsiteY19" fmla="*/ 957716 h 3760836"/>
              <a:gd name="connsiteX20" fmla="*/ 1409009 w 2783150"/>
              <a:gd name="connsiteY20" fmla="*/ 981509 h 3760836"/>
              <a:gd name="connsiteX21" fmla="*/ 1637137 w 2783150"/>
              <a:gd name="connsiteY21" fmla="*/ 975691 h 3760836"/>
              <a:gd name="connsiteX22" fmla="*/ 1752464 w 2783150"/>
              <a:gd name="connsiteY22" fmla="*/ 966633 h 3760836"/>
              <a:gd name="connsiteX23" fmla="*/ 1637138 w 2783150"/>
              <a:gd name="connsiteY23" fmla="*/ 975690 h 3760836"/>
              <a:gd name="connsiteX24" fmla="*/ 1804689 w 2783150"/>
              <a:gd name="connsiteY24" fmla="*/ 1883142 h 3760836"/>
              <a:gd name="connsiteX25" fmla="*/ 1786353 w 2783150"/>
              <a:gd name="connsiteY25" fmla="*/ 1879647 h 3760836"/>
              <a:gd name="connsiteX26" fmla="*/ 1391575 w 2783150"/>
              <a:gd name="connsiteY26" fmla="*/ 1851788 h 3760836"/>
              <a:gd name="connsiteX27" fmla="*/ 996797 w 2783150"/>
              <a:gd name="connsiteY27" fmla="*/ 1879647 h 3760836"/>
              <a:gd name="connsiteX28" fmla="*/ 978461 w 2783150"/>
              <a:gd name="connsiteY28" fmla="*/ 1883142 h 3760836"/>
              <a:gd name="connsiteX29" fmla="*/ 944851 w 2783150"/>
              <a:gd name="connsiteY29" fmla="*/ 1879418 h 3760836"/>
              <a:gd name="connsiteX30" fmla="*/ 608817 w 2783150"/>
              <a:gd name="connsiteY30" fmla="*/ 1777026 h 3760836"/>
              <a:gd name="connsiteX31" fmla="*/ 605700 w 2783150"/>
              <a:gd name="connsiteY31" fmla="*/ 1772856 h 3760836"/>
              <a:gd name="connsiteX32" fmla="*/ 593496 w 2783150"/>
              <a:gd name="connsiteY32" fmla="*/ 1740466 h 3760836"/>
              <a:gd name="connsiteX33" fmla="*/ 360084 w 2783150"/>
              <a:gd name="connsiteY33" fmla="*/ 1121026 h 3760836"/>
              <a:gd name="connsiteX34" fmla="*/ 360083 w 2783150"/>
              <a:gd name="connsiteY34" fmla="*/ 1121024 h 3760836"/>
              <a:gd name="connsiteX35" fmla="*/ 343489 w 2783150"/>
              <a:gd name="connsiteY35" fmla="*/ 1076987 h 3760836"/>
              <a:gd name="connsiteX36" fmla="*/ 345002 w 2783150"/>
              <a:gd name="connsiteY36" fmla="*/ 1072343 h 3760836"/>
              <a:gd name="connsiteX37" fmla="*/ 345001 w 2783150"/>
              <a:gd name="connsiteY37" fmla="*/ 1072344 h 3760836"/>
              <a:gd name="connsiteX38" fmla="*/ 343489 w 2783150"/>
              <a:gd name="connsiteY38" fmla="*/ 1076988 h 3760836"/>
              <a:gd name="connsiteX39" fmla="*/ 224975 w 2783150"/>
              <a:gd name="connsiteY39" fmla="*/ 762469 h 3760836"/>
              <a:gd name="connsiteX40" fmla="*/ 227893 w 2783150"/>
              <a:gd name="connsiteY40" fmla="*/ 765340 h 3760836"/>
              <a:gd name="connsiteX41" fmla="*/ 810784 w 2783150"/>
              <a:gd name="connsiteY41" fmla="*/ 944746 h 3760836"/>
              <a:gd name="connsiteX42" fmla="*/ 849249 w 2783150"/>
              <a:gd name="connsiteY42" fmla="*/ 949433 h 3760836"/>
              <a:gd name="connsiteX43" fmla="*/ 849252 w 2783150"/>
              <a:gd name="connsiteY43" fmla="*/ 949433 h 3760836"/>
              <a:gd name="connsiteX44" fmla="*/ 917295 w 2783150"/>
              <a:gd name="connsiteY44" fmla="*/ 957727 h 3760836"/>
              <a:gd name="connsiteX45" fmla="*/ 1391575 w 2783150"/>
              <a:gd name="connsiteY45" fmla="*/ 981954 h 3760836"/>
              <a:gd name="connsiteX46" fmla="*/ 1146013 w 2783150"/>
              <a:gd name="connsiteY46" fmla="*/ 975690 h 3760836"/>
              <a:gd name="connsiteX47" fmla="*/ 917296 w 2783150"/>
              <a:gd name="connsiteY47" fmla="*/ 957727 h 3760836"/>
              <a:gd name="connsiteX48" fmla="*/ 917234 w 2783150"/>
              <a:gd name="connsiteY48" fmla="*/ 957718 h 3760836"/>
              <a:gd name="connsiteX49" fmla="*/ 849252 w 2783150"/>
              <a:gd name="connsiteY49" fmla="*/ 949433 h 3760836"/>
              <a:gd name="connsiteX50" fmla="*/ 849252 w 2783150"/>
              <a:gd name="connsiteY50" fmla="*/ 949433 h 3760836"/>
              <a:gd name="connsiteX51" fmla="*/ 810785 w 2783150"/>
              <a:gd name="connsiteY51" fmla="*/ 944745 h 3760836"/>
              <a:gd name="connsiteX52" fmla="*/ 227894 w 2783150"/>
              <a:gd name="connsiteY52" fmla="*/ 765340 h 3760836"/>
              <a:gd name="connsiteX53" fmla="*/ 224976 w 2783150"/>
              <a:gd name="connsiteY53" fmla="*/ 762468 h 3760836"/>
              <a:gd name="connsiteX54" fmla="*/ 179548 w 2783150"/>
              <a:gd name="connsiteY54" fmla="*/ 641908 h 3760836"/>
              <a:gd name="connsiteX55" fmla="*/ 1 w 2783150"/>
              <a:gd name="connsiteY55" fmla="*/ 165415 h 3760836"/>
              <a:gd name="connsiteX56" fmla="*/ 986 w 2783150"/>
              <a:gd name="connsiteY56" fmla="*/ 165415 h 3760836"/>
              <a:gd name="connsiteX57" fmla="*/ 0 w 2783150"/>
              <a:gd name="connsiteY57" fmla="*/ 163127 h 3760836"/>
              <a:gd name="connsiteX58" fmla="*/ 1391575 w 2783150"/>
              <a:gd name="connsiteY58" fmla="*/ 0 h 3760836"/>
              <a:gd name="connsiteX59" fmla="*/ 2783149 w 2783150"/>
              <a:gd name="connsiteY59" fmla="*/ 163127 h 3760836"/>
              <a:gd name="connsiteX60" fmla="*/ 2782164 w 2783150"/>
              <a:gd name="connsiteY60" fmla="*/ 165416 h 3760836"/>
              <a:gd name="connsiteX61" fmla="*/ 2783150 w 2783150"/>
              <a:gd name="connsiteY61" fmla="*/ 165416 h 3760836"/>
              <a:gd name="connsiteX62" fmla="*/ 2603603 w 2783150"/>
              <a:gd name="connsiteY62" fmla="*/ 641908 h 3760836"/>
              <a:gd name="connsiteX63" fmla="*/ 2558175 w 2783150"/>
              <a:gd name="connsiteY63" fmla="*/ 762468 h 3760836"/>
              <a:gd name="connsiteX64" fmla="*/ 2558174 w 2783150"/>
              <a:gd name="connsiteY64" fmla="*/ 762469 h 3760836"/>
              <a:gd name="connsiteX65" fmla="*/ 2439660 w 2783150"/>
              <a:gd name="connsiteY65" fmla="*/ 1076990 h 3760836"/>
              <a:gd name="connsiteX66" fmla="*/ 2439660 w 2783150"/>
              <a:gd name="connsiteY66" fmla="*/ 1076990 h 3760836"/>
              <a:gd name="connsiteX67" fmla="*/ 2423068 w 2783150"/>
              <a:gd name="connsiteY67" fmla="*/ 1121022 h 3760836"/>
              <a:gd name="connsiteX68" fmla="*/ 2423067 w 2783150"/>
              <a:gd name="connsiteY68" fmla="*/ 1121024 h 3760836"/>
              <a:gd name="connsiteX69" fmla="*/ 2189654 w 2783150"/>
              <a:gd name="connsiteY69" fmla="*/ 1740466 h 3760836"/>
              <a:gd name="connsiteX70" fmla="*/ 2177450 w 2783150"/>
              <a:gd name="connsiteY70" fmla="*/ 1772856 h 3760836"/>
              <a:gd name="connsiteX71" fmla="*/ 2174333 w 2783150"/>
              <a:gd name="connsiteY71" fmla="*/ 1777026 h 3760836"/>
              <a:gd name="connsiteX72" fmla="*/ 1838298 w 2783150"/>
              <a:gd name="connsiteY72" fmla="*/ 1879418 h 3760836"/>
              <a:gd name="connsiteX73" fmla="*/ 1841105 w 2783150"/>
              <a:gd name="connsiteY73" fmla="*/ 2665467 h 3760836"/>
              <a:gd name="connsiteX74" fmla="*/ 1833504 w 2783150"/>
              <a:gd name="connsiteY74" fmla="*/ 2638199 h 3760836"/>
              <a:gd name="connsiteX75" fmla="*/ 1391574 w 2783150"/>
              <a:gd name="connsiteY75" fmla="*/ 2507948 h 3760836"/>
              <a:gd name="connsiteX76" fmla="*/ 949643 w 2783150"/>
              <a:gd name="connsiteY76" fmla="*/ 2638199 h 3760836"/>
              <a:gd name="connsiteX77" fmla="*/ 942043 w 2783150"/>
              <a:gd name="connsiteY77" fmla="*/ 2665465 h 3760836"/>
              <a:gd name="connsiteX78" fmla="*/ 714141 w 2783150"/>
              <a:gd name="connsiteY78" fmla="*/ 2060645 h 3760836"/>
              <a:gd name="connsiteX79" fmla="*/ 714142 w 2783150"/>
              <a:gd name="connsiteY79" fmla="*/ 2060646 h 3760836"/>
              <a:gd name="connsiteX80" fmla="*/ 690085 w 2783150"/>
              <a:gd name="connsiteY80" fmla="*/ 1996803 h 3760836"/>
              <a:gd name="connsiteX81" fmla="*/ 690085 w 2783150"/>
              <a:gd name="connsiteY81" fmla="*/ 1996803 h 3760836"/>
              <a:gd name="connsiteX82" fmla="*/ 605700 w 2783150"/>
              <a:gd name="connsiteY82" fmla="*/ 1772858 h 3760836"/>
              <a:gd name="connsiteX83" fmla="*/ 608817 w 2783150"/>
              <a:gd name="connsiteY83" fmla="*/ 1777028 h 3760836"/>
              <a:gd name="connsiteX84" fmla="*/ 944852 w 2783150"/>
              <a:gd name="connsiteY84" fmla="*/ 1879419 h 3760836"/>
              <a:gd name="connsiteX85" fmla="*/ 978460 w 2783150"/>
              <a:gd name="connsiteY85" fmla="*/ 1883144 h 3760836"/>
              <a:gd name="connsiteX86" fmla="*/ 978461 w 2783150"/>
              <a:gd name="connsiteY86" fmla="*/ 1883143 h 3760836"/>
              <a:gd name="connsiteX87" fmla="*/ 978463 w 2783150"/>
              <a:gd name="connsiteY87" fmla="*/ 1883143 h 3760836"/>
              <a:gd name="connsiteX88" fmla="*/ 978462 w 2783150"/>
              <a:gd name="connsiteY88" fmla="*/ 1883143 h 3760836"/>
              <a:gd name="connsiteX89" fmla="*/ 996797 w 2783150"/>
              <a:gd name="connsiteY89" fmla="*/ 1879648 h 3760836"/>
              <a:gd name="connsiteX90" fmla="*/ 1391575 w 2783150"/>
              <a:gd name="connsiteY90" fmla="*/ 1851788 h 3760836"/>
              <a:gd name="connsiteX91" fmla="*/ 1786353 w 2783150"/>
              <a:gd name="connsiteY91" fmla="*/ 1879648 h 3760836"/>
              <a:gd name="connsiteX92" fmla="*/ 1804689 w 2783150"/>
              <a:gd name="connsiteY92" fmla="*/ 1883143 h 3760836"/>
              <a:gd name="connsiteX93" fmla="*/ 1804688 w 2783150"/>
              <a:gd name="connsiteY93" fmla="*/ 1883143 h 3760836"/>
              <a:gd name="connsiteX94" fmla="*/ 1804689 w 2783150"/>
              <a:gd name="connsiteY94" fmla="*/ 1883143 h 3760836"/>
              <a:gd name="connsiteX95" fmla="*/ 1804691 w 2783150"/>
              <a:gd name="connsiteY95" fmla="*/ 1883144 h 3760836"/>
              <a:gd name="connsiteX96" fmla="*/ 1838298 w 2783150"/>
              <a:gd name="connsiteY96" fmla="*/ 1879419 h 3760836"/>
              <a:gd name="connsiteX97" fmla="*/ 2174333 w 2783150"/>
              <a:gd name="connsiteY97" fmla="*/ 1777028 h 3760836"/>
              <a:gd name="connsiteX98" fmla="*/ 2177450 w 2783150"/>
              <a:gd name="connsiteY98" fmla="*/ 1772858 h 3760836"/>
              <a:gd name="connsiteX99" fmla="*/ 2093065 w 2783150"/>
              <a:gd name="connsiteY99" fmla="*/ 1996803 h 3760836"/>
              <a:gd name="connsiteX100" fmla="*/ 2093065 w 2783150"/>
              <a:gd name="connsiteY100" fmla="*/ 1996803 h 3760836"/>
              <a:gd name="connsiteX101" fmla="*/ 2069008 w 2783150"/>
              <a:gd name="connsiteY101" fmla="*/ 2060646 h 3760836"/>
              <a:gd name="connsiteX102" fmla="*/ 2069007 w 2783150"/>
              <a:gd name="connsiteY102" fmla="*/ 2060647 h 3760836"/>
              <a:gd name="connsiteX103" fmla="*/ 1735758 w 2783150"/>
              <a:gd name="connsiteY103" fmla="*/ 2939023 h 3760836"/>
              <a:gd name="connsiteX104" fmla="*/ 1729747 w 2783150"/>
              <a:gd name="connsiteY104" fmla="*/ 2910847 h 3760836"/>
              <a:gd name="connsiteX105" fmla="*/ 1708378 w 2783150"/>
              <a:gd name="connsiteY105" fmla="*/ 2883168 h 3760836"/>
              <a:gd name="connsiteX106" fmla="*/ 1729746 w 2783150"/>
              <a:gd name="connsiteY106" fmla="*/ 2910846 h 3760836"/>
              <a:gd name="connsiteX107" fmla="*/ 1715960 w 2783150"/>
              <a:gd name="connsiteY107" fmla="*/ 2997589 h 3760836"/>
              <a:gd name="connsiteX108" fmla="*/ 1715960 w 2783150"/>
              <a:gd name="connsiteY108" fmla="*/ 2997589 h 3760836"/>
              <a:gd name="connsiteX109" fmla="*/ 1715961 w 2783150"/>
              <a:gd name="connsiteY109" fmla="*/ 2997588 h 3760836"/>
              <a:gd name="connsiteX110" fmla="*/ 1391574 w 2783150"/>
              <a:gd name="connsiteY110" fmla="*/ 3760836 h 3760836"/>
              <a:gd name="connsiteX111" fmla="*/ 1353572 w 2783150"/>
              <a:gd name="connsiteY111" fmla="*/ 3745095 h 3760836"/>
              <a:gd name="connsiteX112" fmla="*/ 1342890 w 2783150"/>
              <a:gd name="connsiteY112" fmla="*/ 3729251 h 3760836"/>
              <a:gd name="connsiteX113" fmla="*/ 1341629 w 2783150"/>
              <a:gd name="connsiteY113" fmla="*/ 3725905 h 3760836"/>
              <a:gd name="connsiteX114" fmla="*/ 1067195 w 2783150"/>
              <a:gd name="connsiteY114" fmla="*/ 2997596 h 3760836"/>
              <a:gd name="connsiteX115" fmla="*/ 1067193 w 2783150"/>
              <a:gd name="connsiteY115" fmla="*/ 2997593 h 3760836"/>
              <a:gd name="connsiteX116" fmla="*/ 1046572 w 2783150"/>
              <a:gd name="connsiteY116" fmla="*/ 2942868 h 3760836"/>
              <a:gd name="connsiteX117" fmla="*/ 1053402 w 2783150"/>
              <a:gd name="connsiteY117" fmla="*/ 2910846 h 3760836"/>
              <a:gd name="connsiteX118" fmla="*/ 1147491 w 2783150"/>
              <a:gd name="connsiteY118" fmla="*/ 2828374 h 3760836"/>
              <a:gd name="connsiteX119" fmla="*/ 1182352 w 2783150"/>
              <a:gd name="connsiteY119" fmla="*/ 2814782 h 3760836"/>
              <a:gd name="connsiteX120" fmla="*/ 1182354 w 2783150"/>
              <a:gd name="connsiteY120" fmla="*/ 2814783 h 3760836"/>
              <a:gd name="connsiteX121" fmla="*/ 1182354 w 2783150"/>
              <a:gd name="connsiteY121" fmla="*/ 2814782 h 3760836"/>
              <a:gd name="connsiteX122" fmla="*/ 1182352 w 2783150"/>
              <a:gd name="connsiteY122" fmla="*/ 2814782 h 3760836"/>
              <a:gd name="connsiteX123" fmla="*/ 1198578 w 2783150"/>
              <a:gd name="connsiteY123" fmla="*/ 2808455 h 3760836"/>
              <a:gd name="connsiteX124" fmla="*/ 1198578 w 2783150"/>
              <a:gd name="connsiteY124" fmla="*/ 2808455 h 3760836"/>
              <a:gd name="connsiteX125" fmla="*/ 1182351 w 2783150"/>
              <a:gd name="connsiteY125" fmla="*/ 2814782 h 3760836"/>
              <a:gd name="connsiteX126" fmla="*/ 1147491 w 2783150"/>
              <a:gd name="connsiteY126" fmla="*/ 2828374 h 3760836"/>
              <a:gd name="connsiteX127" fmla="*/ 1053402 w 2783150"/>
              <a:gd name="connsiteY127" fmla="*/ 2910846 h 3760836"/>
              <a:gd name="connsiteX128" fmla="*/ 1046572 w 2783150"/>
              <a:gd name="connsiteY128" fmla="*/ 2942867 h 3760836"/>
              <a:gd name="connsiteX129" fmla="*/ 961946 w 2783150"/>
              <a:gd name="connsiteY129" fmla="*/ 2718284 h 3760836"/>
              <a:gd name="connsiteX130" fmla="*/ 961944 w 2783150"/>
              <a:gd name="connsiteY130" fmla="*/ 2718282 h 3760836"/>
              <a:gd name="connsiteX131" fmla="*/ 942043 w 2783150"/>
              <a:gd name="connsiteY131" fmla="*/ 2665466 h 3760836"/>
              <a:gd name="connsiteX132" fmla="*/ 949643 w 2783150"/>
              <a:gd name="connsiteY132" fmla="*/ 2638199 h 3760836"/>
              <a:gd name="connsiteX133" fmla="*/ 1391574 w 2783150"/>
              <a:gd name="connsiteY133" fmla="*/ 2507948 h 3760836"/>
              <a:gd name="connsiteX134" fmla="*/ 1833504 w 2783150"/>
              <a:gd name="connsiteY134" fmla="*/ 2638199 h 3760836"/>
              <a:gd name="connsiteX135" fmla="*/ 1841105 w 2783150"/>
              <a:gd name="connsiteY135" fmla="*/ 2665468 h 3760836"/>
              <a:gd name="connsiteX136" fmla="*/ 1821205 w 2783150"/>
              <a:gd name="connsiteY136" fmla="*/ 2718278 h 3760836"/>
              <a:gd name="connsiteX137" fmla="*/ 1807218 w 2783150"/>
              <a:gd name="connsiteY137" fmla="*/ 2734572 h 3760836"/>
              <a:gd name="connsiteX138" fmla="*/ 1643785 w 2783150"/>
              <a:gd name="connsiteY138" fmla="*/ 2806344 h 3760836"/>
              <a:gd name="connsiteX139" fmla="*/ 1600797 w 2783150"/>
              <a:gd name="connsiteY139" fmla="*/ 2814782 h 3760836"/>
              <a:gd name="connsiteX140" fmla="*/ 1600795 w 2783150"/>
              <a:gd name="connsiteY140" fmla="*/ 2814782 h 3760836"/>
              <a:gd name="connsiteX141" fmla="*/ 1600796 w 2783150"/>
              <a:gd name="connsiteY141" fmla="*/ 2814783 h 3760836"/>
              <a:gd name="connsiteX142" fmla="*/ 1600797 w 2783150"/>
              <a:gd name="connsiteY142" fmla="*/ 2814782 h 3760836"/>
              <a:gd name="connsiteX143" fmla="*/ 1600798 w 2783150"/>
              <a:gd name="connsiteY143" fmla="*/ 2814782 h 3760836"/>
              <a:gd name="connsiteX144" fmla="*/ 1643786 w 2783150"/>
              <a:gd name="connsiteY144" fmla="*/ 2806344 h 3760836"/>
              <a:gd name="connsiteX145" fmla="*/ 1807219 w 2783150"/>
              <a:gd name="connsiteY145" fmla="*/ 2734573 h 3760836"/>
              <a:gd name="connsiteX146" fmla="*/ 1821206 w 2783150"/>
              <a:gd name="connsiteY146" fmla="*/ 2718279 h 3760836"/>
              <a:gd name="connsiteX147" fmla="*/ 1736578 w 2783150"/>
              <a:gd name="connsiteY147" fmla="*/ 2942870 h 3760836"/>
              <a:gd name="connsiteX148" fmla="*/ 1736578 w 2783150"/>
              <a:gd name="connsiteY148" fmla="*/ 2942870 h 3760836"/>
              <a:gd name="connsiteX149" fmla="*/ 1715960 w 2783150"/>
              <a:gd name="connsiteY149" fmla="*/ 2997588 h 3760836"/>
              <a:gd name="connsiteX150" fmla="*/ 1709633 w 2783150"/>
              <a:gd name="connsiteY150" fmla="*/ 3007219 h 3760836"/>
              <a:gd name="connsiteX151" fmla="*/ 1709634 w 2783150"/>
              <a:gd name="connsiteY151" fmla="*/ 3007219 h 3760836"/>
              <a:gd name="connsiteX152" fmla="*/ 1715960 w 2783150"/>
              <a:gd name="connsiteY152" fmla="*/ 2997589 h 3760836"/>
              <a:gd name="connsiteX153" fmla="*/ 1487809 w 2783150"/>
              <a:gd name="connsiteY153" fmla="*/ 3603068 h 3760836"/>
              <a:gd name="connsiteX154" fmla="*/ 1441516 w 2783150"/>
              <a:gd name="connsiteY154" fmla="*/ 3725924 h 3760836"/>
              <a:gd name="connsiteX155" fmla="*/ 1441515 w 2783150"/>
              <a:gd name="connsiteY155" fmla="*/ 3725924 h 3760836"/>
              <a:gd name="connsiteX156" fmla="*/ 1440265 w 2783150"/>
              <a:gd name="connsiteY156" fmla="*/ 3729242 h 3760836"/>
              <a:gd name="connsiteX157" fmla="*/ 1429575 w 2783150"/>
              <a:gd name="connsiteY157" fmla="*/ 3745095 h 3760836"/>
              <a:gd name="connsiteX158" fmla="*/ 1391574 w 2783150"/>
              <a:gd name="connsiteY158" fmla="*/ 3760836 h 37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2783150" h="3760836">
                <a:moveTo>
                  <a:pt x="2261004" y="889473"/>
                </a:moveTo>
                <a:lnTo>
                  <a:pt x="2331798" y="869765"/>
                </a:lnTo>
                <a:lnTo>
                  <a:pt x="2354493" y="862086"/>
                </a:lnTo>
                <a:lnTo>
                  <a:pt x="2331799" y="869765"/>
                </a:lnTo>
                <a:close/>
                <a:moveTo>
                  <a:pt x="1865868" y="957725"/>
                </a:moveTo>
                <a:lnTo>
                  <a:pt x="1933898" y="949433"/>
                </a:lnTo>
                <a:lnTo>
                  <a:pt x="1972366" y="944745"/>
                </a:lnTo>
                <a:cubicBezTo>
                  <a:pt x="2024160" y="937626"/>
                  <a:pt x="2073686" y="929585"/>
                  <a:pt x="2120599" y="920708"/>
                </a:cubicBezTo>
                <a:lnTo>
                  <a:pt x="2147268" y="914863"/>
                </a:lnTo>
                <a:lnTo>
                  <a:pt x="2166630" y="911556"/>
                </a:lnTo>
                <a:lnTo>
                  <a:pt x="2253131" y="891664"/>
                </a:lnTo>
                <a:lnTo>
                  <a:pt x="2253157" y="891658"/>
                </a:lnTo>
                <a:lnTo>
                  <a:pt x="2253157" y="891658"/>
                </a:lnTo>
                <a:lnTo>
                  <a:pt x="2253131" y="891664"/>
                </a:lnTo>
                <a:lnTo>
                  <a:pt x="2147268" y="914863"/>
                </a:lnTo>
                <a:lnTo>
                  <a:pt x="1972367" y="944745"/>
                </a:lnTo>
                <a:lnTo>
                  <a:pt x="1933899" y="949433"/>
                </a:lnTo>
                <a:lnTo>
                  <a:pt x="1930954" y="949155"/>
                </a:lnTo>
                <a:lnTo>
                  <a:pt x="1933898" y="949433"/>
                </a:lnTo>
                <a:lnTo>
                  <a:pt x="1865933" y="957716"/>
                </a:lnTo>
                <a:close/>
                <a:moveTo>
                  <a:pt x="1409009" y="981509"/>
                </a:moveTo>
                <a:lnTo>
                  <a:pt x="1637137" y="975691"/>
                </a:lnTo>
                <a:lnTo>
                  <a:pt x="1752464" y="966633"/>
                </a:lnTo>
                <a:lnTo>
                  <a:pt x="1637138" y="975690"/>
                </a:lnTo>
                <a:close/>
                <a:moveTo>
                  <a:pt x="1804689" y="1883142"/>
                </a:moveTo>
                <a:lnTo>
                  <a:pt x="1786353" y="1879647"/>
                </a:lnTo>
                <a:cubicBezTo>
                  <a:pt x="1673662" y="1862058"/>
                  <a:pt x="1537810" y="1851788"/>
                  <a:pt x="1391575" y="1851788"/>
                </a:cubicBezTo>
                <a:cubicBezTo>
                  <a:pt x="1245340" y="1851788"/>
                  <a:pt x="1109489" y="1862058"/>
                  <a:pt x="996797" y="1879647"/>
                </a:cubicBezTo>
                <a:lnTo>
                  <a:pt x="978461" y="1883142"/>
                </a:lnTo>
                <a:lnTo>
                  <a:pt x="944851" y="1879418"/>
                </a:lnTo>
                <a:cubicBezTo>
                  <a:pt x="774825" y="1855965"/>
                  <a:pt x="651389" y="1819502"/>
                  <a:pt x="608817" y="1777026"/>
                </a:cubicBezTo>
                <a:lnTo>
                  <a:pt x="605700" y="1772856"/>
                </a:lnTo>
                <a:lnTo>
                  <a:pt x="593496" y="1740466"/>
                </a:lnTo>
                <a:lnTo>
                  <a:pt x="360084" y="1121026"/>
                </a:lnTo>
                <a:lnTo>
                  <a:pt x="360083" y="1121024"/>
                </a:lnTo>
                <a:lnTo>
                  <a:pt x="343489" y="1076987"/>
                </a:lnTo>
                <a:lnTo>
                  <a:pt x="345002" y="1072343"/>
                </a:lnTo>
                <a:lnTo>
                  <a:pt x="345001" y="1072344"/>
                </a:lnTo>
                <a:lnTo>
                  <a:pt x="343489" y="1076988"/>
                </a:lnTo>
                <a:lnTo>
                  <a:pt x="224975" y="762469"/>
                </a:lnTo>
                <a:lnTo>
                  <a:pt x="227893" y="765340"/>
                </a:lnTo>
                <a:cubicBezTo>
                  <a:pt x="322829" y="842568"/>
                  <a:pt x="534547" y="906778"/>
                  <a:pt x="810784" y="944746"/>
                </a:cubicBezTo>
                <a:lnTo>
                  <a:pt x="849249" y="949433"/>
                </a:lnTo>
                <a:lnTo>
                  <a:pt x="849252" y="949433"/>
                </a:lnTo>
                <a:lnTo>
                  <a:pt x="917295" y="957727"/>
                </a:lnTo>
                <a:cubicBezTo>
                  <a:pt x="1063070" y="973328"/>
                  <a:pt x="1223341" y="981954"/>
                  <a:pt x="1391575" y="981954"/>
                </a:cubicBezTo>
                <a:lnTo>
                  <a:pt x="1146013" y="975690"/>
                </a:lnTo>
                <a:cubicBezTo>
                  <a:pt x="1066695" y="971584"/>
                  <a:pt x="990183" y="965527"/>
                  <a:pt x="917296" y="957727"/>
                </a:cubicBezTo>
                <a:lnTo>
                  <a:pt x="917234" y="957718"/>
                </a:lnTo>
                <a:lnTo>
                  <a:pt x="849252" y="949433"/>
                </a:lnTo>
                <a:lnTo>
                  <a:pt x="849252" y="949433"/>
                </a:lnTo>
                <a:lnTo>
                  <a:pt x="810785" y="944745"/>
                </a:lnTo>
                <a:cubicBezTo>
                  <a:pt x="534548" y="906777"/>
                  <a:pt x="322830" y="842567"/>
                  <a:pt x="227894" y="765340"/>
                </a:cubicBezTo>
                <a:lnTo>
                  <a:pt x="224976" y="762468"/>
                </a:lnTo>
                <a:lnTo>
                  <a:pt x="179548" y="641908"/>
                </a:lnTo>
                <a:lnTo>
                  <a:pt x="1" y="165415"/>
                </a:lnTo>
                <a:lnTo>
                  <a:pt x="986" y="165415"/>
                </a:lnTo>
                <a:lnTo>
                  <a:pt x="0" y="163127"/>
                </a:lnTo>
                <a:cubicBezTo>
                  <a:pt x="0" y="73034"/>
                  <a:pt x="623030" y="0"/>
                  <a:pt x="1391575" y="0"/>
                </a:cubicBezTo>
                <a:cubicBezTo>
                  <a:pt x="2160120" y="0"/>
                  <a:pt x="2783149" y="73034"/>
                  <a:pt x="2783149" y="163127"/>
                </a:cubicBezTo>
                <a:lnTo>
                  <a:pt x="2782164" y="165416"/>
                </a:lnTo>
                <a:lnTo>
                  <a:pt x="2783150" y="165416"/>
                </a:lnTo>
                <a:lnTo>
                  <a:pt x="2603603" y="641908"/>
                </a:lnTo>
                <a:lnTo>
                  <a:pt x="2558175" y="762468"/>
                </a:lnTo>
                <a:lnTo>
                  <a:pt x="2558174" y="762469"/>
                </a:lnTo>
                <a:lnTo>
                  <a:pt x="2439660" y="1076990"/>
                </a:lnTo>
                <a:lnTo>
                  <a:pt x="2439660" y="1076990"/>
                </a:lnTo>
                <a:lnTo>
                  <a:pt x="2423068" y="1121022"/>
                </a:lnTo>
                <a:lnTo>
                  <a:pt x="2423067" y="1121024"/>
                </a:lnTo>
                <a:lnTo>
                  <a:pt x="2189654" y="1740466"/>
                </a:lnTo>
                <a:lnTo>
                  <a:pt x="2177450" y="1772856"/>
                </a:lnTo>
                <a:lnTo>
                  <a:pt x="2174333" y="1777026"/>
                </a:lnTo>
                <a:cubicBezTo>
                  <a:pt x="2131760" y="1819502"/>
                  <a:pt x="2008325" y="1855965"/>
                  <a:pt x="1838298" y="1879418"/>
                </a:cubicBezTo>
                <a:close/>
                <a:moveTo>
                  <a:pt x="1841105" y="2665467"/>
                </a:moveTo>
                <a:lnTo>
                  <a:pt x="1833504" y="2638199"/>
                </a:lnTo>
                <a:cubicBezTo>
                  <a:pt x="1791441" y="2563865"/>
                  <a:pt x="1609565" y="2507948"/>
                  <a:pt x="1391574" y="2507948"/>
                </a:cubicBezTo>
                <a:cubicBezTo>
                  <a:pt x="1173582" y="2507948"/>
                  <a:pt x="991707" y="2563865"/>
                  <a:pt x="949643" y="2638199"/>
                </a:cubicBezTo>
                <a:lnTo>
                  <a:pt x="942043" y="2665465"/>
                </a:lnTo>
                <a:lnTo>
                  <a:pt x="714141" y="2060645"/>
                </a:lnTo>
                <a:lnTo>
                  <a:pt x="714142" y="2060646"/>
                </a:lnTo>
                <a:lnTo>
                  <a:pt x="690085" y="1996803"/>
                </a:lnTo>
                <a:lnTo>
                  <a:pt x="690085" y="1996803"/>
                </a:lnTo>
                <a:lnTo>
                  <a:pt x="605700" y="1772858"/>
                </a:lnTo>
                <a:lnTo>
                  <a:pt x="608817" y="1777028"/>
                </a:lnTo>
                <a:cubicBezTo>
                  <a:pt x="651389" y="1819504"/>
                  <a:pt x="774825" y="1855967"/>
                  <a:pt x="944852" y="1879419"/>
                </a:cubicBezTo>
                <a:lnTo>
                  <a:pt x="978460" y="1883144"/>
                </a:lnTo>
                <a:lnTo>
                  <a:pt x="978461" y="1883143"/>
                </a:lnTo>
                <a:lnTo>
                  <a:pt x="978463" y="1883143"/>
                </a:lnTo>
                <a:lnTo>
                  <a:pt x="978462" y="1883143"/>
                </a:lnTo>
                <a:lnTo>
                  <a:pt x="996797" y="1879648"/>
                </a:lnTo>
                <a:cubicBezTo>
                  <a:pt x="1109489" y="1862059"/>
                  <a:pt x="1245341" y="1851788"/>
                  <a:pt x="1391575" y="1851788"/>
                </a:cubicBezTo>
                <a:cubicBezTo>
                  <a:pt x="1537810" y="1851788"/>
                  <a:pt x="1673662" y="1862059"/>
                  <a:pt x="1786353" y="1879648"/>
                </a:cubicBezTo>
                <a:lnTo>
                  <a:pt x="1804689" y="1883143"/>
                </a:lnTo>
                <a:lnTo>
                  <a:pt x="1804688" y="1883143"/>
                </a:lnTo>
                <a:lnTo>
                  <a:pt x="1804689" y="1883143"/>
                </a:lnTo>
                <a:lnTo>
                  <a:pt x="1804691" y="1883144"/>
                </a:lnTo>
                <a:lnTo>
                  <a:pt x="1838298" y="1879419"/>
                </a:lnTo>
                <a:cubicBezTo>
                  <a:pt x="2008325" y="1855967"/>
                  <a:pt x="2131761" y="1819504"/>
                  <a:pt x="2174333" y="1777028"/>
                </a:cubicBezTo>
                <a:lnTo>
                  <a:pt x="2177450" y="1772858"/>
                </a:lnTo>
                <a:lnTo>
                  <a:pt x="2093065" y="1996803"/>
                </a:lnTo>
                <a:lnTo>
                  <a:pt x="2093065" y="1996803"/>
                </a:lnTo>
                <a:lnTo>
                  <a:pt x="2069008" y="2060646"/>
                </a:lnTo>
                <a:lnTo>
                  <a:pt x="2069007" y="2060647"/>
                </a:lnTo>
                <a:close/>
                <a:moveTo>
                  <a:pt x="1735758" y="2939023"/>
                </a:moveTo>
                <a:lnTo>
                  <a:pt x="1729747" y="2910847"/>
                </a:lnTo>
                <a:lnTo>
                  <a:pt x="1708378" y="2883168"/>
                </a:lnTo>
                <a:lnTo>
                  <a:pt x="1729746" y="2910846"/>
                </a:lnTo>
                <a:close/>
                <a:moveTo>
                  <a:pt x="1715960" y="2997589"/>
                </a:moveTo>
                <a:lnTo>
                  <a:pt x="1715960" y="2997589"/>
                </a:lnTo>
                <a:cubicBezTo>
                  <a:pt x="1715960" y="2997588"/>
                  <a:pt x="1715961" y="2997588"/>
                  <a:pt x="1715961" y="2997588"/>
                </a:cubicBezTo>
                <a:close/>
                <a:moveTo>
                  <a:pt x="1391574" y="3760836"/>
                </a:moveTo>
                <a:cubicBezTo>
                  <a:pt x="1376733" y="3760836"/>
                  <a:pt x="1363297" y="3754821"/>
                  <a:pt x="1353572" y="3745095"/>
                </a:cubicBezTo>
                <a:lnTo>
                  <a:pt x="1342890" y="3729251"/>
                </a:lnTo>
                <a:lnTo>
                  <a:pt x="1341629" y="3725905"/>
                </a:lnTo>
                <a:lnTo>
                  <a:pt x="1067195" y="2997596"/>
                </a:lnTo>
                <a:cubicBezTo>
                  <a:pt x="1067194" y="2997595"/>
                  <a:pt x="1067193" y="2997594"/>
                  <a:pt x="1067193" y="2997593"/>
                </a:cubicBezTo>
                <a:lnTo>
                  <a:pt x="1046572" y="2942868"/>
                </a:lnTo>
                <a:lnTo>
                  <a:pt x="1053402" y="2910846"/>
                </a:lnTo>
                <a:cubicBezTo>
                  <a:pt x="1067197" y="2878989"/>
                  <a:pt x="1100642" y="2850514"/>
                  <a:pt x="1147491" y="2828374"/>
                </a:cubicBezTo>
                <a:lnTo>
                  <a:pt x="1182352" y="2814782"/>
                </a:lnTo>
                <a:cubicBezTo>
                  <a:pt x="1182353" y="2814782"/>
                  <a:pt x="1182353" y="2814783"/>
                  <a:pt x="1182354" y="2814783"/>
                </a:cubicBezTo>
                <a:lnTo>
                  <a:pt x="1182354" y="2814782"/>
                </a:lnTo>
                <a:lnTo>
                  <a:pt x="1182352" y="2814782"/>
                </a:lnTo>
                <a:lnTo>
                  <a:pt x="1198578" y="2808455"/>
                </a:lnTo>
                <a:cubicBezTo>
                  <a:pt x="1201283" y="2807400"/>
                  <a:pt x="1201282" y="2807400"/>
                  <a:pt x="1198578" y="2808455"/>
                </a:cubicBezTo>
                <a:lnTo>
                  <a:pt x="1182351" y="2814782"/>
                </a:lnTo>
                <a:lnTo>
                  <a:pt x="1147491" y="2828374"/>
                </a:lnTo>
                <a:cubicBezTo>
                  <a:pt x="1100642" y="2850514"/>
                  <a:pt x="1067197" y="2878989"/>
                  <a:pt x="1053402" y="2910846"/>
                </a:cubicBezTo>
                <a:lnTo>
                  <a:pt x="1046572" y="2942867"/>
                </a:lnTo>
                <a:lnTo>
                  <a:pt x="961946" y="2718284"/>
                </a:lnTo>
                <a:lnTo>
                  <a:pt x="961944" y="2718282"/>
                </a:lnTo>
                <a:lnTo>
                  <a:pt x="942043" y="2665466"/>
                </a:lnTo>
                <a:lnTo>
                  <a:pt x="949643" y="2638199"/>
                </a:lnTo>
                <a:cubicBezTo>
                  <a:pt x="991707" y="2563865"/>
                  <a:pt x="1173582" y="2507948"/>
                  <a:pt x="1391574" y="2507948"/>
                </a:cubicBezTo>
                <a:cubicBezTo>
                  <a:pt x="1609565" y="2507948"/>
                  <a:pt x="1791441" y="2563865"/>
                  <a:pt x="1833504" y="2638199"/>
                </a:cubicBezTo>
                <a:lnTo>
                  <a:pt x="1841105" y="2665468"/>
                </a:lnTo>
                <a:lnTo>
                  <a:pt x="1821205" y="2718278"/>
                </a:lnTo>
                <a:lnTo>
                  <a:pt x="1807218" y="2734572"/>
                </a:lnTo>
                <a:cubicBezTo>
                  <a:pt x="1772979" y="2763846"/>
                  <a:pt x="1715780" y="2788755"/>
                  <a:pt x="1643785" y="2806344"/>
                </a:cubicBezTo>
                <a:lnTo>
                  <a:pt x="1600797" y="2814782"/>
                </a:lnTo>
                <a:lnTo>
                  <a:pt x="1600795" y="2814782"/>
                </a:lnTo>
                <a:lnTo>
                  <a:pt x="1600796" y="2814783"/>
                </a:lnTo>
                <a:cubicBezTo>
                  <a:pt x="1600797" y="2814783"/>
                  <a:pt x="1600797" y="2814782"/>
                  <a:pt x="1600797" y="2814782"/>
                </a:cubicBezTo>
                <a:lnTo>
                  <a:pt x="1600798" y="2814782"/>
                </a:lnTo>
                <a:lnTo>
                  <a:pt x="1643786" y="2806344"/>
                </a:lnTo>
                <a:cubicBezTo>
                  <a:pt x="1715781" y="2788755"/>
                  <a:pt x="1772980" y="2763847"/>
                  <a:pt x="1807219" y="2734573"/>
                </a:cubicBezTo>
                <a:lnTo>
                  <a:pt x="1821206" y="2718279"/>
                </a:lnTo>
                <a:lnTo>
                  <a:pt x="1736578" y="2942870"/>
                </a:lnTo>
                <a:lnTo>
                  <a:pt x="1736578" y="2942870"/>
                </a:lnTo>
                <a:lnTo>
                  <a:pt x="1715960" y="2997588"/>
                </a:lnTo>
                <a:lnTo>
                  <a:pt x="1709633" y="3007219"/>
                </a:lnTo>
                <a:lnTo>
                  <a:pt x="1709634" y="3007219"/>
                </a:lnTo>
                <a:lnTo>
                  <a:pt x="1715960" y="2997589"/>
                </a:lnTo>
                <a:lnTo>
                  <a:pt x="1487809" y="3603068"/>
                </a:lnTo>
                <a:lnTo>
                  <a:pt x="1441516" y="3725924"/>
                </a:lnTo>
                <a:lnTo>
                  <a:pt x="1441515" y="3725924"/>
                </a:lnTo>
                <a:lnTo>
                  <a:pt x="1440265" y="3729242"/>
                </a:lnTo>
                <a:lnTo>
                  <a:pt x="1429575" y="3745095"/>
                </a:lnTo>
                <a:cubicBezTo>
                  <a:pt x="1419850" y="3754821"/>
                  <a:pt x="1406415" y="3760836"/>
                  <a:pt x="1391574" y="37608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chemeClr val="lt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52CD852-53E6-48B1-B688-E047A90A5A99}"/>
              </a:ext>
            </a:extLst>
          </p:cNvPr>
          <p:cNvSpPr/>
          <p:nvPr/>
        </p:nvSpPr>
        <p:spPr>
          <a:xfrm rot="10800000">
            <a:off x="5658981" y="1348509"/>
            <a:ext cx="855777" cy="1215739"/>
          </a:xfrm>
          <a:custGeom>
            <a:avLst/>
            <a:gdLst>
              <a:gd name="connsiteX0" fmla="*/ 460003 w 920008"/>
              <a:gd name="connsiteY0" fmla="*/ 0 h 1306987"/>
              <a:gd name="connsiteX1" fmla="*/ 717332 w 920008"/>
              <a:gd name="connsiteY1" fmla="*/ 37146 h 1306987"/>
              <a:gd name="connsiteX2" fmla="*/ 738965 w 920008"/>
              <a:gd name="connsiteY2" fmla="*/ 45582 h 1306987"/>
              <a:gd name="connsiteX3" fmla="*/ 738967 w 920008"/>
              <a:gd name="connsiteY3" fmla="*/ 45581 h 1306987"/>
              <a:gd name="connsiteX4" fmla="*/ 785447 w 920008"/>
              <a:gd name="connsiteY4" fmla="*/ 63704 h 1306987"/>
              <a:gd name="connsiteX5" fmla="*/ 910899 w 920008"/>
              <a:gd name="connsiteY5" fmla="*/ 173667 h 1306987"/>
              <a:gd name="connsiteX6" fmla="*/ 920008 w 920008"/>
              <a:gd name="connsiteY6" fmla="*/ 216365 h 1306987"/>
              <a:gd name="connsiteX7" fmla="*/ 892517 w 920008"/>
              <a:gd name="connsiteY7" fmla="*/ 289322 h 1306987"/>
              <a:gd name="connsiteX8" fmla="*/ 884081 w 920008"/>
              <a:gd name="connsiteY8" fmla="*/ 302164 h 1306987"/>
              <a:gd name="connsiteX9" fmla="*/ 596866 w 920008"/>
              <a:gd name="connsiteY9" fmla="*/ 425227 h 1306987"/>
              <a:gd name="connsiteX10" fmla="*/ 460004 w 920008"/>
              <a:gd name="connsiteY10" fmla="*/ 435005 h 1306987"/>
              <a:gd name="connsiteX11" fmla="*/ 460004 w 920008"/>
              <a:gd name="connsiteY11" fmla="*/ 435005 h 1306987"/>
              <a:gd name="connsiteX12" fmla="*/ 884082 w 920008"/>
              <a:gd name="connsiteY12" fmla="*/ 302164 h 1306987"/>
              <a:gd name="connsiteX13" fmla="*/ 892517 w 920008"/>
              <a:gd name="connsiteY13" fmla="*/ 289324 h 1306987"/>
              <a:gd name="connsiteX14" fmla="*/ 892518 w 920008"/>
              <a:gd name="connsiteY14" fmla="*/ 289322 h 1306987"/>
              <a:gd name="connsiteX15" fmla="*/ 588316 w 920008"/>
              <a:gd name="connsiteY15" fmla="*/ 1096630 h 1306987"/>
              <a:gd name="connsiteX16" fmla="*/ 526592 w 920008"/>
              <a:gd name="connsiteY16" fmla="*/ 1260437 h 1306987"/>
              <a:gd name="connsiteX17" fmla="*/ 526591 w 920008"/>
              <a:gd name="connsiteY17" fmla="*/ 1260437 h 1306987"/>
              <a:gd name="connsiteX18" fmla="*/ 524924 w 920008"/>
              <a:gd name="connsiteY18" fmla="*/ 1264861 h 1306987"/>
              <a:gd name="connsiteX19" fmla="*/ 510671 w 920008"/>
              <a:gd name="connsiteY19" fmla="*/ 1285999 h 1306987"/>
              <a:gd name="connsiteX20" fmla="*/ 460002 w 920008"/>
              <a:gd name="connsiteY20" fmla="*/ 1306987 h 1306987"/>
              <a:gd name="connsiteX21" fmla="*/ 409333 w 920008"/>
              <a:gd name="connsiteY21" fmla="*/ 1285999 h 1306987"/>
              <a:gd name="connsiteX22" fmla="*/ 395090 w 920008"/>
              <a:gd name="connsiteY22" fmla="*/ 1264874 h 1306987"/>
              <a:gd name="connsiteX23" fmla="*/ 393409 w 920008"/>
              <a:gd name="connsiteY23" fmla="*/ 1260413 h 1306987"/>
              <a:gd name="connsiteX24" fmla="*/ 27497 w 920008"/>
              <a:gd name="connsiteY24" fmla="*/ 289333 h 1306987"/>
              <a:gd name="connsiteX25" fmla="*/ 27494 w 920008"/>
              <a:gd name="connsiteY25" fmla="*/ 289329 h 1306987"/>
              <a:gd name="connsiteX26" fmla="*/ 0 w 920008"/>
              <a:gd name="connsiteY26" fmla="*/ 216362 h 1306987"/>
              <a:gd name="connsiteX27" fmla="*/ 9107 w 920008"/>
              <a:gd name="connsiteY27" fmla="*/ 173667 h 1306987"/>
              <a:gd name="connsiteX28" fmla="*/ 134559 w 920008"/>
              <a:gd name="connsiteY28" fmla="*/ 63704 h 1306987"/>
              <a:gd name="connsiteX29" fmla="*/ 181040 w 920008"/>
              <a:gd name="connsiteY29" fmla="*/ 45581 h 1306987"/>
              <a:gd name="connsiteX30" fmla="*/ 181042 w 920008"/>
              <a:gd name="connsiteY30" fmla="*/ 45582 h 1306987"/>
              <a:gd name="connsiteX31" fmla="*/ 202675 w 920008"/>
              <a:gd name="connsiteY31" fmla="*/ 37146 h 1306987"/>
              <a:gd name="connsiteX32" fmla="*/ 460003 w 920008"/>
              <a:gd name="connsiteY32" fmla="*/ 0 h 1306987"/>
              <a:gd name="connsiteX0" fmla="*/ 460003 w 920008"/>
              <a:gd name="connsiteY0" fmla="*/ 0 h 1306987"/>
              <a:gd name="connsiteX1" fmla="*/ 717332 w 920008"/>
              <a:gd name="connsiteY1" fmla="*/ 37146 h 1306987"/>
              <a:gd name="connsiteX2" fmla="*/ 738965 w 920008"/>
              <a:gd name="connsiteY2" fmla="*/ 45582 h 1306987"/>
              <a:gd name="connsiteX3" fmla="*/ 738967 w 920008"/>
              <a:gd name="connsiteY3" fmla="*/ 45581 h 1306987"/>
              <a:gd name="connsiteX4" fmla="*/ 785447 w 920008"/>
              <a:gd name="connsiteY4" fmla="*/ 63704 h 1306987"/>
              <a:gd name="connsiteX5" fmla="*/ 910899 w 920008"/>
              <a:gd name="connsiteY5" fmla="*/ 173667 h 1306987"/>
              <a:gd name="connsiteX6" fmla="*/ 920008 w 920008"/>
              <a:gd name="connsiteY6" fmla="*/ 216365 h 1306987"/>
              <a:gd name="connsiteX7" fmla="*/ 892517 w 920008"/>
              <a:gd name="connsiteY7" fmla="*/ 289322 h 1306987"/>
              <a:gd name="connsiteX8" fmla="*/ 884081 w 920008"/>
              <a:gd name="connsiteY8" fmla="*/ 302164 h 1306987"/>
              <a:gd name="connsiteX9" fmla="*/ 596866 w 920008"/>
              <a:gd name="connsiteY9" fmla="*/ 425227 h 1306987"/>
              <a:gd name="connsiteX10" fmla="*/ 460004 w 920008"/>
              <a:gd name="connsiteY10" fmla="*/ 435005 h 1306987"/>
              <a:gd name="connsiteX11" fmla="*/ 884082 w 920008"/>
              <a:gd name="connsiteY11" fmla="*/ 302164 h 1306987"/>
              <a:gd name="connsiteX12" fmla="*/ 892517 w 920008"/>
              <a:gd name="connsiteY12" fmla="*/ 289324 h 1306987"/>
              <a:gd name="connsiteX13" fmla="*/ 892518 w 920008"/>
              <a:gd name="connsiteY13" fmla="*/ 289322 h 1306987"/>
              <a:gd name="connsiteX14" fmla="*/ 588316 w 920008"/>
              <a:gd name="connsiteY14" fmla="*/ 1096630 h 1306987"/>
              <a:gd name="connsiteX15" fmla="*/ 526592 w 920008"/>
              <a:gd name="connsiteY15" fmla="*/ 1260437 h 1306987"/>
              <a:gd name="connsiteX16" fmla="*/ 526591 w 920008"/>
              <a:gd name="connsiteY16" fmla="*/ 1260437 h 1306987"/>
              <a:gd name="connsiteX17" fmla="*/ 524924 w 920008"/>
              <a:gd name="connsiteY17" fmla="*/ 1264861 h 1306987"/>
              <a:gd name="connsiteX18" fmla="*/ 510671 w 920008"/>
              <a:gd name="connsiteY18" fmla="*/ 1285999 h 1306987"/>
              <a:gd name="connsiteX19" fmla="*/ 460002 w 920008"/>
              <a:gd name="connsiteY19" fmla="*/ 1306987 h 1306987"/>
              <a:gd name="connsiteX20" fmla="*/ 409333 w 920008"/>
              <a:gd name="connsiteY20" fmla="*/ 1285999 h 1306987"/>
              <a:gd name="connsiteX21" fmla="*/ 395090 w 920008"/>
              <a:gd name="connsiteY21" fmla="*/ 1264874 h 1306987"/>
              <a:gd name="connsiteX22" fmla="*/ 393409 w 920008"/>
              <a:gd name="connsiteY22" fmla="*/ 1260413 h 1306987"/>
              <a:gd name="connsiteX23" fmla="*/ 27497 w 920008"/>
              <a:gd name="connsiteY23" fmla="*/ 289333 h 1306987"/>
              <a:gd name="connsiteX24" fmla="*/ 27494 w 920008"/>
              <a:gd name="connsiteY24" fmla="*/ 289329 h 1306987"/>
              <a:gd name="connsiteX25" fmla="*/ 0 w 920008"/>
              <a:gd name="connsiteY25" fmla="*/ 216362 h 1306987"/>
              <a:gd name="connsiteX26" fmla="*/ 9107 w 920008"/>
              <a:gd name="connsiteY26" fmla="*/ 173667 h 1306987"/>
              <a:gd name="connsiteX27" fmla="*/ 134559 w 920008"/>
              <a:gd name="connsiteY27" fmla="*/ 63704 h 1306987"/>
              <a:gd name="connsiteX28" fmla="*/ 181040 w 920008"/>
              <a:gd name="connsiteY28" fmla="*/ 45581 h 1306987"/>
              <a:gd name="connsiteX29" fmla="*/ 181042 w 920008"/>
              <a:gd name="connsiteY29" fmla="*/ 45582 h 1306987"/>
              <a:gd name="connsiteX30" fmla="*/ 202675 w 920008"/>
              <a:gd name="connsiteY30" fmla="*/ 37146 h 1306987"/>
              <a:gd name="connsiteX31" fmla="*/ 460003 w 920008"/>
              <a:gd name="connsiteY31" fmla="*/ 0 h 1306987"/>
              <a:gd name="connsiteX0" fmla="*/ 884082 w 920008"/>
              <a:gd name="connsiteY0" fmla="*/ 302164 h 1306987"/>
              <a:gd name="connsiteX1" fmla="*/ 892517 w 920008"/>
              <a:gd name="connsiteY1" fmla="*/ 289324 h 1306987"/>
              <a:gd name="connsiteX2" fmla="*/ 892518 w 920008"/>
              <a:gd name="connsiteY2" fmla="*/ 289322 h 1306987"/>
              <a:gd name="connsiteX3" fmla="*/ 588316 w 920008"/>
              <a:gd name="connsiteY3" fmla="*/ 1096630 h 1306987"/>
              <a:gd name="connsiteX4" fmla="*/ 526592 w 920008"/>
              <a:gd name="connsiteY4" fmla="*/ 1260437 h 1306987"/>
              <a:gd name="connsiteX5" fmla="*/ 526591 w 920008"/>
              <a:gd name="connsiteY5" fmla="*/ 1260437 h 1306987"/>
              <a:gd name="connsiteX6" fmla="*/ 524924 w 920008"/>
              <a:gd name="connsiteY6" fmla="*/ 1264861 h 1306987"/>
              <a:gd name="connsiteX7" fmla="*/ 510671 w 920008"/>
              <a:gd name="connsiteY7" fmla="*/ 1285999 h 1306987"/>
              <a:gd name="connsiteX8" fmla="*/ 460002 w 920008"/>
              <a:gd name="connsiteY8" fmla="*/ 1306987 h 1306987"/>
              <a:gd name="connsiteX9" fmla="*/ 409333 w 920008"/>
              <a:gd name="connsiteY9" fmla="*/ 1285999 h 1306987"/>
              <a:gd name="connsiteX10" fmla="*/ 395090 w 920008"/>
              <a:gd name="connsiteY10" fmla="*/ 1264874 h 1306987"/>
              <a:gd name="connsiteX11" fmla="*/ 393409 w 920008"/>
              <a:gd name="connsiteY11" fmla="*/ 1260413 h 1306987"/>
              <a:gd name="connsiteX12" fmla="*/ 27497 w 920008"/>
              <a:gd name="connsiteY12" fmla="*/ 289333 h 1306987"/>
              <a:gd name="connsiteX13" fmla="*/ 27494 w 920008"/>
              <a:gd name="connsiteY13" fmla="*/ 289329 h 1306987"/>
              <a:gd name="connsiteX14" fmla="*/ 0 w 920008"/>
              <a:gd name="connsiteY14" fmla="*/ 216362 h 1306987"/>
              <a:gd name="connsiteX15" fmla="*/ 9107 w 920008"/>
              <a:gd name="connsiteY15" fmla="*/ 173667 h 1306987"/>
              <a:gd name="connsiteX16" fmla="*/ 134559 w 920008"/>
              <a:gd name="connsiteY16" fmla="*/ 63704 h 1306987"/>
              <a:gd name="connsiteX17" fmla="*/ 181040 w 920008"/>
              <a:gd name="connsiteY17" fmla="*/ 45581 h 1306987"/>
              <a:gd name="connsiteX18" fmla="*/ 181042 w 920008"/>
              <a:gd name="connsiteY18" fmla="*/ 45582 h 1306987"/>
              <a:gd name="connsiteX19" fmla="*/ 202675 w 920008"/>
              <a:gd name="connsiteY19" fmla="*/ 37146 h 1306987"/>
              <a:gd name="connsiteX20" fmla="*/ 460003 w 920008"/>
              <a:gd name="connsiteY20" fmla="*/ 0 h 1306987"/>
              <a:gd name="connsiteX21" fmla="*/ 717332 w 920008"/>
              <a:gd name="connsiteY21" fmla="*/ 37146 h 1306987"/>
              <a:gd name="connsiteX22" fmla="*/ 738965 w 920008"/>
              <a:gd name="connsiteY22" fmla="*/ 45582 h 1306987"/>
              <a:gd name="connsiteX23" fmla="*/ 738967 w 920008"/>
              <a:gd name="connsiteY23" fmla="*/ 45581 h 1306987"/>
              <a:gd name="connsiteX24" fmla="*/ 785447 w 920008"/>
              <a:gd name="connsiteY24" fmla="*/ 63704 h 1306987"/>
              <a:gd name="connsiteX25" fmla="*/ 910899 w 920008"/>
              <a:gd name="connsiteY25" fmla="*/ 173667 h 1306987"/>
              <a:gd name="connsiteX26" fmla="*/ 920008 w 920008"/>
              <a:gd name="connsiteY26" fmla="*/ 216365 h 1306987"/>
              <a:gd name="connsiteX27" fmla="*/ 892517 w 920008"/>
              <a:gd name="connsiteY27" fmla="*/ 289322 h 1306987"/>
              <a:gd name="connsiteX28" fmla="*/ 884081 w 920008"/>
              <a:gd name="connsiteY28" fmla="*/ 302164 h 1306987"/>
              <a:gd name="connsiteX29" fmla="*/ 596866 w 920008"/>
              <a:gd name="connsiteY29" fmla="*/ 425227 h 1306987"/>
              <a:gd name="connsiteX30" fmla="*/ 551444 w 920008"/>
              <a:gd name="connsiteY30" fmla="*/ 526445 h 1306987"/>
              <a:gd name="connsiteX0" fmla="*/ 884082 w 920008"/>
              <a:gd name="connsiteY0" fmla="*/ 302164 h 1306987"/>
              <a:gd name="connsiteX1" fmla="*/ 892517 w 920008"/>
              <a:gd name="connsiteY1" fmla="*/ 289324 h 1306987"/>
              <a:gd name="connsiteX2" fmla="*/ 892518 w 920008"/>
              <a:gd name="connsiteY2" fmla="*/ 289322 h 1306987"/>
              <a:gd name="connsiteX3" fmla="*/ 588316 w 920008"/>
              <a:gd name="connsiteY3" fmla="*/ 1096630 h 1306987"/>
              <a:gd name="connsiteX4" fmla="*/ 526592 w 920008"/>
              <a:gd name="connsiteY4" fmla="*/ 1260437 h 1306987"/>
              <a:gd name="connsiteX5" fmla="*/ 526591 w 920008"/>
              <a:gd name="connsiteY5" fmla="*/ 1260437 h 1306987"/>
              <a:gd name="connsiteX6" fmla="*/ 524924 w 920008"/>
              <a:gd name="connsiteY6" fmla="*/ 1264861 h 1306987"/>
              <a:gd name="connsiteX7" fmla="*/ 510671 w 920008"/>
              <a:gd name="connsiteY7" fmla="*/ 1285999 h 1306987"/>
              <a:gd name="connsiteX8" fmla="*/ 460002 w 920008"/>
              <a:gd name="connsiteY8" fmla="*/ 1306987 h 1306987"/>
              <a:gd name="connsiteX9" fmla="*/ 409333 w 920008"/>
              <a:gd name="connsiteY9" fmla="*/ 1285999 h 1306987"/>
              <a:gd name="connsiteX10" fmla="*/ 395090 w 920008"/>
              <a:gd name="connsiteY10" fmla="*/ 1264874 h 1306987"/>
              <a:gd name="connsiteX11" fmla="*/ 393409 w 920008"/>
              <a:gd name="connsiteY11" fmla="*/ 1260413 h 1306987"/>
              <a:gd name="connsiteX12" fmla="*/ 27497 w 920008"/>
              <a:gd name="connsiteY12" fmla="*/ 289333 h 1306987"/>
              <a:gd name="connsiteX13" fmla="*/ 27494 w 920008"/>
              <a:gd name="connsiteY13" fmla="*/ 289329 h 1306987"/>
              <a:gd name="connsiteX14" fmla="*/ 0 w 920008"/>
              <a:gd name="connsiteY14" fmla="*/ 216362 h 1306987"/>
              <a:gd name="connsiteX15" fmla="*/ 9107 w 920008"/>
              <a:gd name="connsiteY15" fmla="*/ 173667 h 1306987"/>
              <a:gd name="connsiteX16" fmla="*/ 134559 w 920008"/>
              <a:gd name="connsiteY16" fmla="*/ 63704 h 1306987"/>
              <a:gd name="connsiteX17" fmla="*/ 181040 w 920008"/>
              <a:gd name="connsiteY17" fmla="*/ 45581 h 1306987"/>
              <a:gd name="connsiteX18" fmla="*/ 181042 w 920008"/>
              <a:gd name="connsiteY18" fmla="*/ 45582 h 1306987"/>
              <a:gd name="connsiteX19" fmla="*/ 202675 w 920008"/>
              <a:gd name="connsiteY19" fmla="*/ 37146 h 1306987"/>
              <a:gd name="connsiteX20" fmla="*/ 460003 w 920008"/>
              <a:gd name="connsiteY20" fmla="*/ 0 h 1306987"/>
              <a:gd name="connsiteX21" fmla="*/ 717332 w 920008"/>
              <a:gd name="connsiteY21" fmla="*/ 37146 h 1306987"/>
              <a:gd name="connsiteX22" fmla="*/ 738965 w 920008"/>
              <a:gd name="connsiteY22" fmla="*/ 45582 h 1306987"/>
              <a:gd name="connsiteX23" fmla="*/ 738967 w 920008"/>
              <a:gd name="connsiteY23" fmla="*/ 45581 h 1306987"/>
              <a:gd name="connsiteX24" fmla="*/ 785447 w 920008"/>
              <a:gd name="connsiteY24" fmla="*/ 63704 h 1306987"/>
              <a:gd name="connsiteX25" fmla="*/ 910899 w 920008"/>
              <a:gd name="connsiteY25" fmla="*/ 173667 h 1306987"/>
              <a:gd name="connsiteX26" fmla="*/ 920008 w 920008"/>
              <a:gd name="connsiteY26" fmla="*/ 216365 h 1306987"/>
              <a:gd name="connsiteX27" fmla="*/ 892517 w 920008"/>
              <a:gd name="connsiteY27" fmla="*/ 289322 h 1306987"/>
              <a:gd name="connsiteX28" fmla="*/ 884081 w 920008"/>
              <a:gd name="connsiteY28" fmla="*/ 302164 h 1306987"/>
              <a:gd name="connsiteX29" fmla="*/ 551444 w 920008"/>
              <a:gd name="connsiteY29" fmla="*/ 526445 h 1306987"/>
              <a:gd name="connsiteX0" fmla="*/ 884082 w 920008"/>
              <a:gd name="connsiteY0" fmla="*/ 302164 h 1306987"/>
              <a:gd name="connsiteX1" fmla="*/ 892517 w 920008"/>
              <a:gd name="connsiteY1" fmla="*/ 289324 h 1306987"/>
              <a:gd name="connsiteX2" fmla="*/ 892518 w 920008"/>
              <a:gd name="connsiteY2" fmla="*/ 289322 h 1306987"/>
              <a:gd name="connsiteX3" fmla="*/ 588316 w 920008"/>
              <a:gd name="connsiteY3" fmla="*/ 1096630 h 1306987"/>
              <a:gd name="connsiteX4" fmla="*/ 526592 w 920008"/>
              <a:gd name="connsiteY4" fmla="*/ 1260437 h 1306987"/>
              <a:gd name="connsiteX5" fmla="*/ 526591 w 920008"/>
              <a:gd name="connsiteY5" fmla="*/ 1260437 h 1306987"/>
              <a:gd name="connsiteX6" fmla="*/ 524924 w 920008"/>
              <a:gd name="connsiteY6" fmla="*/ 1264861 h 1306987"/>
              <a:gd name="connsiteX7" fmla="*/ 510671 w 920008"/>
              <a:gd name="connsiteY7" fmla="*/ 1285999 h 1306987"/>
              <a:gd name="connsiteX8" fmla="*/ 460002 w 920008"/>
              <a:gd name="connsiteY8" fmla="*/ 1306987 h 1306987"/>
              <a:gd name="connsiteX9" fmla="*/ 409333 w 920008"/>
              <a:gd name="connsiteY9" fmla="*/ 1285999 h 1306987"/>
              <a:gd name="connsiteX10" fmla="*/ 395090 w 920008"/>
              <a:gd name="connsiteY10" fmla="*/ 1264874 h 1306987"/>
              <a:gd name="connsiteX11" fmla="*/ 393409 w 920008"/>
              <a:gd name="connsiteY11" fmla="*/ 1260413 h 1306987"/>
              <a:gd name="connsiteX12" fmla="*/ 27497 w 920008"/>
              <a:gd name="connsiteY12" fmla="*/ 289333 h 1306987"/>
              <a:gd name="connsiteX13" fmla="*/ 27494 w 920008"/>
              <a:gd name="connsiteY13" fmla="*/ 289329 h 1306987"/>
              <a:gd name="connsiteX14" fmla="*/ 0 w 920008"/>
              <a:gd name="connsiteY14" fmla="*/ 216362 h 1306987"/>
              <a:gd name="connsiteX15" fmla="*/ 9107 w 920008"/>
              <a:gd name="connsiteY15" fmla="*/ 173667 h 1306987"/>
              <a:gd name="connsiteX16" fmla="*/ 134559 w 920008"/>
              <a:gd name="connsiteY16" fmla="*/ 63704 h 1306987"/>
              <a:gd name="connsiteX17" fmla="*/ 181040 w 920008"/>
              <a:gd name="connsiteY17" fmla="*/ 45581 h 1306987"/>
              <a:gd name="connsiteX18" fmla="*/ 181042 w 920008"/>
              <a:gd name="connsiteY18" fmla="*/ 45582 h 1306987"/>
              <a:gd name="connsiteX19" fmla="*/ 202675 w 920008"/>
              <a:gd name="connsiteY19" fmla="*/ 37146 h 1306987"/>
              <a:gd name="connsiteX20" fmla="*/ 460003 w 920008"/>
              <a:gd name="connsiteY20" fmla="*/ 0 h 1306987"/>
              <a:gd name="connsiteX21" fmla="*/ 717332 w 920008"/>
              <a:gd name="connsiteY21" fmla="*/ 37146 h 1306987"/>
              <a:gd name="connsiteX22" fmla="*/ 738965 w 920008"/>
              <a:gd name="connsiteY22" fmla="*/ 45582 h 1306987"/>
              <a:gd name="connsiteX23" fmla="*/ 738967 w 920008"/>
              <a:gd name="connsiteY23" fmla="*/ 45581 h 1306987"/>
              <a:gd name="connsiteX24" fmla="*/ 785447 w 920008"/>
              <a:gd name="connsiteY24" fmla="*/ 63704 h 1306987"/>
              <a:gd name="connsiteX25" fmla="*/ 910899 w 920008"/>
              <a:gd name="connsiteY25" fmla="*/ 173667 h 1306987"/>
              <a:gd name="connsiteX26" fmla="*/ 920008 w 920008"/>
              <a:gd name="connsiteY26" fmla="*/ 216365 h 1306987"/>
              <a:gd name="connsiteX27" fmla="*/ 892517 w 920008"/>
              <a:gd name="connsiteY27" fmla="*/ 289322 h 1306987"/>
              <a:gd name="connsiteX28" fmla="*/ 884081 w 920008"/>
              <a:gd name="connsiteY28" fmla="*/ 302164 h 130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20008" h="1306987">
                <a:moveTo>
                  <a:pt x="884082" y="302164"/>
                </a:moveTo>
                <a:lnTo>
                  <a:pt x="892517" y="289324"/>
                </a:lnTo>
                <a:cubicBezTo>
                  <a:pt x="892517" y="289323"/>
                  <a:pt x="892518" y="289323"/>
                  <a:pt x="892518" y="289322"/>
                </a:cubicBezTo>
                <a:lnTo>
                  <a:pt x="588316" y="1096630"/>
                </a:lnTo>
                <a:lnTo>
                  <a:pt x="526592" y="1260437"/>
                </a:lnTo>
                <a:lnTo>
                  <a:pt x="526591" y="1260437"/>
                </a:lnTo>
                <a:lnTo>
                  <a:pt x="524924" y="1264861"/>
                </a:lnTo>
                <a:lnTo>
                  <a:pt x="510671" y="1285999"/>
                </a:lnTo>
                <a:cubicBezTo>
                  <a:pt x="497704" y="1298967"/>
                  <a:pt x="479790" y="1306987"/>
                  <a:pt x="460002" y="1306987"/>
                </a:cubicBezTo>
                <a:cubicBezTo>
                  <a:pt x="440215" y="1306987"/>
                  <a:pt x="422300" y="1298967"/>
                  <a:pt x="409333" y="1285999"/>
                </a:cubicBezTo>
                <a:lnTo>
                  <a:pt x="395090" y="1264874"/>
                </a:lnTo>
                <a:lnTo>
                  <a:pt x="393409" y="1260413"/>
                </a:lnTo>
                <a:lnTo>
                  <a:pt x="27497" y="289333"/>
                </a:lnTo>
                <a:cubicBezTo>
                  <a:pt x="27496" y="289332"/>
                  <a:pt x="27495" y="289330"/>
                  <a:pt x="27494" y="289329"/>
                </a:cubicBezTo>
                <a:lnTo>
                  <a:pt x="0" y="216362"/>
                </a:lnTo>
                <a:lnTo>
                  <a:pt x="9107" y="173667"/>
                </a:lnTo>
                <a:cubicBezTo>
                  <a:pt x="27500" y="131191"/>
                  <a:pt x="72093" y="93224"/>
                  <a:pt x="134559" y="63704"/>
                </a:cubicBezTo>
                <a:lnTo>
                  <a:pt x="181040" y="45581"/>
                </a:lnTo>
                <a:cubicBezTo>
                  <a:pt x="181041" y="45581"/>
                  <a:pt x="181041" y="45582"/>
                  <a:pt x="181042" y="45582"/>
                </a:cubicBezTo>
                <a:lnTo>
                  <a:pt x="202675" y="37146"/>
                </a:lnTo>
                <a:cubicBezTo>
                  <a:pt x="276131" y="13694"/>
                  <a:pt x="364683" y="0"/>
                  <a:pt x="460003" y="0"/>
                </a:cubicBezTo>
                <a:cubicBezTo>
                  <a:pt x="555323" y="0"/>
                  <a:pt x="643876" y="13694"/>
                  <a:pt x="717332" y="37146"/>
                </a:cubicBezTo>
                <a:lnTo>
                  <a:pt x="738965" y="45582"/>
                </a:lnTo>
                <a:cubicBezTo>
                  <a:pt x="738966" y="45582"/>
                  <a:pt x="738966" y="45581"/>
                  <a:pt x="738967" y="45581"/>
                </a:cubicBezTo>
                <a:lnTo>
                  <a:pt x="785447" y="63704"/>
                </a:lnTo>
                <a:cubicBezTo>
                  <a:pt x="847913" y="93224"/>
                  <a:pt x="892507" y="131191"/>
                  <a:pt x="910899" y="173667"/>
                </a:cubicBezTo>
                <a:lnTo>
                  <a:pt x="920008" y="216365"/>
                </a:lnTo>
                <a:lnTo>
                  <a:pt x="892517" y="289322"/>
                </a:lnTo>
                <a:lnTo>
                  <a:pt x="884081" y="302164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78000">
                <a:schemeClr val="accent3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961E9BA-CC2A-4CF6-8163-0C0BB5927B8E}"/>
              </a:ext>
            </a:extLst>
          </p:cNvPr>
          <p:cNvGrpSpPr/>
          <p:nvPr/>
        </p:nvGrpSpPr>
        <p:grpSpPr>
          <a:xfrm rot="10800000">
            <a:off x="5658981" y="1348509"/>
            <a:ext cx="855777" cy="1215739"/>
            <a:chOff x="5630078" y="4772782"/>
            <a:chExt cx="920008" cy="1306987"/>
          </a:xfrm>
        </p:grpSpPr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A3CB44E0-5BD5-4373-A7A9-79249749B5EF}"/>
                </a:ext>
              </a:extLst>
            </p:cNvPr>
            <p:cNvSpPr/>
            <p:nvPr/>
          </p:nvSpPr>
          <p:spPr>
            <a:xfrm>
              <a:off x="5630078" y="4772782"/>
              <a:ext cx="920008" cy="435005"/>
            </a:xfrm>
            <a:custGeom>
              <a:avLst/>
              <a:gdLst>
                <a:gd name="connsiteX0" fmla="*/ 460003 w 920008"/>
                <a:gd name="connsiteY0" fmla="*/ 0 h 435005"/>
                <a:gd name="connsiteX1" fmla="*/ 717332 w 920008"/>
                <a:gd name="connsiteY1" fmla="*/ 37146 h 435005"/>
                <a:gd name="connsiteX2" fmla="*/ 738965 w 920008"/>
                <a:gd name="connsiteY2" fmla="*/ 45582 h 435005"/>
                <a:gd name="connsiteX3" fmla="*/ 738967 w 920008"/>
                <a:gd name="connsiteY3" fmla="*/ 45581 h 435005"/>
                <a:gd name="connsiteX4" fmla="*/ 785447 w 920008"/>
                <a:gd name="connsiteY4" fmla="*/ 63704 h 435005"/>
                <a:gd name="connsiteX5" fmla="*/ 910899 w 920008"/>
                <a:gd name="connsiteY5" fmla="*/ 173667 h 435005"/>
                <a:gd name="connsiteX6" fmla="*/ 920008 w 920008"/>
                <a:gd name="connsiteY6" fmla="*/ 216365 h 435005"/>
                <a:gd name="connsiteX7" fmla="*/ 892517 w 920008"/>
                <a:gd name="connsiteY7" fmla="*/ 289322 h 435005"/>
                <a:gd name="connsiteX8" fmla="*/ 884081 w 920008"/>
                <a:gd name="connsiteY8" fmla="*/ 302164 h 435005"/>
                <a:gd name="connsiteX9" fmla="*/ 460003 w 920008"/>
                <a:gd name="connsiteY9" fmla="*/ 435005 h 435005"/>
                <a:gd name="connsiteX10" fmla="*/ 35925 w 920008"/>
                <a:gd name="connsiteY10" fmla="*/ 302164 h 435005"/>
                <a:gd name="connsiteX11" fmla="*/ 27494 w 920008"/>
                <a:gd name="connsiteY11" fmla="*/ 289329 h 435005"/>
                <a:gd name="connsiteX12" fmla="*/ 0 w 920008"/>
                <a:gd name="connsiteY12" fmla="*/ 216362 h 435005"/>
                <a:gd name="connsiteX13" fmla="*/ 9107 w 920008"/>
                <a:gd name="connsiteY13" fmla="*/ 173667 h 435005"/>
                <a:gd name="connsiteX14" fmla="*/ 134559 w 920008"/>
                <a:gd name="connsiteY14" fmla="*/ 63704 h 435005"/>
                <a:gd name="connsiteX15" fmla="*/ 181040 w 920008"/>
                <a:gd name="connsiteY15" fmla="*/ 45581 h 435005"/>
                <a:gd name="connsiteX16" fmla="*/ 181042 w 920008"/>
                <a:gd name="connsiteY16" fmla="*/ 45582 h 435005"/>
                <a:gd name="connsiteX17" fmla="*/ 202675 w 920008"/>
                <a:gd name="connsiteY17" fmla="*/ 37146 h 435005"/>
                <a:gd name="connsiteX18" fmla="*/ 460003 w 920008"/>
                <a:gd name="connsiteY18" fmla="*/ 0 h 43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20008" h="435005">
                  <a:moveTo>
                    <a:pt x="460003" y="0"/>
                  </a:moveTo>
                  <a:cubicBezTo>
                    <a:pt x="555323" y="0"/>
                    <a:pt x="643876" y="13694"/>
                    <a:pt x="717332" y="37146"/>
                  </a:cubicBezTo>
                  <a:lnTo>
                    <a:pt x="738965" y="45582"/>
                  </a:lnTo>
                  <a:lnTo>
                    <a:pt x="738967" y="45581"/>
                  </a:lnTo>
                  <a:lnTo>
                    <a:pt x="785447" y="63704"/>
                  </a:lnTo>
                  <a:cubicBezTo>
                    <a:pt x="847913" y="93224"/>
                    <a:pt x="892507" y="131191"/>
                    <a:pt x="910899" y="173667"/>
                  </a:cubicBezTo>
                  <a:lnTo>
                    <a:pt x="920008" y="216365"/>
                  </a:lnTo>
                  <a:lnTo>
                    <a:pt x="892517" y="289322"/>
                  </a:lnTo>
                  <a:lnTo>
                    <a:pt x="884081" y="302164"/>
                  </a:lnTo>
                  <a:cubicBezTo>
                    <a:pt x="814212" y="380230"/>
                    <a:pt x="650643" y="435005"/>
                    <a:pt x="460003" y="435005"/>
                  </a:cubicBezTo>
                  <a:cubicBezTo>
                    <a:pt x="269363" y="435005"/>
                    <a:pt x="105794" y="380230"/>
                    <a:pt x="35925" y="302164"/>
                  </a:cubicBezTo>
                  <a:lnTo>
                    <a:pt x="27494" y="289329"/>
                  </a:lnTo>
                  <a:lnTo>
                    <a:pt x="0" y="216362"/>
                  </a:lnTo>
                  <a:lnTo>
                    <a:pt x="9107" y="173667"/>
                  </a:lnTo>
                  <a:cubicBezTo>
                    <a:pt x="27500" y="131191"/>
                    <a:pt x="72093" y="93224"/>
                    <a:pt x="134559" y="63704"/>
                  </a:cubicBezTo>
                  <a:lnTo>
                    <a:pt x="181040" y="45581"/>
                  </a:lnTo>
                  <a:lnTo>
                    <a:pt x="181042" y="45582"/>
                  </a:lnTo>
                  <a:lnTo>
                    <a:pt x="202675" y="37146"/>
                  </a:lnTo>
                  <a:cubicBezTo>
                    <a:pt x="276131" y="13694"/>
                    <a:pt x="364683" y="0"/>
                    <a:pt x="46000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78000">
                  <a:schemeClr val="accent3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2C0D7A4-8BDE-457F-8083-16E6DB05A344}"/>
                </a:ext>
              </a:extLst>
            </p:cNvPr>
            <p:cNvSpPr/>
            <p:nvPr/>
          </p:nvSpPr>
          <p:spPr>
            <a:xfrm>
              <a:off x="5657573" y="5062104"/>
              <a:ext cx="865023" cy="1017665"/>
            </a:xfrm>
            <a:custGeom>
              <a:avLst/>
              <a:gdLst>
                <a:gd name="connsiteX0" fmla="*/ 865023 w 865023"/>
                <a:gd name="connsiteY0" fmla="*/ 0 h 1017665"/>
                <a:gd name="connsiteX1" fmla="*/ 560821 w 865023"/>
                <a:gd name="connsiteY1" fmla="*/ 807308 h 1017665"/>
                <a:gd name="connsiteX2" fmla="*/ 499097 w 865023"/>
                <a:gd name="connsiteY2" fmla="*/ 971115 h 1017665"/>
                <a:gd name="connsiteX3" fmla="*/ 499096 w 865023"/>
                <a:gd name="connsiteY3" fmla="*/ 971115 h 1017665"/>
                <a:gd name="connsiteX4" fmla="*/ 497429 w 865023"/>
                <a:gd name="connsiteY4" fmla="*/ 975539 h 1017665"/>
                <a:gd name="connsiteX5" fmla="*/ 483176 w 865023"/>
                <a:gd name="connsiteY5" fmla="*/ 996677 h 1017665"/>
                <a:gd name="connsiteX6" fmla="*/ 432507 w 865023"/>
                <a:gd name="connsiteY6" fmla="*/ 1017665 h 1017665"/>
                <a:gd name="connsiteX7" fmla="*/ 381838 w 865023"/>
                <a:gd name="connsiteY7" fmla="*/ 996677 h 1017665"/>
                <a:gd name="connsiteX8" fmla="*/ 367595 w 865023"/>
                <a:gd name="connsiteY8" fmla="*/ 975552 h 1017665"/>
                <a:gd name="connsiteX9" fmla="*/ 365914 w 865023"/>
                <a:gd name="connsiteY9" fmla="*/ 971091 h 1017665"/>
                <a:gd name="connsiteX10" fmla="*/ 0 w 865023"/>
                <a:gd name="connsiteY10" fmla="*/ 7 h 1017665"/>
                <a:gd name="connsiteX11" fmla="*/ 3 w 865023"/>
                <a:gd name="connsiteY11" fmla="*/ 11 h 1017665"/>
                <a:gd name="connsiteX12" fmla="*/ 8431 w 865023"/>
                <a:gd name="connsiteY12" fmla="*/ 12842 h 1017665"/>
                <a:gd name="connsiteX13" fmla="*/ 432509 w 865023"/>
                <a:gd name="connsiteY13" fmla="*/ 145683 h 1017665"/>
                <a:gd name="connsiteX14" fmla="*/ 856587 w 865023"/>
                <a:gd name="connsiteY14" fmla="*/ 12842 h 1017665"/>
                <a:gd name="connsiteX15" fmla="*/ 865022 w 865023"/>
                <a:gd name="connsiteY15" fmla="*/ 2 h 10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5023" h="1017665">
                  <a:moveTo>
                    <a:pt x="865023" y="0"/>
                  </a:moveTo>
                  <a:lnTo>
                    <a:pt x="560821" y="807308"/>
                  </a:lnTo>
                  <a:lnTo>
                    <a:pt x="499097" y="971115"/>
                  </a:lnTo>
                  <a:lnTo>
                    <a:pt x="499096" y="971115"/>
                  </a:lnTo>
                  <a:lnTo>
                    <a:pt x="497429" y="975539"/>
                  </a:lnTo>
                  <a:lnTo>
                    <a:pt x="483176" y="996677"/>
                  </a:lnTo>
                  <a:cubicBezTo>
                    <a:pt x="470209" y="1009645"/>
                    <a:pt x="452295" y="1017665"/>
                    <a:pt x="432507" y="1017665"/>
                  </a:cubicBezTo>
                  <a:cubicBezTo>
                    <a:pt x="412720" y="1017665"/>
                    <a:pt x="394805" y="1009645"/>
                    <a:pt x="381838" y="996677"/>
                  </a:cubicBezTo>
                  <a:lnTo>
                    <a:pt x="367595" y="975552"/>
                  </a:lnTo>
                  <a:lnTo>
                    <a:pt x="365914" y="971091"/>
                  </a:lnTo>
                  <a:lnTo>
                    <a:pt x="0" y="7"/>
                  </a:lnTo>
                  <a:lnTo>
                    <a:pt x="3" y="11"/>
                  </a:lnTo>
                  <a:lnTo>
                    <a:pt x="8431" y="12842"/>
                  </a:lnTo>
                  <a:cubicBezTo>
                    <a:pt x="78300" y="90908"/>
                    <a:pt x="241869" y="145683"/>
                    <a:pt x="432509" y="145683"/>
                  </a:cubicBezTo>
                  <a:cubicBezTo>
                    <a:pt x="623149" y="145683"/>
                    <a:pt x="786718" y="90908"/>
                    <a:pt x="856587" y="12842"/>
                  </a:cubicBezTo>
                  <a:lnTo>
                    <a:pt x="865022" y="2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accent3">
                    <a:lumMod val="75000"/>
                  </a:schemeClr>
                </a:gs>
                <a:gs pos="78000">
                  <a:schemeClr val="accent3">
                    <a:lumMod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621A448E-6B96-4761-9947-FAB574D0D58C}"/>
              </a:ext>
            </a:extLst>
          </p:cNvPr>
          <p:cNvSpPr/>
          <p:nvPr/>
        </p:nvSpPr>
        <p:spPr>
          <a:xfrm rot="10800000">
            <a:off x="5216850" y="2497762"/>
            <a:ext cx="1740040" cy="1218435"/>
          </a:xfrm>
          <a:custGeom>
            <a:avLst/>
            <a:gdLst>
              <a:gd name="connsiteX0" fmla="*/ 935318 w 1870640"/>
              <a:gd name="connsiteY0" fmla="*/ 874879 h 1309885"/>
              <a:gd name="connsiteX1" fmla="*/ 1524558 w 1870640"/>
              <a:gd name="connsiteY1" fmla="*/ 1048547 h 1309885"/>
              <a:gd name="connsiteX2" fmla="*/ 1534693 w 1870640"/>
              <a:gd name="connsiteY2" fmla="*/ 1084905 h 1309885"/>
              <a:gd name="connsiteX3" fmla="*/ 1508160 w 1870640"/>
              <a:gd name="connsiteY3" fmla="*/ 1155319 h 1309885"/>
              <a:gd name="connsiteX4" fmla="*/ 1489511 w 1870640"/>
              <a:gd name="connsiteY4" fmla="*/ 1177044 h 1309885"/>
              <a:gd name="connsiteX5" fmla="*/ 1271600 w 1870640"/>
              <a:gd name="connsiteY5" fmla="*/ 1272739 h 1309885"/>
              <a:gd name="connsiteX6" fmla="*/ 1214283 w 1870640"/>
              <a:gd name="connsiteY6" fmla="*/ 1283990 h 1309885"/>
              <a:gd name="connsiteX7" fmla="*/ 1169434 w 1870640"/>
              <a:gd name="connsiteY7" fmla="*/ 1292793 h 1309885"/>
              <a:gd name="connsiteX8" fmla="*/ 935319 w 1870640"/>
              <a:gd name="connsiteY8" fmla="*/ 1309885 h 1309885"/>
              <a:gd name="connsiteX9" fmla="*/ 701204 w 1870640"/>
              <a:gd name="connsiteY9" fmla="*/ 1292793 h 1309885"/>
              <a:gd name="connsiteX10" fmla="*/ 656356 w 1870640"/>
              <a:gd name="connsiteY10" fmla="*/ 1283990 h 1309885"/>
              <a:gd name="connsiteX11" fmla="*/ 677991 w 1870640"/>
              <a:gd name="connsiteY11" fmla="*/ 1275554 h 1309885"/>
              <a:gd name="connsiteX12" fmla="*/ 677990 w 1870640"/>
              <a:gd name="connsiteY12" fmla="*/ 1275554 h 1309885"/>
              <a:gd name="connsiteX13" fmla="*/ 656355 w 1870640"/>
              <a:gd name="connsiteY13" fmla="*/ 1283990 h 1309885"/>
              <a:gd name="connsiteX14" fmla="*/ 599036 w 1870640"/>
              <a:gd name="connsiteY14" fmla="*/ 1272739 h 1309885"/>
              <a:gd name="connsiteX15" fmla="*/ 381125 w 1870640"/>
              <a:gd name="connsiteY15" fmla="*/ 1177044 h 1309885"/>
              <a:gd name="connsiteX16" fmla="*/ 362479 w 1870640"/>
              <a:gd name="connsiteY16" fmla="*/ 1155323 h 1309885"/>
              <a:gd name="connsiteX17" fmla="*/ 335944 w 1870640"/>
              <a:gd name="connsiteY17" fmla="*/ 1084902 h 1309885"/>
              <a:gd name="connsiteX18" fmla="*/ 346078 w 1870640"/>
              <a:gd name="connsiteY18" fmla="*/ 1048547 h 1309885"/>
              <a:gd name="connsiteX19" fmla="*/ 935318 w 1870640"/>
              <a:gd name="connsiteY19" fmla="*/ 874879 h 1309885"/>
              <a:gd name="connsiteX20" fmla="*/ 935320 w 1870640"/>
              <a:gd name="connsiteY20" fmla="*/ 0 h 1309885"/>
              <a:gd name="connsiteX21" fmla="*/ 1461691 w 1870640"/>
              <a:gd name="connsiteY21" fmla="*/ 37146 h 1309885"/>
              <a:gd name="connsiteX22" fmla="*/ 1486139 w 1870640"/>
              <a:gd name="connsiteY22" fmla="*/ 41806 h 1309885"/>
              <a:gd name="connsiteX23" fmla="*/ 1601022 w 1870640"/>
              <a:gd name="connsiteY23" fmla="*/ 63705 h 1309885"/>
              <a:gd name="connsiteX24" fmla="*/ 1857638 w 1870640"/>
              <a:gd name="connsiteY24" fmla="*/ 173668 h 1309885"/>
              <a:gd name="connsiteX25" fmla="*/ 1870640 w 1870640"/>
              <a:gd name="connsiteY25" fmla="*/ 193351 h 1309885"/>
              <a:gd name="connsiteX26" fmla="*/ 1838564 w 1870640"/>
              <a:gd name="connsiteY26" fmla="*/ 278476 h 1309885"/>
              <a:gd name="connsiteX27" fmla="*/ 1838562 w 1870640"/>
              <a:gd name="connsiteY27" fmla="*/ 278478 h 1309885"/>
              <a:gd name="connsiteX28" fmla="*/ 1534693 w 1870640"/>
              <a:gd name="connsiteY28" fmla="*/ 1084904 h 1309885"/>
              <a:gd name="connsiteX29" fmla="*/ 1524558 w 1870640"/>
              <a:gd name="connsiteY29" fmla="*/ 1048546 h 1309885"/>
              <a:gd name="connsiteX30" fmla="*/ 935318 w 1870640"/>
              <a:gd name="connsiteY30" fmla="*/ 874878 h 1309885"/>
              <a:gd name="connsiteX31" fmla="*/ 346078 w 1870640"/>
              <a:gd name="connsiteY31" fmla="*/ 1048546 h 1309885"/>
              <a:gd name="connsiteX32" fmla="*/ 335944 w 1870640"/>
              <a:gd name="connsiteY32" fmla="*/ 1084901 h 1309885"/>
              <a:gd name="connsiteX33" fmla="*/ 32075 w 1870640"/>
              <a:gd name="connsiteY33" fmla="*/ 278475 h 1309885"/>
              <a:gd name="connsiteX34" fmla="*/ 32076 w 1870640"/>
              <a:gd name="connsiteY34" fmla="*/ 278476 h 1309885"/>
              <a:gd name="connsiteX35" fmla="*/ 0 w 1870640"/>
              <a:gd name="connsiteY35" fmla="*/ 193351 h 1309885"/>
              <a:gd name="connsiteX36" fmla="*/ 13002 w 1870640"/>
              <a:gd name="connsiteY36" fmla="*/ 173668 h 1309885"/>
              <a:gd name="connsiteX37" fmla="*/ 269618 w 1870640"/>
              <a:gd name="connsiteY37" fmla="*/ 63705 h 1309885"/>
              <a:gd name="connsiteX38" fmla="*/ 384501 w 1870640"/>
              <a:gd name="connsiteY38" fmla="*/ 41806 h 1309885"/>
              <a:gd name="connsiteX39" fmla="*/ 408949 w 1870640"/>
              <a:gd name="connsiteY39" fmla="*/ 37146 h 1309885"/>
              <a:gd name="connsiteX40" fmla="*/ 935320 w 1870640"/>
              <a:gd name="connsiteY40" fmla="*/ 0 h 13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70640" h="1309885">
                <a:moveTo>
                  <a:pt x="935318" y="874879"/>
                </a:moveTo>
                <a:cubicBezTo>
                  <a:pt x="1225973" y="874879"/>
                  <a:pt x="1468474" y="949435"/>
                  <a:pt x="1524558" y="1048547"/>
                </a:cubicBezTo>
                <a:lnTo>
                  <a:pt x="1534693" y="1084905"/>
                </a:lnTo>
                <a:lnTo>
                  <a:pt x="1508160" y="1155319"/>
                </a:lnTo>
                <a:lnTo>
                  <a:pt x="1489511" y="1177044"/>
                </a:lnTo>
                <a:cubicBezTo>
                  <a:pt x="1443858" y="1216076"/>
                  <a:pt x="1367593" y="1249287"/>
                  <a:pt x="1271600" y="1272739"/>
                </a:cubicBezTo>
                <a:lnTo>
                  <a:pt x="1214283" y="1283990"/>
                </a:lnTo>
                <a:lnTo>
                  <a:pt x="1169434" y="1292793"/>
                </a:lnTo>
                <a:cubicBezTo>
                  <a:pt x="1097477" y="1303799"/>
                  <a:pt x="1018363" y="1309885"/>
                  <a:pt x="935319" y="1309885"/>
                </a:cubicBezTo>
                <a:cubicBezTo>
                  <a:pt x="852275" y="1309885"/>
                  <a:pt x="773162" y="1303799"/>
                  <a:pt x="701204" y="1292793"/>
                </a:cubicBezTo>
                <a:lnTo>
                  <a:pt x="656356" y="1283990"/>
                </a:lnTo>
                <a:lnTo>
                  <a:pt x="677991" y="1275554"/>
                </a:lnTo>
                <a:cubicBezTo>
                  <a:pt x="681597" y="1274148"/>
                  <a:pt x="681596" y="1274148"/>
                  <a:pt x="677990" y="1275554"/>
                </a:cubicBezTo>
                <a:lnTo>
                  <a:pt x="656355" y="1283990"/>
                </a:lnTo>
                <a:lnTo>
                  <a:pt x="599036" y="1272739"/>
                </a:lnTo>
                <a:cubicBezTo>
                  <a:pt x="503043" y="1249287"/>
                  <a:pt x="426778" y="1216076"/>
                  <a:pt x="381125" y="1177044"/>
                </a:cubicBezTo>
                <a:lnTo>
                  <a:pt x="362479" y="1155323"/>
                </a:lnTo>
                <a:lnTo>
                  <a:pt x="335944" y="1084902"/>
                </a:lnTo>
                <a:lnTo>
                  <a:pt x="346078" y="1048547"/>
                </a:lnTo>
                <a:cubicBezTo>
                  <a:pt x="402162" y="949435"/>
                  <a:pt x="644663" y="874879"/>
                  <a:pt x="935318" y="874879"/>
                </a:cubicBezTo>
                <a:close/>
                <a:moveTo>
                  <a:pt x="935320" y="0"/>
                </a:moveTo>
                <a:cubicBezTo>
                  <a:pt x="1130300" y="0"/>
                  <a:pt x="1311436" y="13694"/>
                  <a:pt x="1461691" y="37146"/>
                </a:cubicBezTo>
                <a:lnTo>
                  <a:pt x="1486139" y="41806"/>
                </a:lnTo>
                <a:lnTo>
                  <a:pt x="1601022" y="63705"/>
                </a:lnTo>
                <a:cubicBezTo>
                  <a:pt x="1728798" y="93225"/>
                  <a:pt x="1820016" y="131191"/>
                  <a:pt x="1857638" y="173668"/>
                </a:cubicBezTo>
                <a:lnTo>
                  <a:pt x="1870640" y="193351"/>
                </a:lnTo>
                <a:lnTo>
                  <a:pt x="1838564" y="278476"/>
                </a:lnTo>
                <a:lnTo>
                  <a:pt x="1838562" y="278478"/>
                </a:lnTo>
                <a:lnTo>
                  <a:pt x="1534693" y="1084904"/>
                </a:lnTo>
                <a:lnTo>
                  <a:pt x="1524558" y="1048546"/>
                </a:lnTo>
                <a:cubicBezTo>
                  <a:pt x="1468474" y="949434"/>
                  <a:pt x="1225973" y="874878"/>
                  <a:pt x="935318" y="874878"/>
                </a:cubicBezTo>
                <a:cubicBezTo>
                  <a:pt x="644663" y="874878"/>
                  <a:pt x="402162" y="949434"/>
                  <a:pt x="346078" y="1048546"/>
                </a:cubicBezTo>
                <a:lnTo>
                  <a:pt x="335944" y="1084901"/>
                </a:lnTo>
                <a:lnTo>
                  <a:pt x="32075" y="278475"/>
                </a:lnTo>
                <a:lnTo>
                  <a:pt x="32076" y="278476"/>
                </a:lnTo>
                <a:lnTo>
                  <a:pt x="0" y="193351"/>
                </a:lnTo>
                <a:lnTo>
                  <a:pt x="13002" y="173668"/>
                </a:lnTo>
                <a:cubicBezTo>
                  <a:pt x="50624" y="131191"/>
                  <a:pt x="141842" y="93225"/>
                  <a:pt x="269618" y="63705"/>
                </a:cubicBezTo>
                <a:lnTo>
                  <a:pt x="384501" y="41806"/>
                </a:lnTo>
                <a:lnTo>
                  <a:pt x="408949" y="37146"/>
                </a:lnTo>
                <a:cubicBezTo>
                  <a:pt x="559205" y="13694"/>
                  <a:pt x="740340" y="0"/>
                  <a:pt x="93532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78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94127B8-E50A-4037-A5E4-C98CB3EB82EF}"/>
              </a:ext>
            </a:extLst>
          </p:cNvPr>
          <p:cNvGrpSpPr/>
          <p:nvPr/>
        </p:nvGrpSpPr>
        <p:grpSpPr>
          <a:xfrm rot="10800000">
            <a:off x="5216850" y="2497762"/>
            <a:ext cx="1740040" cy="1218435"/>
            <a:chOff x="5154762" y="3534373"/>
            <a:chExt cx="1870640" cy="1309885"/>
          </a:xfrm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32464284-E3BC-4194-AACA-CBA437FD4EF9}"/>
                </a:ext>
              </a:extLst>
            </p:cNvPr>
            <p:cNvSpPr/>
            <p:nvPr/>
          </p:nvSpPr>
          <p:spPr>
            <a:xfrm>
              <a:off x="5154762" y="3534373"/>
              <a:ext cx="1870640" cy="435006"/>
            </a:xfrm>
            <a:custGeom>
              <a:avLst/>
              <a:gdLst>
                <a:gd name="connsiteX0" fmla="*/ 935320 w 1870640"/>
                <a:gd name="connsiteY0" fmla="*/ 0 h 435006"/>
                <a:gd name="connsiteX1" fmla="*/ 1461691 w 1870640"/>
                <a:gd name="connsiteY1" fmla="*/ 37146 h 435006"/>
                <a:gd name="connsiteX2" fmla="*/ 1486139 w 1870640"/>
                <a:gd name="connsiteY2" fmla="*/ 41806 h 435006"/>
                <a:gd name="connsiteX3" fmla="*/ 1601022 w 1870640"/>
                <a:gd name="connsiteY3" fmla="*/ 63705 h 435006"/>
                <a:gd name="connsiteX4" fmla="*/ 1857638 w 1870640"/>
                <a:gd name="connsiteY4" fmla="*/ 173668 h 435006"/>
                <a:gd name="connsiteX5" fmla="*/ 1870640 w 1870640"/>
                <a:gd name="connsiteY5" fmla="*/ 193351 h 435006"/>
                <a:gd name="connsiteX6" fmla="*/ 1838564 w 1870640"/>
                <a:gd name="connsiteY6" fmla="*/ 278476 h 435006"/>
                <a:gd name="connsiteX7" fmla="*/ 1834440 w 1870640"/>
                <a:gd name="connsiteY7" fmla="*/ 282182 h 435006"/>
                <a:gd name="connsiteX8" fmla="*/ 935320 w 1870640"/>
                <a:gd name="connsiteY8" fmla="*/ 435006 h 435006"/>
                <a:gd name="connsiteX9" fmla="*/ 36200 w 1870640"/>
                <a:gd name="connsiteY9" fmla="*/ 282182 h 435006"/>
                <a:gd name="connsiteX10" fmla="*/ 32076 w 1870640"/>
                <a:gd name="connsiteY10" fmla="*/ 278476 h 435006"/>
                <a:gd name="connsiteX11" fmla="*/ 0 w 1870640"/>
                <a:gd name="connsiteY11" fmla="*/ 193351 h 435006"/>
                <a:gd name="connsiteX12" fmla="*/ 13002 w 1870640"/>
                <a:gd name="connsiteY12" fmla="*/ 173668 h 435006"/>
                <a:gd name="connsiteX13" fmla="*/ 269618 w 1870640"/>
                <a:gd name="connsiteY13" fmla="*/ 63705 h 435006"/>
                <a:gd name="connsiteX14" fmla="*/ 384501 w 1870640"/>
                <a:gd name="connsiteY14" fmla="*/ 41806 h 435006"/>
                <a:gd name="connsiteX15" fmla="*/ 408949 w 1870640"/>
                <a:gd name="connsiteY15" fmla="*/ 37146 h 435006"/>
                <a:gd name="connsiteX16" fmla="*/ 935320 w 1870640"/>
                <a:gd name="connsiteY16" fmla="*/ 0 h 4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0640" h="435006">
                  <a:moveTo>
                    <a:pt x="935320" y="0"/>
                  </a:moveTo>
                  <a:cubicBezTo>
                    <a:pt x="1130300" y="0"/>
                    <a:pt x="1311436" y="13694"/>
                    <a:pt x="1461691" y="37146"/>
                  </a:cubicBezTo>
                  <a:lnTo>
                    <a:pt x="1486139" y="41806"/>
                  </a:lnTo>
                  <a:lnTo>
                    <a:pt x="1601022" y="63705"/>
                  </a:lnTo>
                  <a:cubicBezTo>
                    <a:pt x="1728798" y="93225"/>
                    <a:pt x="1820016" y="131191"/>
                    <a:pt x="1857638" y="173668"/>
                  </a:cubicBezTo>
                  <a:lnTo>
                    <a:pt x="1870640" y="193351"/>
                  </a:lnTo>
                  <a:lnTo>
                    <a:pt x="1838564" y="278476"/>
                  </a:lnTo>
                  <a:lnTo>
                    <a:pt x="1834440" y="282182"/>
                  </a:lnTo>
                  <a:cubicBezTo>
                    <a:pt x="1715242" y="370721"/>
                    <a:pt x="1357776" y="435006"/>
                    <a:pt x="935320" y="435006"/>
                  </a:cubicBezTo>
                  <a:cubicBezTo>
                    <a:pt x="512864" y="435006"/>
                    <a:pt x="155398" y="370721"/>
                    <a:pt x="36200" y="282182"/>
                  </a:cubicBezTo>
                  <a:lnTo>
                    <a:pt x="32076" y="278476"/>
                  </a:lnTo>
                  <a:lnTo>
                    <a:pt x="0" y="193351"/>
                  </a:lnTo>
                  <a:lnTo>
                    <a:pt x="13002" y="173668"/>
                  </a:lnTo>
                  <a:cubicBezTo>
                    <a:pt x="50624" y="131191"/>
                    <a:pt x="141842" y="93225"/>
                    <a:pt x="269618" y="63705"/>
                  </a:cubicBezTo>
                  <a:lnTo>
                    <a:pt x="384501" y="41806"/>
                  </a:lnTo>
                  <a:lnTo>
                    <a:pt x="408949" y="37146"/>
                  </a:lnTo>
                  <a:cubicBezTo>
                    <a:pt x="559205" y="13694"/>
                    <a:pt x="740340" y="0"/>
                    <a:pt x="9353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78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21ADA65-FD96-4237-8213-4DECA9EAA2FD}"/>
                </a:ext>
              </a:extLst>
            </p:cNvPr>
            <p:cNvSpPr/>
            <p:nvPr/>
          </p:nvSpPr>
          <p:spPr>
            <a:xfrm>
              <a:off x="5186837" y="3812848"/>
              <a:ext cx="1806488" cy="1031410"/>
            </a:xfrm>
            <a:custGeom>
              <a:avLst/>
              <a:gdLst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766381 w 1806488"/>
                <a:gd name="connsiteY13" fmla="*/ 969712 h 1031410"/>
                <a:gd name="connsiteX14" fmla="*/ 903244 w 1806488"/>
                <a:gd name="connsiteY14" fmla="*/ 959933 h 1031410"/>
                <a:gd name="connsiteX15" fmla="*/ 903243 w 1806488"/>
                <a:gd name="connsiteY15" fmla="*/ 959933 h 1031410"/>
                <a:gd name="connsiteX16" fmla="*/ 645915 w 1806488"/>
                <a:gd name="connsiteY16" fmla="*/ 997079 h 1031410"/>
                <a:gd name="connsiteX17" fmla="*/ 624280 w 1806488"/>
                <a:gd name="connsiteY17" fmla="*/ 1005515 h 1031410"/>
                <a:gd name="connsiteX18" fmla="*/ 566961 w 1806488"/>
                <a:gd name="connsiteY18" fmla="*/ 994264 h 1031410"/>
                <a:gd name="connsiteX19" fmla="*/ 349050 w 1806488"/>
                <a:gd name="connsiteY19" fmla="*/ 898569 h 1031410"/>
                <a:gd name="connsiteX20" fmla="*/ 330404 w 1806488"/>
                <a:gd name="connsiteY20" fmla="*/ 876848 h 1031410"/>
                <a:gd name="connsiteX21" fmla="*/ 303869 w 1806488"/>
                <a:gd name="connsiteY21" fmla="*/ 806427 h 1031410"/>
                <a:gd name="connsiteX22" fmla="*/ 314003 w 1806488"/>
                <a:gd name="connsiteY22" fmla="*/ 770072 h 1031410"/>
                <a:gd name="connsiteX23" fmla="*/ 903243 w 1806488"/>
                <a:gd name="connsiteY23" fmla="*/ 596404 h 1031410"/>
                <a:gd name="connsiteX24" fmla="*/ 0 w 1806488"/>
                <a:gd name="connsiteY24" fmla="*/ 0 h 1031410"/>
                <a:gd name="connsiteX25" fmla="*/ 4124 w 1806488"/>
                <a:gd name="connsiteY25" fmla="*/ 3706 h 1031410"/>
                <a:gd name="connsiteX26" fmla="*/ 903244 w 1806488"/>
                <a:gd name="connsiteY26" fmla="*/ 156530 h 1031410"/>
                <a:gd name="connsiteX27" fmla="*/ 1802364 w 1806488"/>
                <a:gd name="connsiteY27" fmla="*/ 3706 h 1031410"/>
                <a:gd name="connsiteX28" fmla="*/ 1806488 w 1806488"/>
                <a:gd name="connsiteY28" fmla="*/ 0 h 1031410"/>
                <a:gd name="connsiteX29" fmla="*/ 1502618 w 1806488"/>
                <a:gd name="connsiteY29" fmla="*/ 806429 h 1031410"/>
                <a:gd name="connsiteX30" fmla="*/ 1492483 w 1806488"/>
                <a:gd name="connsiteY30" fmla="*/ 770071 h 1031410"/>
                <a:gd name="connsiteX31" fmla="*/ 903243 w 1806488"/>
                <a:gd name="connsiteY31" fmla="*/ 596403 h 1031410"/>
                <a:gd name="connsiteX32" fmla="*/ 314003 w 1806488"/>
                <a:gd name="connsiteY32" fmla="*/ 770071 h 1031410"/>
                <a:gd name="connsiteX33" fmla="*/ 303869 w 1806488"/>
                <a:gd name="connsiteY33" fmla="*/ 806426 h 1031410"/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766381 w 1806488"/>
                <a:gd name="connsiteY13" fmla="*/ 969712 h 1031410"/>
                <a:gd name="connsiteX14" fmla="*/ 903244 w 1806488"/>
                <a:gd name="connsiteY14" fmla="*/ 959933 h 1031410"/>
                <a:gd name="connsiteX15" fmla="*/ 645915 w 1806488"/>
                <a:gd name="connsiteY15" fmla="*/ 997079 h 1031410"/>
                <a:gd name="connsiteX16" fmla="*/ 624280 w 1806488"/>
                <a:gd name="connsiteY16" fmla="*/ 1005515 h 1031410"/>
                <a:gd name="connsiteX17" fmla="*/ 566961 w 1806488"/>
                <a:gd name="connsiteY17" fmla="*/ 994264 h 1031410"/>
                <a:gd name="connsiteX18" fmla="*/ 349050 w 1806488"/>
                <a:gd name="connsiteY18" fmla="*/ 898569 h 1031410"/>
                <a:gd name="connsiteX19" fmla="*/ 330404 w 1806488"/>
                <a:gd name="connsiteY19" fmla="*/ 876848 h 1031410"/>
                <a:gd name="connsiteX20" fmla="*/ 303869 w 1806488"/>
                <a:gd name="connsiteY20" fmla="*/ 806427 h 1031410"/>
                <a:gd name="connsiteX21" fmla="*/ 314003 w 1806488"/>
                <a:gd name="connsiteY21" fmla="*/ 770072 h 1031410"/>
                <a:gd name="connsiteX22" fmla="*/ 903243 w 1806488"/>
                <a:gd name="connsiteY22" fmla="*/ 596404 h 1031410"/>
                <a:gd name="connsiteX23" fmla="*/ 0 w 1806488"/>
                <a:gd name="connsiteY23" fmla="*/ 0 h 1031410"/>
                <a:gd name="connsiteX24" fmla="*/ 4124 w 1806488"/>
                <a:gd name="connsiteY24" fmla="*/ 3706 h 1031410"/>
                <a:gd name="connsiteX25" fmla="*/ 903244 w 1806488"/>
                <a:gd name="connsiteY25" fmla="*/ 156530 h 1031410"/>
                <a:gd name="connsiteX26" fmla="*/ 1802364 w 1806488"/>
                <a:gd name="connsiteY26" fmla="*/ 3706 h 1031410"/>
                <a:gd name="connsiteX27" fmla="*/ 1806488 w 1806488"/>
                <a:gd name="connsiteY27" fmla="*/ 0 h 1031410"/>
                <a:gd name="connsiteX28" fmla="*/ 1502618 w 1806488"/>
                <a:gd name="connsiteY28" fmla="*/ 806429 h 1031410"/>
                <a:gd name="connsiteX29" fmla="*/ 1492483 w 1806488"/>
                <a:gd name="connsiteY29" fmla="*/ 770071 h 1031410"/>
                <a:gd name="connsiteX30" fmla="*/ 903243 w 1806488"/>
                <a:gd name="connsiteY30" fmla="*/ 596403 h 1031410"/>
                <a:gd name="connsiteX31" fmla="*/ 314003 w 1806488"/>
                <a:gd name="connsiteY31" fmla="*/ 770071 h 1031410"/>
                <a:gd name="connsiteX32" fmla="*/ 303869 w 1806488"/>
                <a:gd name="connsiteY32" fmla="*/ 806426 h 1031410"/>
                <a:gd name="connsiteX33" fmla="*/ 0 w 1806488"/>
                <a:gd name="connsiteY33" fmla="*/ 0 h 1031410"/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766381 w 1806488"/>
                <a:gd name="connsiteY13" fmla="*/ 969712 h 1031410"/>
                <a:gd name="connsiteX14" fmla="*/ 645915 w 1806488"/>
                <a:gd name="connsiteY14" fmla="*/ 997079 h 1031410"/>
                <a:gd name="connsiteX15" fmla="*/ 624280 w 1806488"/>
                <a:gd name="connsiteY15" fmla="*/ 1005515 h 1031410"/>
                <a:gd name="connsiteX16" fmla="*/ 566961 w 1806488"/>
                <a:gd name="connsiteY16" fmla="*/ 994264 h 1031410"/>
                <a:gd name="connsiteX17" fmla="*/ 349050 w 1806488"/>
                <a:gd name="connsiteY17" fmla="*/ 898569 h 1031410"/>
                <a:gd name="connsiteX18" fmla="*/ 330404 w 1806488"/>
                <a:gd name="connsiteY18" fmla="*/ 876848 h 1031410"/>
                <a:gd name="connsiteX19" fmla="*/ 303869 w 1806488"/>
                <a:gd name="connsiteY19" fmla="*/ 806427 h 1031410"/>
                <a:gd name="connsiteX20" fmla="*/ 314003 w 1806488"/>
                <a:gd name="connsiteY20" fmla="*/ 770072 h 1031410"/>
                <a:gd name="connsiteX21" fmla="*/ 903243 w 1806488"/>
                <a:gd name="connsiteY21" fmla="*/ 596404 h 1031410"/>
                <a:gd name="connsiteX22" fmla="*/ 0 w 1806488"/>
                <a:gd name="connsiteY22" fmla="*/ 0 h 1031410"/>
                <a:gd name="connsiteX23" fmla="*/ 4124 w 1806488"/>
                <a:gd name="connsiteY23" fmla="*/ 3706 h 1031410"/>
                <a:gd name="connsiteX24" fmla="*/ 903244 w 1806488"/>
                <a:gd name="connsiteY24" fmla="*/ 156530 h 1031410"/>
                <a:gd name="connsiteX25" fmla="*/ 1802364 w 1806488"/>
                <a:gd name="connsiteY25" fmla="*/ 3706 h 1031410"/>
                <a:gd name="connsiteX26" fmla="*/ 1806488 w 1806488"/>
                <a:gd name="connsiteY26" fmla="*/ 0 h 1031410"/>
                <a:gd name="connsiteX27" fmla="*/ 1502618 w 1806488"/>
                <a:gd name="connsiteY27" fmla="*/ 806429 h 1031410"/>
                <a:gd name="connsiteX28" fmla="*/ 1492483 w 1806488"/>
                <a:gd name="connsiteY28" fmla="*/ 770071 h 1031410"/>
                <a:gd name="connsiteX29" fmla="*/ 903243 w 1806488"/>
                <a:gd name="connsiteY29" fmla="*/ 596403 h 1031410"/>
                <a:gd name="connsiteX30" fmla="*/ 314003 w 1806488"/>
                <a:gd name="connsiteY30" fmla="*/ 770071 h 1031410"/>
                <a:gd name="connsiteX31" fmla="*/ 303869 w 1806488"/>
                <a:gd name="connsiteY31" fmla="*/ 806426 h 1031410"/>
                <a:gd name="connsiteX32" fmla="*/ 0 w 1806488"/>
                <a:gd name="connsiteY32" fmla="*/ 0 h 1031410"/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645915 w 1806488"/>
                <a:gd name="connsiteY13" fmla="*/ 997079 h 1031410"/>
                <a:gd name="connsiteX14" fmla="*/ 624280 w 1806488"/>
                <a:gd name="connsiteY14" fmla="*/ 1005515 h 1031410"/>
                <a:gd name="connsiteX15" fmla="*/ 566961 w 1806488"/>
                <a:gd name="connsiteY15" fmla="*/ 994264 h 1031410"/>
                <a:gd name="connsiteX16" fmla="*/ 349050 w 1806488"/>
                <a:gd name="connsiteY16" fmla="*/ 898569 h 1031410"/>
                <a:gd name="connsiteX17" fmla="*/ 330404 w 1806488"/>
                <a:gd name="connsiteY17" fmla="*/ 876848 h 1031410"/>
                <a:gd name="connsiteX18" fmla="*/ 303869 w 1806488"/>
                <a:gd name="connsiteY18" fmla="*/ 806427 h 1031410"/>
                <a:gd name="connsiteX19" fmla="*/ 314003 w 1806488"/>
                <a:gd name="connsiteY19" fmla="*/ 770072 h 1031410"/>
                <a:gd name="connsiteX20" fmla="*/ 903243 w 1806488"/>
                <a:gd name="connsiteY20" fmla="*/ 596404 h 1031410"/>
                <a:gd name="connsiteX21" fmla="*/ 0 w 1806488"/>
                <a:gd name="connsiteY21" fmla="*/ 0 h 1031410"/>
                <a:gd name="connsiteX22" fmla="*/ 4124 w 1806488"/>
                <a:gd name="connsiteY22" fmla="*/ 3706 h 1031410"/>
                <a:gd name="connsiteX23" fmla="*/ 903244 w 1806488"/>
                <a:gd name="connsiteY23" fmla="*/ 156530 h 1031410"/>
                <a:gd name="connsiteX24" fmla="*/ 1802364 w 1806488"/>
                <a:gd name="connsiteY24" fmla="*/ 3706 h 1031410"/>
                <a:gd name="connsiteX25" fmla="*/ 1806488 w 1806488"/>
                <a:gd name="connsiteY25" fmla="*/ 0 h 1031410"/>
                <a:gd name="connsiteX26" fmla="*/ 1502618 w 1806488"/>
                <a:gd name="connsiteY26" fmla="*/ 806429 h 1031410"/>
                <a:gd name="connsiteX27" fmla="*/ 1492483 w 1806488"/>
                <a:gd name="connsiteY27" fmla="*/ 770071 h 1031410"/>
                <a:gd name="connsiteX28" fmla="*/ 903243 w 1806488"/>
                <a:gd name="connsiteY28" fmla="*/ 596403 h 1031410"/>
                <a:gd name="connsiteX29" fmla="*/ 314003 w 1806488"/>
                <a:gd name="connsiteY29" fmla="*/ 770071 h 1031410"/>
                <a:gd name="connsiteX30" fmla="*/ 303869 w 1806488"/>
                <a:gd name="connsiteY30" fmla="*/ 806426 h 1031410"/>
                <a:gd name="connsiteX31" fmla="*/ 0 w 1806488"/>
                <a:gd name="connsiteY31" fmla="*/ 0 h 103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6488" h="1031410">
                  <a:moveTo>
                    <a:pt x="903243" y="596404"/>
                  </a:moveTo>
                  <a:cubicBezTo>
                    <a:pt x="1193898" y="596404"/>
                    <a:pt x="1436399" y="670960"/>
                    <a:pt x="1492483" y="770072"/>
                  </a:cubicBezTo>
                  <a:lnTo>
                    <a:pt x="1502618" y="806430"/>
                  </a:lnTo>
                  <a:lnTo>
                    <a:pt x="1476085" y="876844"/>
                  </a:lnTo>
                  <a:lnTo>
                    <a:pt x="1457436" y="898569"/>
                  </a:lnTo>
                  <a:cubicBezTo>
                    <a:pt x="1411783" y="937601"/>
                    <a:pt x="1335518" y="970812"/>
                    <a:pt x="1239525" y="994264"/>
                  </a:cubicBezTo>
                  <a:lnTo>
                    <a:pt x="1182208" y="1005515"/>
                  </a:lnTo>
                  <a:lnTo>
                    <a:pt x="1182208" y="1005515"/>
                  </a:lnTo>
                  <a:lnTo>
                    <a:pt x="1137359" y="1014318"/>
                  </a:lnTo>
                  <a:cubicBezTo>
                    <a:pt x="1065402" y="1025324"/>
                    <a:pt x="986288" y="1031410"/>
                    <a:pt x="903244" y="1031410"/>
                  </a:cubicBezTo>
                  <a:cubicBezTo>
                    <a:pt x="820200" y="1031410"/>
                    <a:pt x="741087" y="1025324"/>
                    <a:pt x="669129" y="1014318"/>
                  </a:cubicBezTo>
                  <a:lnTo>
                    <a:pt x="624281" y="1005515"/>
                  </a:lnTo>
                  <a:lnTo>
                    <a:pt x="645916" y="997079"/>
                  </a:lnTo>
                  <a:cubicBezTo>
                    <a:pt x="649522" y="995673"/>
                    <a:pt x="649521" y="995673"/>
                    <a:pt x="645915" y="997079"/>
                  </a:cubicBezTo>
                  <a:lnTo>
                    <a:pt x="624280" y="1005515"/>
                  </a:lnTo>
                  <a:lnTo>
                    <a:pt x="566961" y="994264"/>
                  </a:lnTo>
                  <a:cubicBezTo>
                    <a:pt x="470968" y="970812"/>
                    <a:pt x="394703" y="937601"/>
                    <a:pt x="349050" y="898569"/>
                  </a:cubicBezTo>
                  <a:lnTo>
                    <a:pt x="330404" y="876848"/>
                  </a:lnTo>
                  <a:lnTo>
                    <a:pt x="303869" y="806427"/>
                  </a:lnTo>
                  <a:lnTo>
                    <a:pt x="314003" y="770072"/>
                  </a:lnTo>
                  <a:cubicBezTo>
                    <a:pt x="370087" y="670960"/>
                    <a:pt x="612588" y="596404"/>
                    <a:pt x="903243" y="596404"/>
                  </a:cubicBezTo>
                  <a:close/>
                  <a:moveTo>
                    <a:pt x="0" y="0"/>
                  </a:moveTo>
                  <a:lnTo>
                    <a:pt x="4124" y="3706"/>
                  </a:lnTo>
                  <a:cubicBezTo>
                    <a:pt x="123322" y="92245"/>
                    <a:pt x="480788" y="156530"/>
                    <a:pt x="903244" y="156530"/>
                  </a:cubicBezTo>
                  <a:cubicBezTo>
                    <a:pt x="1325700" y="156530"/>
                    <a:pt x="1683166" y="92245"/>
                    <a:pt x="1802364" y="3706"/>
                  </a:cubicBezTo>
                  <a:lnTo>
                    <a:pt x="1806488" y="0"/>
                  </a:lnTo>
                  <a:lnTo>
                    <a:pt x="1502618" y="806429"/>
                  </a:lnTo>
                  <a:lnTo>
                    <a:pt x="1492483" y="770071"/>
                  </a:lnTo>
                  <a:cubicBezTo>
                    <a:pt x="1436399" y="670959"/>
                    <a:pt x="1193898" y="596403"/>
                    <a:pt x="903243" y="596403"/>
                  </a:cubicBezTo>
                  <a:cubicBezTo>
                    <a:pt x="612588" y="596403"/>
                    <a:pt x="370087" y="670959"/>
                    <a:pt x="314003" y="770071"/>
                  </a:cubicBezTo>
                  <a:lnTo>
                    <a:pt x="303869" y="80642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accent6"/>
                </a:gs>
                <a:gs pos="78000">
                  <a:schemeClr val="accent6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87EB98EC-B769-4AD1-A363-194EB0B6D0D2}"/>
              </a:ext>
            </a:extLst>
          </p:cNvPr>
          <p:cNvSpPr/>
          <p:nvPr/>
        </p:nvSpPr>
        <p:spPr>
          <a:xfrm rot="10800000">
            <a:off x="4786987" y="3647377"/>
            <a:ext cx="2599768" cy="1217158"/>
          </a:xfrm>
          <a:custGeom>
            <a:avLst/>
            <a:gdLst>
              <a:gd name="connsiteX0" fmla="*/ 1397448 w 2794895"/>
              <a:gd name="connsiteY0" fmla="*/ 1234526 h 1308512"/>
              <a:gd name="connsiteX1" fmla="*/ 1923819 w 2794895"/>
              <a:gd name="connsiteY1" fmla="*/ 1271672 h 1308512"/>
              <a:gd name="connsiteX2" fmla="*/ 1948267 w 2794895"/>
              <a:gd name="connsiteY2" fmla="*/ 1276332 h 1308512"/>
              <a:gd name="connsiteX3" fmla="*/ 1812119 w 2794895"/>
              <a:gd name="connsiteY3" fmla="*/ 1291420 h 1308512"/>
              <a:gd name="connsiteX4" fmla="*/ 1397448 w 2794895"/>
              <a:gd name="connsiteY4" fmla="*/ 1308512 h 1308512"/>
              <a:gd name="connsiteX5" fmla="*/ 982777 w 2794895"/>
              <a:gd name="connsiteY5" fmla="*/ 1291420 h 1308512"/>
              <a:gd name="connsiteX6" fmla="*/ 846630 w 2794895"/>
              <a:gd name="connsiteY6" fmla="*/ 1276332 h 1308512"/>
              <a:gd name="connsiteX7" fmla="*/ 871077 w 2794895"/>
              <a:gd name="connsiteY7" fmla="*/ 1271672 h 1308512"/>
              <a:gd name="connsiteX8" fmla="*/ 1397448 w 2794895"/>
              <a:gd name="connsiteY8" fmla="*/ 1234526 h 1308512"/>
              <a:gd name="connsiteX9" fmla="*/ 674350 w 2794895"/>
              <a:gd name="connsiteY9" fmla="*/ 31386 h 1308512"/>
              <a:gd name="connsiteX10" fmla="*/ 765075 w 2794895"/>
              <a:gd name="connsiteY10" fmla="*/ 42444 h 1308512"/>
              <a:gd name="connsiteX11" fmla="*/ 1397448 w 2794895"/>
              <a:gd name="connsiteY11" fmla="*/ 74747 h 1308512"/>
              <a:gd name="connsiteX12" fmla="*/ 2029821 w 2794895"/>
              <a:gd name="connsiteY12" fmla="*/ 42444 h 1308512"/>
              <a:gd name="connsiteX13" fmla="*/ 2120546 w 2794895"/>
              <a:gd name="connsiteY13" fmla="*/ 31386 h 1308512"/>
              <a:gd name="connsiteX14" fmla="*/ 2181694 w 2794895"/>
              <a:gd name="connsiteY14" fmla="*/ 37147 h 1308512"/>
              <a:gd name="connsiteX15" fmla="*/ 2792877 w 2794895"/>
              <a:gd name="connsiteY15" fmla="*/ 195266 h 1308512"/>
              <a:gd name="connsiteX16" fmla="*/ 2794895 w 2794895"/>
              <a:gd name="connsiteY16" fmla="*/ 201461 h 1308512"/>
              <a:gd name="connsiteX17" fmla="*/ 2772772 w 2794895"/>
              <a:gd name="connsiteY17" fmla="*/ 260171 h 1308512"/>
              <a:gd name="connsiteX18" fmla="*/ 2772771 w 2794895"/>
              <a:gd name="connsiteY18" fmla="*/ 260173 h 1308512"/>
              <a:gd name="connsiteX19" fmla="*/ 2461554 w 2794895"/>
              <a:gd name="connsiteY19" fmla="*/ 1086096 h 1308512"/>
              <a:gd name="connsiteX20" fmla="*/ 2445281 w 2794895"/>
              <a:gd name="connsiteY20" fmla="*/ 1129283 h 1308512"/>
              <a:gd name="connsiteX21" fmla="*/ 2441125 w 2794895"/>
              <a:gd name="connsiteY21" fmla="*/ 1134843 h 1308512"/>
              <a:gd name="connsiteX22" fmla="*/ 1993079 w 2794895"/>
              <a:gd name="connsiteY22" fmla="*/ 1271365 h 1308512"/>
              <a:gd name="connsiteX23" fmla="*/ 1948267 w 2794895"/>
              <a:gd name="connsiteY23" fmla="*/ 1276331 h 1308512"/>
              <a:gd name="connsiteX24" fmla="*/ 1923819 w 2794895"/>
              <a:gd name="connsiteY24" fmla="*/ 1271671 h 1308512"/>
              <a:gd name="connsiteX25" fmla="*/ 1397448 w 2794895"/>
              <a:gd name="connsiteY25" fmla="*/ 1234525 h 1308512"/>
              <a:gd name="connsiteX26" fmla="*/ 871077 w 2794895"/>
              <a:gd name="connsiteY26" fmla="*/ 1271671 h 1308512"/>
              <a:gd name="connsiteX27" fmla="*/ 846629 w 2794895"/>
              <a:gd name="connsiteY27" fmla="*/ 1276331 h 1308512"/>
              <a:gd name="connsiteX28" fmla="*/ 801817 w 2794895"/>
              <a:gd name="connsiteY28" fmla="*/ 1271365 h 1308512"/>
              <a:gd name="connsiteX29" fmla="*/ 353771 w 2794895"/>
              <a:gd name="connsiteY29" fmla="*/ 1134843 h 1308512"/>
              <a:gd name="connsiteX30" fmla="*/ 349615 w 2794895"/>
              <a:gd name="connsiteY30" fmla="*/ 1129283 h 1308512"/>
              <a:gd name="connsiteX31" fmla="*/ 333342 w 2794895"/>
              <a:gd name="connsiteY31" fmla="*/ 1086096 h 1308512"/>
              <a:gd name="connsiteX32" fmla="*/ 22127 w 2794895"/>
              <a:gd name="connsiteY32" fmla="*/ 260176 h 1308512"/>
              <a:gd name="connsiteX33" fmla="*/ 22125 w 2794895"/>
              <a:gd name="connsiteY33" fmla="*/ 260174 h 1308512"/>
              <a:gd name="connsiteX34" fmla="*/ 0 w 2794895"/>
              <a:gd name="connsiteY34" fmla="*/ 201458 h 1308512"/>
              <a:gd name="connsiteX35" fmla="*/ 2017 w 2794895"/>
              <a:gd name="connsiteY35" fmla="*/ 195266 h 1308512"/>
              <a:gd name="connsiteX36" fmla="*/ 613200 w 2794895"/>
              <a:gd name="connsiteY36" fmla="*/ 37147 h 1308512"/>
              <a:gd name="connsiteX37" fmla="*/ 1397447 w 2794895"/>
              <a:gd name="connsiteY37" fmla="*/ 0 h 1308512"/>
              <a:gd name="connsiteX38" fmla="*/ 2066044 w 2794895"/>
              <a:gd name="connsiteY38" fmla="*/ 26251 h 1308512"/>
              <a:gd name="connsiteX39" fmla="*/ 2120546 w 2794895"/>
              <a:gd name="connsiteY39" fmla="*/ 31385 h 1308512"/>
              <a:gd name="connsiteX40" fmla="*/ 2029821 w 2794895"/>
              <a:gd name="connsiteY40" fmla="*/ 42443 h 1308512"/>
              <a:gd name="connsiteX41" fmla="*/ 1397448 w 2794895"/>
              <a:gd name="connsiteY41" fmla="*/ 74746 h 1308512"/>
              <a:gd name="connsiteX42" fmla="*/ 765075 w 2794895"/>
              <a:gd name="connsiteY42" fmla="*/ 42443 h 1308512"/>
              <a:gd name="connsiteX43" fmla="*/ 674350 w 2794895"/>
              <a:gd name="connsiteY43" fmla="*/ 31385 h 1308512"/>
              <a:gd name="connsiteX44" fmla="*/ 728850 w 2794895"/>
              <a:gd name="connsiteY44" fmla="*/ 26251 h 1308512"/>
              <a:gd name="connsiteX45" fmla="*/ 1397447 w 2794895"/>
              <a:gd name="connsiteY45" fmla="*/ 0 h 130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794895" h="1308512">
                <a:moveTo>
                  <a:pt x="1397448" y="1234526"/>
                </a:moveTo>
                <a:cubicBezTo>
                  <a:pt x="1592428" y="1234526"/>
                  <a:pt x="1773564" y="1248220"/>
                  <a:pt x="1923819" y="1271672"/>
                </a:cubicBezTo>
                <a:lnTo>
                  <a:pt x="1948267" y="1276332"/>
                </a:lnTo>
                <a:lnTo>
                  <a:pt x="1812119" y="1291420"/>
                </a:lnTo>
                <a:cubicBezTo>
                  <a:pt x="1684666" y="1302426"/>
                  <a:pt x="1544539" y="1308512"/>
                  <a:pt x="1397448" y="1308512"/>
                </a:cubicBezTo>
                <a:cubicBezTo>
                  <a:pt x="1250358" y="1308512"/>
                  <a:pt x="1110230" y="1302426"/>
                  <a:pt x="982777" y="1291420"/>
                </a:cubicBezTo>
                <a:lnTo>
                  <a:pt x="846630" y="1276332"/>
                </a:lnTo>
                <a:lnTo>
                  <a:pt x="871077" y="1271672"/>
                </a:lnTo>
                <a:cubicBezTo>
                  <a:pt x="1021333" y="1248220"/>
                  <a:pt x="1202469" y="1234526"/>
                  <a:pt x="1397448" y="1234526"/>
                </a:cubicBezTo>
                <a:close/>
                <a:moveTo>
                  <a:pt x="674350" y="31386"/>
                </a:moveTo>
                <a:lnTo>
                  <a:pt x="765075" y="42444"/>
                </a:lnTo>
                <a:cubicBezTo>
                  <a:pt x="959441" y="63245"/>
                  <a:pt x="1173136" y="74747"/>
                  <a:pt x="1397448" y="74747"/>
                </a:cubicBezTo>
                <a:cubicBezTo>
                  <a:pt x="1621761" y="74747"/>
                  <a:pt x="1835455" y="63245"/>
                  <a:pt x="2029821" y="42444"/>
                </a:cubicBezTo>
                <a:lnTo>
                  <a:pt x="2120546" y="31386"/>
                </a:lnTo>
                <a:lnTo>
                  <a:pt x="2181694" y="37147"/>
                </a:lnTo>
                <a:cubicBezTo>
                  <a:pt x="2517496" y="72325"/>
                  <a:pt x="2749779" y="129459"/>
                  <a:pt x="2792877" y="195266"/>
                </a:cubicBezTo>
                <a:lnTo>
                  <a:pt x="2794895" y="201461"/>
                </a:lnTo>
                <a:lnTo>
                  <a:pt x="2772772" y="260171"/>
                </a:lnTo>
                <a:lnTo>
                  <a:pt x="2772771" y="260173"/>
                </a:lnTo>
                <a:lnTo>
                  <a:pt x="2461554" y="1086096"/>
                </a:lnTo>
                <a:lnTo>
                  <a:pt x="2445281" y="1129283"/>
                </a:lnTo>
                <a:lnTo>
                  <a:pt x="2441125" y="1134843"/>
                </a:lnTo>
                <a:cubicBezTo>
                  <a:pt x="2384362" y="1191478"/>
                  <a:pt x="2219781" y="1240095"/>
                  <a:pt x="1993079" y="1271365"/>
                </a:cubicBezTo>
                <a:lnTo>
                  <a:pt x="1948267" y="1276331"/>
                </a:lnTo>
                <a:lnTo>
                  <a:pt x="1923819" y="1271671"/>
                </a:lnTo>
                <a:cubicBezTo>
                  <a:pt x="1773564" y="1248219"/>
                  <a:pt x="1592428" y="1234525"/>
                  <a:pt x="1397448" y="1234525"/>
                </a:cubicBezTo>
                <a:cubicBezTo>
                  <a:pt x="1202468" y="1234525"/>
                  <a:pt x="1021333" y="1248219"/>
                  <a:pt x="871077" y="1271671"/>
                </a:cubicBezTo>
                <a:lnTo>
                  <a:pt x="846629" y="1276331"/>
                </a:lnTo>
                <a:lnTo>
                  <a:pt x="801817" y="1271365"/>
                </a:lnTo>
                <a:cubicBezTo>
                  <a:pt x="575115" y="1240095"/>
                  <a:pt x="410534" y="1191478"/>
                  <a:pt x="353771" y="1134843"/>
                </a:cubicBezTo>
                <a:lnTo>
                  <a:pt x="349615" y="1129283"/>
                </a:lnTo>
                <a:lnTo>
                  <a:pt x="333342" y="1086096"/>
                </a:lnTo>
                <a:lnTo>
                  <a:pt x="22127" y="260176"/>
                </a:lnTo>
                <a:lnTo>
                  <a:pt x="22125" y="260174"/>
                </a:lnTo>
                <a:lnTo>
                  <a:pt x="0" y="201458"/>
                </a:lnTo>
                <a:lnTo>
                  <a:pt x="2017" y="195266"/>
                </a:lnTo>
                <a:cubicBezTo>
                  <a:pt x="45115" y="129459"/>
                  <a:pt x="277398" y="72325"/>
                  <a:pt x="613200" y="37147"/>
                </a:cubicBezTo>
                <a:close/>
                <a:moveTo>
                  <a:pt x="1397447" y="0"/>
                </a:moveTo>
                <a:cubicBezTo>
                  <a:pt x="1639533" y="0"/>
                  <a:pt x="1867295" y="9510"/>
                  <a:pt x="2066044" y="26251"/>
                </a:cubicBezTo>
                <a:lnTo>
                  <a:pt x="2120546" y="31385"/>
                </a:lnTo>
                <a:lnTo>
                  <a:pt x="2029821" y="42443"/>
                </a:lnTo>
                <a:cubicBezTo>
                  <a:pt x="1835455" y="63244"/>
                  <a:pt x="1621761" y="74746"/>
                  <a:pt x="1397448" y="74746"/>
                </a:cubicBezTo>
                <a:cubicBezTo>
                  <a:pt x="1173136" y="74746"/>
                  <a:pt x="959441" y="63244"/>
                  <a:pt x="765075" y="42443"/>
                </a:cubicBezTo>
                <a:lnTo>
                  <a:pt x="674350" y="31385"/>
                </a:lnTo>
                <a:lnTo>
                  <a:pt x="728850" y="26251"/>
                </a:lnTo>
                <a:cubicBezTo>
                  <a:pt x="927599" y="9510"/>
                  <a:pt x="1155362" y="0"/>
                  <a:pt x="139744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78000">
                <a:schemeClr val="accent2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55E223D-EB2D-4B40-B16D-E6D0218569BB}"/>
              </a:ext>
            </a:extLst>
          </p:cNvPr>
          <p:cNvGrpSpPr/>
          <p:nvPr/>
        </p:nvGrpSpPr>
        <p:grpSpPr>
          <a:xfrm rot="10800000">
            <a:off x="4786987" y="3647377"/>
            <a:ext cx="2599768" cy="1217158"/>
            <a:chOff x="4692634" y="2299847"/>
            <a:chExt cx="2794895" cy="1308512"/>
          </a:xfrm>
        </p:grpSpPr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DD75421-9EB5-4C48-B676-E8B675811104}"/>
                </a:ext>
              </a:extLst>
            </p:cNvPr>
            <p:cNvSpPr/>
            <p:nvPr/>
          </p:nvSpPr>
          <p:spPr>
            <a:xfrm>
              <a:off x="4692634" y="2299847"/>
              <a:ext cx="2794895" cy="435007"/>
            </a:xfrm>
            <a:custGeom>
              <a:avLst/>
              <a:gdLst>
                <a:gd name="connsiteX0" fmla="*/ 674350 w 2794895"/>
                <a:gd name="connsiteY0" fmla="*/ 31386 h 435007"/>
                <a:gd name="connsiteX1" fmla="*/ 765075 w 2794895"/>
                <a:gd name="connsiteY1" fmla="*/ 42444 h 435007"/>
                <a:gd name="connsiteX2" fmla="*/ 1397448 w 2794895"/>
                <a:gd name="connsiteY2" fmla="*/ 74747 h 435007"/>
                <a:gd name="connsiteX3" fmla="*/ 2029821 w 2794895"/>
                <a:gd name="connsiteY3" fmla="*/ 42444 h 435007"/>
                <a:gd name="connsiteX4" fmla="*/ 2120546 w 2794895"/>
                <a:gd name="connsiteY4" fmla="*/ 31386 h 435007"/>
                <a:gd name="connsiteX5" fmla="*/ 2181694 w 2794895"/>
                <a:gd name="connsiteY5" fmla="*/ 37147 h 435007"/>
                <a:gd name="connsiteX6" fmla="*/ 2792877 w 2794895"/>
                <a:gd name="connsiteY6" fmla="*/ 195266 h 435007"/>
                <a:gd name="connsiteX7" fmla="*/ 2794895 w 2794895"/>
                <a:gd name="connsiteY7" fmla="*/ 201461 h 435007"/>
                <a:gd name="connsiteX8" fmla="*/ 2772772 w 2794895"/>
                <a:gd name="connsiteY8" fmla="*/ 260171 h 435007"/>
                <a:gd name="connsiteX9" fmla="*/ 2771622 w 2794895"/>
                <a:gd name="connsiteY9" fmla="*/ 261339 h 435007"/>
                <a:gd name="connsiteX10" fmla="*/ 1397447 w 2794895"/>
                <a:gd name="connsiteY10" fmla="*/ 435007 h 435007"/>
                <a:gd name="connsiteX11" fmla="*/ 23272 w 2794895"/>
                <a:gd name="connsiteY11" fmla="*/ 261339 h 435007"/>
                <a:gd name="connsiteX12" fmla="*/ 22125 w 2794895"/>
                <a:gd name="connsiteY12" fmla="*/ 260174 h 435007"/>
                <a:gd name="connsiteX13" fmla="*/ 0 w 2794895"/>
                <a:gd name="connsiteY13" fmla="*/ 201458 h 435007"/>
                <a:gd name="connsiteX14" fmla="*/ 2017 w 2794895"/>
                <a:gd name="connsiteY14" fmla="*/ 195266 h 435007"/>
                <a:gd name="connsiteX15" fmla="*/ 613200 w 2794895"/>
                <a:gd name="connsiteY15" fmla="*/ 37147 h 435007"/>
                <a:gd name="connsiteX16" fmla="*/ 1397447 w 2794895"/>
                <a:gd name="connsiteY16" fmla="*/ 0 h 435007"/>
                <a:gd name="connsiteX17" fmla="*/ 2066044 w 2794895"/>
                <a:gd name="connsiteY17" fmla="*/ 26251 h 435007"/>
                <a:gd name="connsiteX18" fmla="*/ 2120546 w 2794895"/>
                <a:gd name="connsiteY18" fmla="*/ 31385 h 435007"/>
                <a:gd name="connsiteX19" fmla="*/ 2029821 w 2794895"/>
                <a:gd name="connsiteY19" fmla="*/ 42443 h 435007"/>
                <a:gd name="connsiteX20" fmla="*/ 1397448 w 2794895"/>
                <a:gd name="connsiteY20" fmla="*/ 74746 h 435007"/>
                <a:gd name="connsiteX21" fmla="*/ 765075 w 2794895"/>
                <a:gd name="connsiteY21" fmla="*/ 42443 h 435007"/>
                <a:gd name="connsiteX22" fmla="*/ 674350 w 2794895"/>
                <a:gd name="connsiteY22" fmla="*/ 31385 h 435007"/>
                <a:gd name="connsiteX23" fmla="*/ 728850 w 2794895"/>
                <a:gd name="connsiteY23" fmla="*/ 26251 h 435007"/>
                <a:gd name="connsiteX24" fmla="*/ 1397447 w 2794895"/>
                <a:gd name="connsiteY24" fmla="*/ 0 h 4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4895" h="435007">
                  <a:moveTo>
                    <a:pt x="674350" y="31386"/>
                  </a:moveTo>
                  <a:lnTo>
                    <a:pt x="765075" y="42444"/>
                  </a:lnTo>
                  <a:cubicBezTo>
                    <a:pt x="959441" y="63245"/>
                    <a:pt x="1173136" y="74747"/>
                    <a:pt x="1397448" y="74747"/>
                  </a:cubicBezTo>
                  <a:cubicBezTo>
                    <a:pt x="1621761" y="74747"/>
                    <a:pt x="1835455" y="63245"/>
                    <a:pt x="2029821" y="42444"/>
                  </a:cubicBezTo>
                  <a:lnTo>
                    <a:pt x="2120546" y="31386"/>
                  </a:lnTo>
                  <a:lnTo>
                    <a:pt x="2181694" y="37147"/>
                  </a:lnTo>
                  <a:cubicBezTo>
                    <a:pt x="2517496" y="72325"/>
                    <a:pt x="2749779" y="129459"/>
                    <a:pt x="2792877" y="195266"/>
                  </a:cubicBezTo>
                  <a:lnTo>
                    <a:pt x="2794895" y="201461"/>
                  </a:lnTo>
                  <a:lnTo>
                    <a:pt x="2772772" y="260171"/>
                  </a:lnTo>
                  <a:lnTo>
                    <a:pt x="2771622" y="261339"/>
                  </a:lnTo>
                  <a:cubicBezTo>
                    <a:pt x="2640828" y="360451"/>
                    <a:pt x="2075287" y="435007"/>
                    <a:pt x="1397447" y="435007"/>
                  </a:cubicBezTo>
                  <a:cubicBezTo>
                    <a:pt x="719607" y="435007"/>
                    <a:pt x="154066" y="360451"/>
                    <a:pt x="23272" y="261339"/>
                  </a:cubicBezTo>
                  <a:lnTo>
                    <a:pt x="22125" y="260174"/>
                  </a:lnTo>
                  <a:lnTo>
                    <a:pt x="0" y="201458"/>
                  </a:lnTo>
                  <a:lnTo>
                    <a:pt x="2017" y="195266"/>
                  </a:lnTo>
                  <a:cubicBezTo>
                    <a:pt x="45115" y="129459"/>
                    <a:pt x="277398" y="72325"/>
                    <a:pt x="613200" y="37147"/>
                  </a:cubicBezTo>
                  <a:close/>
                  <a:moveTo>
                    <a:pt x="1397447" y="0"/>
                  </a:moveTo>
                  <a:cubicBezTo>
                    <a:pt x="1639533" y="0"/>
                    <a:pt x="1867295" y="9510"/>
                    <a:pt x="2066044" y="26251"/>
                  </a:cubicBezTo>
                  <a:lnTo>
                    <a:pt x="2120546" y="31385"/>
                  </a:lnTo>
                  <a:lnTo>
                    <a:pt x="2029821" y="42443"/>
                  </a:lnTo>
                  <a:cubicBezTo>
                    <a:pt x="1835455" y="63244"/>
                    <a:pt x="1621761" y="74746"/>
                    <a:pt x="1397448" y="74746"/>
                  </a:cubicBezTo>
                  <a:cubicBezTo>
                    <a:pt x="1173136" y="74746"/>
                    <a:pt x="959441" y="63244"/>
                    <a:pt x="765075" y="42443"/>
                  </a:cubicBezTo>
                  <a:lnTo>
                    <a:pt x="674350" y="31385"/>
                  </a:lnTo>
                  <a:lnTo>
                    <a:pt x="728850" y="26251"/>
                  </a:lnTo>
                  <a:cubicBezTo>
                    <a:pt x="927599" y="9510"/>
                    <a:pt x="1155362" y="0"/>
                    <a:pt x="13974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78000">
                  <a:schemeClr val="accent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791775F-A5FD-4FAE-B5D7-35841D2B3D7E}"/>
                </a:ext>
              </a:extLst>
            </p:cNvPr>
            <p:cNvSpPr/>
            <p:nvPr/>
          </p:nvSpPr>
          <p:spPr>
            <a:xfrm>
              <a:off x="4714759" y="2560016"/>
              <a:ext cx="2750647" cy="1048343"/>
            </a:xfrm>
            <a:custGeom>
              <a:avLst/>
              <a:gdLst>
                <a:gd name="connsiteX0" fmla="*/ 1375323 w 2750647"/>
                <a:gd name="connsiteY0" fmla="*/ 974357 h 1048343"/>
                <a:gd name="connsiteX1" fmla="*/ 1901694 w 2750647"/>
                <a:gd name="connsiteY1" fmla="*/ 1011503 h 1048343"/>
                <a:gd name="connsiteX2" fmla="*/ 1926142 w 2750647"/>
                <a:gd name="connsiteY2" fmla="*/ 1016163 h 1048343"/>
                <a:gd name="connsiteX3" fmla="*/ 1789994 w 2750647"/>
                <a:gd name="connsiteY3" fmla="*/ 1031251 h 1048343"/>
                <a:gd name="connsiteX4" fmla="*/ 1375323 w 2750647"/>
                <a:gd name="connsiteY4" fmla="*/ 1048343 h 1048343"/>
                <a:gd name="connsiteX5" fmla="*/ 960652 w 2750647"/>
                <a:gd name="connsiteY5" fmla="*/ 1031251 h 1048343"/>
                <a:gd name="connsiteX6" fmla="*/ 824505 w 2750647"/>
                <a:gd name="connsiteY6" fmla="*/ 1016163 h 1048343"/>
                <a:gd name="connsiteX7" fmla="*/ 848952 w 2750647"/>
                <a:gd name="connsiteY7" fmla="*/ 1011503 h 1048343"/>
                <a:gd name="connsiteX8" fmla="*/ 1375323 w 2750647"/>
                <a:gd name="connsiteY8" fmla="*/ 974357 h 1048343"/>
                <a:gd name="connsiteX9" fmla="*/ 2750647 w 2750647"/>
                <a:gd name="connsiteY9" fmla="*/ 0 h 1048343"/>
                <a:gd name="connsiteX10" fmla="*/ 2439429 w 2750647"/>
                <a:gd name="connsiteY10" fmla="*/ 825927 h 1048343"/>
                <a:gd name="connsiteX11" fmla="*/ 2423156 w 2750647"/>
                <a:gd name="connsiteY11" fmla="*/ 869114 h 1048343"/>
                <a:gd name="connsiteX12" fmla="*/ 2419000 w 2750647"/>
                <a:gd name="connsiteY12" fmla="*/ 874674 h 1048343"/>
                <a:gd name="connsiteX13" fmla="*/ 1970954 w 2750647"/>
                <a:gd name="connsiteY13" fmla="*/ 1011196 h 1048343"/>
                <a:gd name="connsiteX14" fmla="*/ 1926142 w 2750647"/>
                <a:gd name="connsiteY14" fmla="*/ 1016162 h 1048343"/>
                <a:gd name="connsiteX15" fmla="*/ 1901694 w 2750647"/>
                <a:gd name="connsiteY15" fmla="*/ 1011502 h 1048343"/>
                <a:gd name="connsiteX16" fmla="*/ 1375323 w 2750647"/>
                <a:gd name="connsiteY16" fmla="*/ 974356 h 1048343"/>
                <a:gd name="connsiteX17" fmla="*/ 848952 w 2750647"/>
                <a:gd name="connsiteY17" fmla="*/ 1011502 h 1048343"/>
                <a:gd name="connsiteX18" fmla="*/ 824504 w 2750647"/>
                <a:gd name="connsiteY18" fmla="*/ 1016162 h 1048343"/>
                <a:gd name="connsiteX19" fmla="*/ 779692 w 2750647"/>
                <a:gd name="connsiteY19" fmla="*/ 1011196 h 1048343"/>
                <a:gd name="connsiteX20" fmla="*/ 331646 w 2750647"/>
                <a:gd name="connsiteY20" fmla="*/ 874674 h 1048343"/>
                <a:gd name="connsiteX21" fmla="*/ 327490 w 2750647"/>
                <a:gd name="connsiteY21" fmla="*/ 869114 h 1048343"/>
                <a:gd name="connsiteX22" fmla="*/ 311217 w 2750647"/>
                <a:gd name="connsiteY22" fmla="*/ 825927 h 1048343"/>
                <a:gd name="connsiteX23" fmla="*/ 0 w 2750647"/>
                <a:gd name="connsiteY23" fmla="*/ 3 h 1048343"/>
                <a:gd name="connsiteX24" fmla="*/ 1147 w 2750647"/>
                <a:gd name="connsiteY24" fmla="*/ 1168 h 1048343"/>
                <a:gd name="connsiteX25" fmla="*/ 1375322 w 2750647"/>
                <a:gd name="connsiteY25" fmla="*/ 174836 h 1048343"/>
                <a:gd name="connsiteX26" fmla="*/ 2749497 w 2750647"/>
                <a:gd name="connsiteY26" fmla="*/ 1168 h 10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50647" h="1048343">
                  <a:moveTo>
                    <a:pt x="1375323" y="974357"/>
                  </a:moveTo>
                  <a:cubicBezTo>
                    <a:pt x="1570303" y="974357"/>
                    <a:pt x="1751439" y="988051"/>
                    <a:pt x="1901694" y="1011503"/>
                  </a:cubicBezTo>
                  <a:lnTo>
                    <a:pt x="1926142" y="1016163"/>
                  </a:lnTo>
                  <a:lnTo>
                    <a:pt x="1789994" y="1031251"/>
                  </a:lnTo>
                  <a:cubicBezTo>
                    <a:pt x="1662541" y="1042257"/>
                    <a:pt x="1522414" y="1048343"/>
                    <a:pt x="1375323" y="1048343"/>
                  </a:cubicBezTo>
                  <a:cubicBezTo>
                    <a:pt x="1228233" y="1048343"/>
                    <a:pt x="1088105" y="1042257"/>
                    <a:pt x="960652" y="1031251"/>
                  </a:cubicBezTo>
                  <a:lnTo>
                    <a:pt x="824505" y="1016163"/>
                  </a:lnTo>
                  <a:lnTo>
                    <a:pt x="848952" y="1011503"/>
                  </a:lnTo>
                  <a:cubicBezTo>
                    <a:pt x="999208" y="988051"/>
                    <a:pt x="1180344" y="974357"/>
                    <a:pt x="1375323" y="974357"/>
                  </a:cubicBezTo>
                  <a:close/>
                  <a:moveTo>
                    <a:pt x="2750647" y="0"/>
                  </a:moveTo>
                  <a:lnTo>
                    <a:pt x="2439429" y="825927"/>
                  </a:lnTo>
                  <a:lnTo>
                    <a:pt x="2423156" y="869114"/>
                  </a:lnTo>
                  <a:lnTo>
                    <a:pt x="2419000" y="874674"/>
                  </a:lnTo>
                  <a:cubicBezTo>
                    <a:pt x="2362237" y="931309"/>
                    <a:pt x="2197656" y="979926"/>
                    <a:pt x="1970954" y="1011196"/>
                  </a:cubicBezTo>
                  <a:lnTo>
                    <a:pt x="1926142" y="1016162"/>
                  </a:lnTo>
                  <a:lnTo>
                    <a:pt x="1901694" y="1011502"/>
                  </a:lnTo>
                  <a:cubicBezTo>
                    <a:pt x="1751439" y="988050"/>
                    <a:pt x="1570303" y="974356"/>
                    <a:pt x="1375323" y="974356"/>
                  </a:cubicBezTo>
                  <a:cubicBezTo>
                    <a:pt x="1180343" y="974356"/>
                    <a:pt x="999208" y="988050"/>
                    <a:pt x="848952" y="1011502"/>
                  </a:cubicBezTo>
                  <a:lnTo>
                    <a:pt x="824504" y="1016162"/>
                  </a:lnTo>
                  <a:lnTo>
                    <a:pt x="779692" y="1011196"/>
                  </a:lnTo>
                  <a:cubicBezTo>
                    <a:pt x="552990" y="979926"/>
                    <a:pt x="388409" y="931309"/>
                    <a:pt x="331646" y="874674"/>
                  </a:cubicBezTo>
                  <a:lnTo>
                    <a:pt x="327490" y="869114"/>
                  </a:lnTo>
                  <a:lnTo>
                    <a:pt x="311217" y="825927"/>
                  </a:lnTo>
                  <a:lnTo>
                    <a:pt x="0" y="3"/>
                  </a:lnTo>
                  <a:lnTo>
                    <a:pt x="1147" y="1168"/>
                  </a:lnTo>
                  <a:cubicBezTo>
                    <a:pt x="131941" y="100280"/>
                    <a:pt x="697482" y="174836"/>
                    <a:pt x="1375322" y="174836"/>
                  </a:cubicBezTo>
                  <a:cubicBezTo>
                    <a:pt x="2053162" y="174836"/>
                    <a:pt x="2618703" y="100280"/>
                    <a:pt x="2749497" y="1168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chemeClr val="accent2"/>
                </a:gs>
                <a:gs pos="78000">
                  <a:schemeClr val="accent2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25137387-3068-4CAD-84CB-B2BF32180CD0}"/>
              </a:ext>
            </a:extLst>
          </p:cNvPr>
          <p:cNvSpPr/>
          <p:nvPr/>
        </p:nvSpPr>
        <p:spPr>
          <a:xfrm rot="10800000">
            <a:off x="4360974" y="4795006"/>
            <a:ext cx="3451791" cy="1217865"/>
          </a:xfrm>
          <a:custGeom>
            <a:avLst/>
            <a:gdLst>
              <a:gd name="connsiteX0" fmla="*/ 2176688 w 3710867"/>
              <a:gd name="connsiteY0" fmla="*/ 1240801 h 1309272"/>
              <a:gd name="connsiteX1" fmla="*/ 2271082 w 3710867"/>
              <a:gd name="connsiteY1" fmla="*/ 1245345 h 1309272"/>
              <a:gd name="connsiteX2" fmla="*/ 2205983 w 3710867"/>
              <a:gd name="connsiteY2" fmla="*/ 1241374 h 1309272"/>
              <a:gd name="connsiteX3" fmla="*/ 1534180 w 3710867"/>
              <a:gd name="connsiteY3" fmla="*/ 1240801 h 1309272"/>
              <a:gd name="connsiteX4" fmla="*/ 1504884 w 3710867"/>
              <a:gd name="connsiteY4" fmla="*/ 1241374 h 1309272"/>
              <a:gd name="connsiteX5" fmla="*/ 1439784 w 3710867"/>
              <a:gd name="connsiteY5" fmla="*/ 1245345 h 1309272"/>
              <a:gd name="connsiteX6" fmla="*/ 1855433 w 3710867"/>
              <a:gd name="connsiteY6" fmla="*/ 0 h 1309272"/>
              <a:gd name="connsiteX7" fmla="*/ 3710866 w 3710867"/>
              <a:gd name="connsiteY7" fmla="*/ 217503 h 1309272"/>
              <a:gd name="connsiteX8" fmla="*/ 3709552 w 3710867"/>
              <a:gd name="connsiteY8" fmla="*/ 220554 h 1309272"/>
              <a:gd name="connsiteX9" fmla="*/ 3710867 w 3710867"/>
              <a:gd name="connsiteY9" fmla="*/ 220554 h 1309272"/>
              <a:gd name="connsiteX10" fmla="*/ 3471471 w 3710867"/>
              <a:gd name="connsiteY10" fmla="*/ 855877 h 1309272"/>
              <a:gd name="connsiteX11" fmla="*/ 3410900 w 3710867"/>
              <a:gd name="connsiteY11" fmla="*/ 1016624 h 1309272"/>
              <a:gd name="connsiteX12" fmla="*/ 3407009 w 3710867"/>
              <a:gd name="connsiteY12" fmla="*/ 1020453 h 1309272"/>
              <a:gd name="connsiteX13" fmla="*/ 2629822 w 3710867"/>
              <a:gd name="connsiteY13" fmla="*/ 1259660 h 1309272"/>
              <a:gd name="connsiteX14" fmla="*/ 2578532 w 3710867"/>
              <a:gd name="connsiteY14" fmla="*/ 1265911 h 1309272"/>
              <a:gd name="connsiteX15" fmla="*/ 2524030 w 3710867"/>
              <a:gd name="connsiteY15" fmla="*/ 1260777 h 1309272"/>
              <a:gd name="connsiteX16" fmla="*/ 2473863 w 3710867"/>
              <a:gd name="connsiteY16" fmla="*/ 1257717 h 1309272"/>
              <a:gd name="connsiteX17" fmla="*/ 2569433 w 3710867"/>
              <a:gd name="connsiteY17" fmla="*/ 1265760 h 1309272"/>
              <a:gd name="connsiteX18" fmla="*/ 2487808 w 3710867"/>
              <a:gd name="connsiteY18" fmla="*/ 1276969 h 1309272"/>
              <a:gd name="connsiteX19" fmla="*/ 1855434 w 3710867"/>
              <a:gd name="connsiteY19" fmla="*/ 1309272 h 1309272"/>
              <a:gd name="connsiteX20" fmla="*/ 1223061 w 3710867"/>
              <a:gd name="connsiteY20" fmla="*/ 1276969 h 1309272"/>
              <a:gd name="connsiteX21" fmla="*/ 1141435 w 3710867"/>
              <a:gd name="connsiteY21" fmla="*/ 1265760 h 1309272"/>
              <a:gd name="connsiteX22" fmla="*/ 1237007 w 3710867"/>
              <a:gd name="connsiteY22" fmla="*/ 1257716 h 1309272"/>
              <a:gd name="connsiteX23" fmla="*/ 1186836 w 3710867"/>
              <a:gd name="connsiteY23" fmla="*/ 1260777 h 1309272"/>
              <a:gd name="connsiteX24" fmla="*/ 1132336 w 3710867"/>
              <a:gd name="connsiteY24" fmla="*/ 1265911 h 1309272"/>
              <a:gd name="connsiteX25" fmla="*/ 1081046 w 3710867"/>
              <a:gd name="connsiteY25" fmla="*/ 1259660 h 1309272"/>
              <a:gd name="connsiteX26" fmla="*/ 303859 w 3710867"/>
              <a:gd name="connsiteY26" fmla="*/ 1020453 h 1309272"/>
              <a:gd name="connsiteX27" fmla="*/ 299968 w 3710867"/>
              <a:gd name="connsiteY27" fmla="*/ 1016624 h 1309272"/>
              <a:gd name="connsiteX28" fmla="*/ 239397 w 3710867"/>
              <a:gd name="connsiteY28" fmla="*/ 855877 h 1309272"/>
              <a:gd name="connsiteX29" fmla="*/ 1 w 3710867"/>
              <a:gd name="connsiteY29" fmla="*/ 220554 h 1309272"/>
              <a:gd name="connsiteX30" fmla="*/ 1314 w 3710867"/>
              <a:gd name="connsiteY30" fmla="*/ 220554 h 1309272"/>
              <a:gd name="connsiteX31" fmla="*/ 0 w 3710867"/>
              <a:gd name="connsiteY31" fmla="*/ 217503 h 1309272"/>
              <a:gd name="connsiteX32" fmla="*/ 1855433 w 3710867"/>
              <a:gd name="connsiteY32" fmla="*/ 0 h 130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10867" h="1309272">
                <a:moveTo>
                  <a:pt x="2176688" y="1240801"/>
                </a:moveTo>
                <a:lnTo>
                  <a:pt x="2271082" y="1245345"/>
                </a:lnTo>
                <a:lnTo>
                  <a:pt x="2205983" y="1241374"/>
                </a:lnTo>
                <a:close/>
                <a:moveTo>
                  <a:pt x="1534180" y="1240801"/>
                </a:moveTo>
                <a:lnTo>
                  <a:pt x="1504884" y="1241374"/>
                </a:lnTo>
                <a:lnTo>
                  <a:pt x="1439784" y="1245345"/>
                </a:lnTo>
                <a:close/>
                <a:moveTo>
                  <a:pt x="1855433" y="0"/>
                </a:moveTo>
                <a:cubicBezTo>
                  <a:pt x="2880160" y="0"/>
                  <a:pt x="3710866" y="97379"/>
                  <a:pt x="3710866" y="217503"/>
                </a:cubicBezTo>
                <a:lnTo>
                  <a:pt x="3709552" y="220554"/>
                </a:lnTo>
                <a:lnTo>
                  <a:pt x="3710867" y="220554"/>
                </a:lnTo>
                <a:lnTo>
                  <a:pt x="3471471" y="855877"/>
                </a:lnTo>
                <a:lnTo>
                  <a:pt x="3410900" y="1016624"/>
                </a:lnTo>
                <a:lnTo>
                  <a:pt x="3407009" y="1020453"/>
                </a:lnTo>
                <a:cubicBezTo>
                  <a:pt x="3280428" y="1123423"/>
                  <a:pt x="2998137" y="1209036"/>
                  <a:pt x="2629822" y="1259660"/>
                </a:cubicBezTo>
                <a:lnTo>
                  <a:pt x="2578532" y="1265911"/>
                </a:lnTo>
                <a:lnTo>
                  <a:pt x="2524030" y="1260777"/>
                </a:lnTo>
                <a:lnTo>
                  <a:pt x="2473863" y="1257717"/>
                </a:lnTo>
                <a:lnTo>
                  <a:pt x="2569433" y="1265760"/>
                </a:lnTo>
                <a:lnTo>
                  <a:pt x="2487808" y="1276969"/>
                </a:lnTo>
                <a:cubicBezTo>
                  <a:pt x="2293441" y="1297770"/>
                  <a:pt x="2079747" y="1309272"/>
                  <a:pt x="1855434" y="1309272"/>
                </a:cubicBezTo>
                <a:cubicBezTo>
                  <a:pt x="1631122" y="1309272"/>
                  <a:pt x="1417427" y="1297770"/>
                  <a:pt x="1223061" y="1276969"/>
                </a:cubicBezTo>
                <a:lnTo>
                  <a:pt x="1141435" y="1265760"/>
                </a:lnTo>
                <a:lnTo>
                  <a:pt x="1237007" y="1257716"/>
                </a:lnTo>
                <a:lnTo>
                  <a:pt x="1186836" y="1260777"/>
                </a:lnTo>
                <a:lnTo>
                  <a:pt x="1132336" y="1265911"/>
                </a:lnTo>
                <a:lnTo>
                  <a:pt x="1081046" y="1259660"/>
                </a:lnTo>
                <a:cubicBezTo>
                  <a:pt x="712731" y="1209036"/>
                  <a:pt x="430440" y="1123423"/>
                  <a:pt x="303859" y="1020453"/>
                </a:cubicBezTo>
                <a:lnTo>
                  <a:pt x="299968" y="1016624"/>
                </a:lnTo>
                <a:lnTo>
                  <a:pt x="239397" y="855877"/>
                </a:lnTo>
                <a:lnTo>
                  <a:pt x="1" y="220554"/>
                </a:lnTo>
                <a:lnTo>
                  <a:pt x="1314" y="220554"/>
                </a:lnTo>
                <a:lnTo>
                  <a:pt x="0" y="217503"/>
                </a:lnTo>
                <a:cubicBezTo>
                  <a:pt x="0" y="97379"/>
                  <a:pt x="830706" y="0"/>
                  <a:pt x="1855433" y="0"/>
                </a:cubicBezTo>
                <a:close/>
              </a:path>
            </a:pathLst>
          </a:custGeom>
          <a:gradFill flip="none" rotWithShape="1">
            <a:gsLst>
              <a:gs pos="46000">
                <a:schemeClr val="accent4"/>
              </a:gs>
              <a:gs pos="78000">
                <a:schemeClr val="accent4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4CD2A55-89DD-4762-A89F-09FD1346ACBB}"/>
              </a:ext>
            </a:extLst>
          </p:cNvPr>
          <p:cNvGrpSpPr/>
          <p:nvPr/>
        </p:nvGrpSpPr>
        <p:grpSpPr>
          <a:xfrm rot="10800000">
            <a:off x="4360974" y="4795006"/>
            <a:ext cx="3451791" cy="1217865"/>
            <a:chOff x="4234648" y="1065321"/>
            <a:chExt cx="3710867" cy="1309272"/>
          </a:xfrm>
        </p:grpSpPr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53F07D6-ED16-40DE-8FB7-315E399A64ED}"/>
                </a:ext>
              </a:extLst>
            </p:cNvPr>
            <p:cNvSpPr/>
            <p:nvPr/>
          </p:nvSpPr>
          <p:spPr>
            <a:xfrm>
              <a:off x="4234648" y="1065321"/>
              <a:ext cx="3710866" cy="435006"/>
            </a:xfrm>
            <a:custGeom>
              <a:avLst/>
              <a:gdLst>
                <a:gd name="connsiteX0" fmla="*/ 1855433 w 3710866"/>
                <a:gd name="connsiteY0" fmla="*/ 0 h 435006"/>
                <a:gd name="connsiteX1" fmla="*/ 3710866 w 3710866"/>
                <a:gd name="connsiteY1" fmla="*/ 217503 h 435006"/>
                <a:gd name="connsiteX2" fmla="*/ 3709552 w 3710866"/>
                <a:gd name="connsiteY2" fmla="*/ 220554 h 435006"/>
                <a:gd name="connsiteX3" fmla="*/ 3701287 w 3710866"/>
                <a:gd name="connsiteY3" fmla="*/ 239741 h 435006"/>
                <a:gd name="connsiteX4" fmla="*/ 1855433 w 3710866"/>
                <a:gd name="connsiteY4" fmla="*/ 435006 h 435006"/>
                <a:gd name="connsiteX5" fmla="*/ 9579 w 3710866"/>
                <a:gd name="connsiteY5" fmla="*/ 239741 h 435006"/>
                <a:gd name="connsiteX6" fmla="*/ 1314 w 3710866"/>
                <a:gd name="connsiteY6" fmla="*/ 220554 h 435006"/>
                <a:gd name="connsiteX7" fmla="*/ 0 w 3710866"/>
                <a:gd name="connsiteY7" fmla="*/ 217503 h 435006"/>
                <a:gd name="connsiteX8" fmla="*/ 1855433 w 3710866"/>
                <a:gd name="connsiteY8" fmla="*/ 0 h 4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0866" h="435006">
                  <a:moveTo>
                    <a:pt x="1855433" y="0"/>
                  </a:moveTo>
                  <a:cubicBezTo>
                    <a:pt x="2880160" y="0"/>
                    <a:pt x="3710866" y="97379"/>
                    <a:pt x="3710866" y="217503"/>
                  </a:cubicBezTo>
                  <a:lnTo>
                    <a:pt x="3709552" y="220554"/>
                  </a:lnTo>
                  <a:lnTo>
                    <a:pt x="3701287" y="239741"/>
                  </a:lnTo>
                  <a:cubicBezTo>
                    <a:pt x="3606270" y="349419"/>
                    <a:pt x="2816115" y="435006"/>
                    <a:pt x="1855433" y="435006"/>
                  </a:cubicBezTo>
                  <a:cubicBezTo>
                    <a:pt x="894751" y="435006"/>
                    <a:pt x="104596" y="349419"/>
                    <a:pt x="9579" y="239741"/>
                  </a:cubicBezTo>
                  <a:lnTo>
                    <a:pt x="1314" y="220554"/>
                  </a:lnTo>
                  <a:lnTo>
                    <a:pt x="0" y="217503"/>
                  </a:lnTo>
                  <a:cubicBezTo>
                    <a:pt x="0" y="97379"/>
                    <a:pt x="830706" y="0"/>
                    <a:pt x="185543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78000">
                  <a:schemeClr val="accent4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3034BCE-999B-494B-B487-86C1750817E3}"/>
                </a:ext>
              </a:extLst>
            </p:cNvPr>
            <p:cNvSpPr/>
            <p:nvPr/>
          </p:nvSpPr>
          <p:spPr>
            <a:xfrm>
              <a:off x="4234649" y="1285875"/>
              <a:ext cx="3710866" cy="1088718"/>
            </a:xfrm>
            <a:custGeom>
              <a:avLst/>
              <a:gdLst>
                <a:gd name="connsiteX0" fmla="*/ 2176687 w 3710866"/>
                <a:gd name="connsiteY0" fmla="*/ 1020247 h 1088718"/>
                <a:gd name="connsiteX1" fmla="*/ 2271081 w 3710866"/>
                <a:gd name="connsiteY1" fmla="*/ 1024791 h 1088718"/>
                <a:gd name="connsiteX2" fmla="*/ 2205982 w 3710866"/>
                <a:gd name="connsiteY2" fmla="*/ 1020820 h 1088718"/>
                <a:gd name="connsiteX3" fmla="*/ 1534179 w 3710866"/>
                <a:gd name="connsiteY3" fmla="*/ 1020247 h 1088718"/>
                <a:gd name="connsiteX4" fmla="*/ 1504883 w 3710866"/>
                <a:gd name="connsiteY4" fmla="*/ 1020820 h 1088718"/>
                <a:gd name="connsiteX5" fmla="*/ 1439783 w 3710866"/>
                <a:gd name="connsiteY5" fmla="*/ 1024791 h 1088718"/>
                <a:gd name="connsiteX6" fmla="*/ 0 w 3710866"/>
                <a:gd name="connsiteY6" fmla="*/ 0 h 1088718"/>
                <a:gd name="connsiteX7" fmla="*/ 1313 w 3710866"/>
                <a:gd name="connsiteY7" fmla="*/ 0 h 1088718"/>
                <a:gd name="connsiteX8" fmla="*/ 9578 w 3710866"/>
                <a:gd name="connsiteY8" fmla="*/ 19187 h 1088718"/>
                <a:gd name="connsiteX9" fmla="*/ 1855432 w 3710866"/>
                <a:gd name="connsiteY9" fmla="*/ 214452 h 1088718"/>
                <a:gd name="connsiteX10" fmla="*/ 3701286 w 3710866"/>
                <a:gd name="connsiteY10" fmla="*/ 19187 h 1088718"/>
                <a:gd name="connsiteX11" fmla="*/ 3709551 w 3710866"/>
                <a:gd name="connsiteY11" fmla="*/ 0 h 1088718"/>
                <a:gd name="connsiteX12" fmla="*/ 3710866 w 3710866"/>
                <a:gd name="connsiteY12" fmla="*/ 0 h 1088718"/>
                <a:gd name="connsiteX13" fmla="*/ 3471470 w 3710866"/>
                <a:gd name="connsiteY13" fmla="*/ 635323 h 1088718"/>
                <a:gd name="connsiteX14" fmla="*/ 3410899 w 3710866"/>
                <a:gd name="connsiteY14" fmla="*/ 796070 h 1088718"/>
                <a:gd name="connsiteX15" fmla="*/ 3407008 w 3710866"/>
                <a:gd name="connsiteY15" fmla="*/ 799899 h 1088718"/>
                <a:gd name="connsiteX16" fmla="*/ 2629821 w 3710866"/>
                <a:gd name="connsiteY16" fmla="*/ 1039106 h 1088718"/>
                <a:gd name="connsiteX17" fmla="*/ 2578531 w 3710866"/>
                <a:gd name="connsiteY17" fmla="*/ 1045357 h 1088718"/>
                <a:gd name="connsiteX18" fmla="*/ 2524029 w 3710866"/>
                <a:gd name="connsiteY18" fmla="*/ 1040223 h 1088718"/>
                <a:gd name="connsiteX19" fmla="*/ 2473862 w 3710866"/>
                <a:gd name="connsiteY19" fmla="*/ 1037163 h 1088718"/>
                <a:gd name="connsiteX20" fmla="*/ 2569432 w 3710866"/>
                <a:gd name="connsiteY20" fmla="*/ 1045206 h 1088718"/>
                <a:gd name="connsiteX21" fmla="*/ 2487807 w 3710866"/>
                <a:gd name="connsiteY21" fmla="*/ 1056415 h 1088718"/>
                <a:gd name="connsiteX22" fmla="*/ 1855433 w 3710866"/>
                <a:gd name="connsiteY22" fmla="*/ 1088718 h 1088718"/>
                <a:gd name="connsiteX23" fmla="*/ 1223060 w 3710866"/>
                <a:gd name="connsiteY23" fmla="*/ 1056415 h 1088718"/>
                <a:gd name="connsiteX24" fmla="*/ 1141434 w 3710866"/>
                <a:gd name="connsiteY24" fmla="*/ 1045206 h 1088718"/>
                <a:gd name="connsiteX25" fmla="*/ 1237006 w 3710866"/>
                <a:gd name="connsiteY25" fmla="*/ 1037162 h 1088718"/>
                <a:gd name="connsiteX26" fmla="*/ 1186835 w 3710866"/>
                <a:gd name="connsiteY26" fmla="*/ 1040223 h 1088718"/>
                <a:gd name="connsiteX27" fmla="*/ 1132335 w 3710866"/>
                <a:gd name="connsiteY27" fmla="*/ 1045357 h 1088718"/>
                <a:gd name="connsiteX28" fmla="*/ 1081045 w 3710866"/>
                <a:gd name="connsiteY28" fmla="*/ 1039106 h 1088718"/>
                <a:gd name="connsiteX29" fmla="*/ 303858 w 3710866"/>
                <a:gd name="connsiteY29" fmla="*/ 799899 h 1088718"/>
                <a:gd name="connsiteX30" fmla="*/ 299967 w 3710866"/>
                <a:gd name="connsiteY30" fmla="*/ 796070 h 1088718"/>
                <a:gd name="connsiteX31" fmla="*/ 239396 w 3710866"/>
                <a:gd name="connsiteY31" fmla="*/ 635323 h 108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0866" h="1088718">
                  <a:moveTo>
                    <a:pt x="2176687" y="1020247"/>
                  </a:moveTo>
                  <a:lnTo>
                    <a:pt x="2271081" y="1024791"/>
                  </a:lnTo>
                  <a:lnTo>
                    <a:pt x="2205982" y="1020820"/>
                  </a:lnTo>
                  <a:close/>
                  <a:moveTo>
                    <a:pt x="1534179" y="1020247"/>
                  </a:moveTo>
                  <a:lnTo>
                    <a:pt x="1504883" y="1020820"/>
                  </a:lnTo>
                  <a:lnTo>
                    <a:pt x="1439783" y="1024791"/>
                  </a:lnTo>
                  <a:close/>
                  <a:moveTo>
                    <a:pt x="0" y="0"/>
                  </a:moveTo>
                  <a:lnTo>
                    <a:pt x="1313" y="0"/>
                  </a:lnTo>
                  <a:lnTo>
                    <a:pt x="9578" y="19187"/>
                  </a:lnTo>
                  <a:cubicBezTo>
                    <a:pt x="104595" y="128865"/>
                    <a:pt x="894750" y="214452"/>
                    <a:pt x="1855432" y="214452"/>
                  </a:cubicBezTo>
                  <a:cubicBezTo>
                    <a:pt x="2816114" y="214452"/>
                    <a:pt x="3606269" y="128865"/>
                    <a:pt x="3701286" y="19187"/>
                  </a:cubicBezTo>
                  <a:lnTo>
                    <a:pt x="3709551" y="0"/>
                  </a:lnTo>
                  <a:lnTo>
                    <a:pt x="3710866" y="0"/>
                  </a:lnTo>
                  <a:lnTo>
                    <a:pt x="3471470" y="635323"/>
                  </a:lnTo>
                  <a:lnTo>
                    <a:pt x="3410899" y="796070"/>
                  </a:lnTo>
                  <a:lnTo>
                    <a:pt x="3407008" y="799899"/>
                  </a:lnTo>
                  <a:cubicBezTo>
                    <a:pt x="3280427" y="902869"/>
                    <a:pt x="2998136" y="988482"/>
                    <a:pt x="2629821" y="1039106"/>
                  </a:cubicBezTo>
                  <a:lnTo>
                    <a:pt x="2578531" y="1045357"/>
                  </a:lnTo>
                  <a:lnTo>
                    <a:pt x="2524029" y="1040223"/>
                  </a:lnTo>
                  <a:lnTo>
                    <a:pt x="2473862" y="1037163"/>
                  </a:lnTo>
                  <a:lnTo>
                    <a:pt x="2569432" y="1045206"/>
                  </a:lnTo>
                  <a:lnTo>
                    <a:pt x="2487807" y="1056415"/>
                  </a:lnTo>
                  <a:cubicBezTo>
                    <a:pt x="2293440" y="1077216"/>
                    <a:pt x="2079746" y="1088718"/>
                    <a:pt x="1855433" y="1088718"/>
                  </a:cubicBezTo>
                  <a:cubicBezTo>
                    <a:pt x="1631121" y="1088718"/>
                    <a:pt x="1417426" y="1077216"/>
                    <a:pt x="1223060" y="1056415"/>
                  </a:cubicBezTo>
                  <a:lnTo>
                    <a:pt x="1141434" y="1045206"/>
                  </a:lnTo>
                  <a:lnTo>
                    <a:pt x="1237006" y="1037162"/>
                  </a:lnTo>
                  <a:lnTo>
                    <a:pt x="1186835" y="1040223"/>
                  </a:lnTo>
                  <a:lnTo>
                    <a:pt x="1132335" y="1045357"/>
                  </a:lnTo>
                  <a:lnTo>
                    <a:pt x="1081045" y="1039106"/>
                  </a:lnTo>
                  <a:cubicBezTo>
                    <a:pt x="712730" y="988482"/>
                    <a:pt x="430439" y="902869"/>
                    <a:pt x="303858" y="799899"/>
                  </a:cubicBezTo>
                  <a:lnTo>
                    <a:pt x="299967" y="796070"/>
                  </a:lnTo>
                  <a:lnTo>
                    <a:pt x="239396" y="635323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accent4"/>
                </a:gs>
                <a:gs pos="78000">
                  <a:schemeClr val="accent4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92" name="Graphic 191" descr="Puzzle">
            <a:extLst>
              <a:ext uri="{FF2B5EF4-FFF2-40B4-BE49-F238E27FC236}">
                <a16:creationId xmlns:a16="http://schemas.microsoft.com/office/drawing/2014/main" id="{17BE7C81-EBF6-410C-9136-B974154AB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6260" y="3708531"/>
            <a:ext cx="690212" cy="690212"/>
          </a:xfrm>
          <a:prstGeom prst="rect">
            <a:avLst/>
          </a:prstGeom>
        </p:spPr>
      </p:pic>
      <p:pic>
        <p:nvPicPr>
          <p:cNvPr id="193" name="Graphic 192" descr="Rocket">
            <a:extLst>
              <a:ext uri="{FF2B5EF4-FFF2-40B4-BE49-F238E27FC236}">
                <a16:creationId xmlns:a16="http://schemas.microsoft.com/office/drawing/2014/main" id="{B6EE7EDB-C93A-4A60-9AAE-CC0469501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0941" y="4868946"/>
            <a:ext cx="660850" cy="660850"/>
          </a:xfrm>
          <a:prstGeom prst="rect">
            <a:avLst/>
          </a:prstGeom>
        </p:spPr>
      </p:pic>
      <p:pic>
        <p:nvPicPr>
          <p:cNvPr id="194" name="Graphic 193" descr="Tools">
            <a:extLst>
              <a:ext uri="{FF2B5EF4-FFF2-40B4-BE49-F238E27FC236}">
                <a16:creationId xmlns:a16="http://schemas.microsoft.com/office/drawing/2014/main" id="{26679664-4D7B-4D90-90D7-F0CD4DB94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8519" y="2622254"/>
            <a:ext cx="585691" cy="585691"/>
          </a:xfrm>
          <a:prstGeom prst="rect">
            <a:avLst/>
          </a:prstGeom>
        </p:spPr>
      </p:pic>
      <p:pic>
        <p:nvPicPr>
          <p:cNvPr id="195" name="Graphic 194" descr="Lightbulb">
            <a:extLst>
              <a:ext uri="{FF2B5EF4-FFF2-40B4-BE49-F238E27FC236}">
                <a16:creationId xmlns:a16="http://schemas.microsoft.com/office/drawing/2014/main" id="{49F476EA-A9B5-4645-A205-C67BFF2EB3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42383" y="1574006"/>
            <a:ext cx="477965" cy="477965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F062A3F-833F-4E6C-B893-D8E91043645F}"/>
              </a:ext>
            </a:extLst>
          </p:cNvPr>
          <p:cNvGrpSpPr/>
          <p:nvPr/>
        </p:nvGrpSpPr>
        <p:grpSpPr>
          <a:xfrm rot="10800000">
            <a:off x="6861602" y="5356734"/>
            <a:ext cx="1772695" cy="109511"/>
            <a:chOff x="3363295" y="2057938"/>
            <a:chExt cx="1905745" cy="117731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21442C5E-64A4-4ADC-91A6-2B68A47BFB30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E581845A-D974-41DA-9EE7-C58DED4A9A49}"/>
                </a:ext>
              </a:extLst>
            </p:cNvPr>
            <p:cNvCxnSpPr>
              <a:stCxn id="237" idx="6"/>
              <a:endCxn id="239" idx="2"/>
            </p:cNvCxnSpPr>
            <p:nvPr/>
          </p:nvCxnSpPr>
          <p:spPr>
            <a:xfrm>
              <a:off x="3481026" y="2116804"/>
              <a:ext cx="1670283" cy="0"/>
            </a:xfrm>
            <a:prstGeom prst="straightConnector1">
              <a:avLst/>
            </a:prstGeom>
            <a:ln w="12700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B579DCC-1A3F-49CA-8F21-3605692DE8FA}"/>
                </a:ext>
              </a:extLst>
            </p:cNvPr>
            <p:cNvSpPr/>
            <p:nvPr/>
          </p:nvSpPr>
          <p:spPr>
            <a:xfrm>
              <a:off x="5151309" y="2057938"/>
              <a:ext cx="117731" cy="11773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1900EBB-6439-425A-8FD2-072BFA680358}"/>
              </a:ext>
            </a:extLst>
          </p:cNvPr>
          <p:cNvGrpSpPr/>
          <p:nvPr/>
        </p:nvGrpSpPr>
        <p:grpSpPr>
          <a:xfrm>
            <a:off x="3550455" y="5356734"/>
            <a:ext cx="1772695" cy="109511"/>
            <a:chOff x="3363295" y="2057938"/>
            <a:chExt cx="1905745" cy="117731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57D98FF5-FC6C-4E9D-93B8-89E2DD05E4B3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7044382-3852-455C-88A0-B0E0DA7FDF1C}"/>
                </a:ext>
              </a:extLst>
            </p:cNvPr>
            <p:cNvCxnSpPr>
              <a:stCxn id="234" idx="6"/>
              <a:endCxn id="236" idx="2"/>
            </p:cNvCxnSpPr>
            <p:nvPr/>
          </p:nvCxnSpPr>
          <p:spPr>
            <a:xfrm>
              <a:off x="3481026" y="2116804"/>
              <a:ext cx="1670283" cy="0"/>
            </a:xfrm>
            <a:prstGeom prst="straightConnector1">
              <a:avLst/>
            </a:prstGeom>
            <a:ln w="12700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06EF7C3-8B03-4EAB-B93A-E8E89A905E5B}"/>
                </a:ext>
              </a:extLst>
            </p:cNvPr>
            <p:cNvSpPr/>
            <p:nvPr/>
          </p:nvSpPr>
          <p:spPr>
            <a:xfrm>
              <a:off x="5151309" y="2057938"/>
              <a:ext cx="117731" cy="11773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FCB81E3-19EE-45EF-B2D5-4EF8E24305CC}"/>
              </a:ext>
            </a:extLst>
          </p:cNvPr>
          <p:cNvGrpSpPr/>
          <p:nvPr/>
        </p:nvGrpSpPr>
        <p:grpSpPr>
          <a:xfrm>
            <a:off x="3550454" y="3080862"/>
            <a:ext cx="2074407" cy="109511"/>
            <a:chOff x="3363295" y="2057938"/>
            <a:chExt cx="2230102" cy="117731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B1D66FA7-2716-4683-A54B-2335933B81E2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6B092460-C8EE-4215-A6B5-5EDBFA672408}"/>
                </a:ext>
              </a:extLst>
            </p:cNvPr>
            <p:cNvCxnSpPr>
              <a:stCxn id="231" idx="6"/>
              <a:endCxn id="233" idx="2"/>
            </p:cNvCxnSpPr>
            <p:nvPr/>
          </p:nvCxnSpPr>
          <p:spPr>
            <a:xfrm>
              <a:off x="3481026" y="2116804"/>
              <a:ext cx="1994640" cy="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4F8E0496-940B-4AF0-8D9B-58994965BB28}"/>
                </a:ext>
              </a:extLst>
            </p:cNvPr>
            <p:cNvSpPr/>
            <p:nvPr/>
          </p:nvSpPr>
          <p:spPr>
            <a:xfrm>
              <a:off x="5475666" y="2057938"/>
              <a:ext cx="117731" cy="11773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A3563FF-BF6A-4A58-BF35-DC5094951382}"/>
              </a:ext>
            </a:extLst>
          </p:cNvPr>
          <p:cNvGrpSpPr/>
          <p:nvPr/>
        </p:nvGrpSpPr>
        <p:grpSpPr>
          <a:xfrm rot="10800000">
            <a:off x="6559890" y="3080862"/>
            <a:ext cx="2074407" cy="109511"/>
            <a:chOff x="3363295" y="2057938"/>
            <a:chExt cx="2230102" cy="117731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C75BEAA5-638C-46D6-8913-19075B13CF84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E340BB04-75E6-4BD1-AAF4-49EA3FD39DE4}"/>
                </a:ext>
              </a:extLst>
            </p:cNvPr>
            <p:cNvCxnSpPr>
              <a:stCxn id="228" idx="6"/>
              <a:endCxn id="230" idx="2"/>
            </p:cNvCxnSpPr>
            <p:nvPr/>
          </p:nvCxnSpPr>
          <p:spPr>
            <a:xfrm>
              <a:off x="3481026" y="2116804"/>
              <a:ext cx="1994640" cy="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E3E9204-3DEF-47D3-8565-81C6B7D0B2F7}"/>
                </a:ext>
              </a:extLst>
            </p:cNvPr>
            <p:cNvSpPr/>
            <p:nvPr/>
          </p:nvSpPr>
          <p:spPr>
            <a:xfrm>
              <a:off x="5475666" y="2057938"/>
              <a:ext cx="117731" cy="1177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4452CF-59BE-45F9-BF12-83AB285B796C}"/>
              </a:ext>
            </a:extLst>
          </p:cNvPr>
          <p:cNvGrpSpPr/>
          <p:nvPr/>
        </p:nvGrpSpPr>
        <p:grpSpPr>
          <a:xfrm>
            <a:off x="3550454" y="2003200"/>
            <a:ext cx="2464247" cy="109511"/>
            <a:chOff x="3363295" y="2057938"/>
            <a:chExt cx="2649202" cy="11773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33C0F8E0-98A4-4255-B7B9-7016503FC92B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E8853EA1-8FAC-44E8-9A64-F44247932EAB}"/>
                </a:ext>
              </a:extLst>
            </p:cNvPr>
            <p:cNvCxnSpPr>
              <a:stCxn id="225" idx="6"/>
              <a:endCxn id="227" idx="2"/>
            </p:cNvCxnSpPr>
            <p:nvPr/>
          </p:nvCxnSpPr>
          <p:spPr>
            <a:xfrm>
              <a:off x="3481026" y="2116804"/>
              <a:ext cx="2413740" cy="0"/>
            </a:xfrm>
            <a:prstGeom prst="straightConnector1">
              <a:avLst/>
            </a:prstGeom>
            <a:ln w="12700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74495EBA-468B-4136-82D0-800023CB01EC}"/>
                </a:ext>
              </a:extLst>
            </p:cNvPr>
            <p:cNvSpPr/>
            <p:nvPr/>
          </p:nvSpPr>
          <p:spPr>
            <a:xfrm>
              <a:off x="5894766" y="2057938"/>
              <a:ext cx="117731" cy="117731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3DB2284-45F2-44A3-9AFF-A1AE1D614A25}"/>
              </a:ext>
            </a:extLst>
          </p:cNvPr>
          <p:cNvGrpSpPr/>
          <p:nvPr/>
        </p:nvGrpSpPr>
        <p:grpSpPr>
          <a:xfrm rot="10800000">
            <a:off x="6170050" y="2003200"/>
            <a:ext cx="2464247" cy="109511"/>
            <a:chOff x="3363295" y="2057938"/>
            <a:chExt cx="2649202" cy="117731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FA1C1CB0-2E46-479A-A2B3-142932544F32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E6737CB-254D-4DB3-8EC9-5A6D5C36A231}"/>
                </a:ext>
              </a:extLst>
            </p:cNvPr>
            <p:cNvCxnSpPr>
              <a:stCxn id="222" idx="6"/>
              <a:endCxn id="224" idx="2"/>
            </p:cNvCxnSpPr>
            <p:nvPr/>
          </p:nvCxnSpPr>
          <p:spPr>
            <a:xfrm>
              <a:off x="3481026" y="2116804"/>
              <a:ext cx="2413740" cy="0"/>
            </a:xfrm>
            <a:prstGeom prst="straightConnector1">
              <a:avLst/>
            </a:prstGeom>
            <a:ln w="12700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13AD432F-9F75-44EF-918B-57149054E8BD}"/>
                </a:ext>
              </a:extLst>
            </p:cNvPr>
            <p:cNvSpPr/>
            <p:nvPr/>
          </p:nvSpPr>
          <p:spPr>
            <a:xfrm>
              <a:off x="5894766" y="2057938"/>
              <a:ext cx="117731" cy="117731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AE17338-60F4-43CF-9AA3-DBBBB4185A56}"/>
              </a:ext>
            </a:extLst>
          </p:cNvPr>
          <p:cNvGrpSpPr/>
          <p:nvPr/>
        </p:nvGrpSpPr>
        <p:grpSpPr>
          <a:xfrm>
            <a:off x="3550454" y="4148281"/>
            <a:ext cx="2074407" cy="109511"/>
            <a:chOff x="3363295" y="2057938"/>
            <a:chExt cx="2230102" cy="117731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DEEFD4E-946D-4100-B274-63755210F2C3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374B244-9041-49E5-9FEF-70274595F7D5}"/>
                </a:ext>
              </a:extLst>
            </p:cNvPr>
            <p:cNvCxnSpPr>
              <a:stCxn id="215" idx="6"/>
              <a:endCxn id="217" idx="2"/>
            </p:cNvCxnSpPr>
            <p:nvPr/>
          </p:nvCxnSpPr>
          <p:spPr>
            <a:xfrm>
              <a:off x="3481026" y="2116804"/>
              <a:ext cx="1994640" cy="0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37D8D52-1D05-471D-BAE4-FCFB405526A4}"/>
                </a:ext>
              </a:extLst>
            </p:cNvPr>
            <p:cNvSpPr/>
            <p:nvPr/>
          </p:nvSpPr>
          <p:spPr>
            <a:xfrm>
              <a:off x="5475666" y="2057938"/>
              <a:ext cx="117731" cy="11773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91D503C-7780-4CC7-B5AC-7C6780FC0972}"/>
              </a:ext>
            </a:extLst>
          </p:cNvPr>
          <p:cNvGrpSpPr/>
          <p:nvPr/>
        </p:nvGrpSpPr>
        <p:grpSpPr>
          <a:xfrm rot="10800000">
            <a:off x="6559890" y="4148281"/>
            <a:ext cx="2074407" cy="109511"/>
            <a:chOff x="3363295" y="2057938"/>
            <a:chExt cx="2230102" cy="117731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28141CB-546F-42D8-BF25-3D978851C21C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53321BDA-94A6-4B63-A7F7-0BC008F3F868}"/>
                </a:ext>
              </a:extLst>
            </p:cNvPr>
            <p:cNvCxnSpPr>
              <a:stCxn id="212" idx="6"/>
              <a:endCxn id="214" idx="2"/>
            </p:cNvCxnSpPr>
            <p:nvPr/>
          </p:nvCxnSpPr>
          <p:spPr>
            <a:xfrm>
              <a:off x="3481026" y="2116804"/>
              <a:ext cx="1994640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4265BCE-D60B-4BBA-A60E-B3E74DC0F74B}"/>
                </a:ext>
              </a:extLst>
            </p:cNvPr>
            <p:cNvSpPr/>
            <p:nvPr/>
          </p:nvSpPr>
          <p:spPr>
            <a:xfrm>
              <a:off x="5475666" y="2057938"/>
              <a:ext cx="117731" cy="1177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E5BB8526-47E3-47A7-933B-1230CA0682D6}"/>
              </a:ext>
            </a:extLst>
          </p:cNvPr>
          <p:cNvGrpSpPr/>
          <p:nvPr/>
        </p:nvGrpSpPr>
        <p:grpSpPr>
          <a:xfrm>
            <a:off x="8813415" y="3802204"/>
            <a:ext cx="2732034" cy="992565"/>
            <a:chOff x="8721055" y="2983373"/>
            <a:chExt cx="2732034" cy="992565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C62AC7E6-ED20-41AB-BA06-D3156766769B}"/>
                </a:ext>
              </a:extLst>
            </p:cNvPr>
            <p:cNvSpPr txBox="1"/>
            <p:nvPr/>
          </p:nvSpPr>
          <p:spPr>
            <a:xfrm>
              <a:off x="8721055" y="2983373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97C0ADC8-E0D8-4B7F-8F51-D34522B714AC}"/>
                </a:ext>
              </a:extLst>
            </p:cNvPr>
            <p:cNvSpPr txBox="1"/>
            <p:nvPr/>
          </p:nvSpPr>
          <p:spPr>
            <a:xfrm>
              <a:off x="8728305" y="3398857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B254AD0-E647-421F-8E49-9E2024EEDE64}"/>
              </a:ext>
            </a:extLst>
          </p:cNvPr>
          <p:cNvGrpSpPr/>
          <p:nvPr/>
        </p:nvGrpSpPr>
        <p:grpSpPr>
          <a:xfrm>
            <a:off x="8813415" y="4917724"/>
            <a:ext cx="2732034" cy="992565"/>
            <a:chOff x="8721055" y="4464897"/>
            <a:chExt cx="2732034" cy="992565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A638A1E-A6AD-4EE3-A0C5-72A8FF75F02A}"/>
                </a:ext>
              </a:extLst>
            </p:cNvPr>
            <p:cNvSpPr txBox="1"/>
            <p:nvPr/>
          </p:nvSpPr>
          <p:spPr>
            <a:xfrm>
              <a:off x="8721055" y="4464897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noProof="1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81F11F3E-1FBA-4FA3-8E12-4526FAA2E16E}"/>
                </a:ext>
              </a:extLst>
            </p:cNvPr>
            <p:cNvSpPr txBox="1"/>
            <p:nvPr/>
          </p:nvSpPr>
          <p:spPr>
            <a:xfrm>
              <a:off x="8728305" y="4880381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7447972-D520-4943-8DBD-4C98535190FE}"/>
              </a:ext>
            </a:extLst>
          </p:cNvPr>
          <p:cNvGrpSpPr/>
          <p:nvPr/>
        </p:nvGrpSpPr>
        <p:grpSpPr>
          <a:xfrm>
            <a:off x="639302" y="3802204"/>
            <a:ext cx="2732034" cy="992565"/>
            <a:chOff x="731662" y="2983373"/>
            <a:chExt cx="2732034" cy="992565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6F1378F-EBAD-4E4F-8324-3A1F1BFED3DE}"/>
                </a:ext>
              </a:extLst>
            </p:cNvPr>
            <p:cNvSpPr txBox="1"/>
            <p:nvPr/>
          </p:nvSpPr>
          <p:spPr>
            <a:xfrm>
              <a:off x="731662" y="2983373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6C57539-BFAC-4337-81CE-98F2DC92BBA4}"/>
                </a:ext>
              </a:extLst>
            </p:cNvPr>
            <p:cNvSpPr txBox="1"/>
            <p:nvPr/>
          </p:nvSpPr>
          <p:spPr>
            <a:xfrm>
              <a:off x="738912" y="3398857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91AEA09-86BB-4017-9EC1-0967541A5AC7}"/>
              </a:ext>
            </a:extLst>
          </p:cNvPr>
          <p:cNvGrpSpPr/>
          <p:nvPr/>
        </p:nvGrpSpPr>
        <p:grpSpPr>
          <a:xfrm>
            <a:off x="639302" y="4917724"/>
            <a:ext cx="2732034" cy="992565"/>
            <a:chOff x="731662" y="4464897"/>
            <a:chExt cx="2732034" cy="992565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8A02B0F8-D559-48BC-AEB2-B630FD85BC16}"/>
                </a:ext>
              </a:extLst>
            </p:cNvPr>
            <p:cNvSpPr txBox="1"/>
            <p:nvPr/>
          </p:nvSpPr>
          <p:spPr>
            <a:xfrm>
              <a:off x="731662" y="4464897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noProof="1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3597622-C217-4FDD-BDE5-0A20748598FF}"/>
                </a:ext>
              </a:extLst>
            </p:cNvPr>
            <p:cNvSpPr txBox="1"/>
            <p:nvPr/>
          </p:nvSpPr>
          <p:spPr>
            <a:xfrm>
              <a:off x="738912" y="4880381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3134AD79-9EE3-4387-BCCE-727539ECE6D2}"/>
              </a:ext>
            </a:extLst>
          </p:cNvPr>
          <p:cNvGrpSpPr/>
          <p:nvPr/>
        </p:nvGrpSpPr>
        <p:grpSpPr>
          <a:xfrm>
            <a:off x="8820665" y="1571164"/>
            <a:ext cx="2732034" cy="992565"/>
            <a:chOff x="8728305" y="1626054"/>
            <a:chExt cx="2732034" cy="992565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F02C353-746F-4055-905D-4F6552C31ACA}"/>
                </a:ext>
              </a:extLst>
            </p:cNvPr>
            <p:cNvSpPr txBox="1"/>
            <p:nvPr/>
          </p:nvSpPr>
          <p:spPr>
            <a:xfrm>
              <a:off x="8728305" y="1626054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noProof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538C0A9-712D-4D03-AC0D-77B9A3C4B7C3}"/>
                </a:ext>
              </a:extLst>
            </p:cNvPr>
            <p:cNvSpPr txBox="1"/>
            <p:nvPr/>
          </p:nvSpPr>
          <p:spPr>
            <a:xfrm>
              <a:off x="8735555" y="2041538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0FBB8691-7FE1-4C0F-9C94-AB9192445752}"/>
              </a:ext>
            </a:extLst>
          </p:cNvPr>
          <p:cNvGrpSpPr/>
          <p:nvPr/>
        </p:nvGrpSpPr>
        <p:grpSpPr>
          <a:xfrm>
            <a:off x="646552" y="1571164"/>
            <a:ext cx="2732034" cy="992565"/>
            <a:chOff x="738912" y="1626054"/>
            <a:chExt cx="2732034" cy="992565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8C1EFD7-B2E6-4BB3-AB0E-B8039D2916D0}"/>
                </a:ext>
              </a:extLst>
            </p:cNvPr>
            <p:cNvSpPr txBox="1"/>
            <p:nvPr/>
          </p:nvSpPr>
          <p:spPr>
            <a:xfrm>
              <a:off x="738912" y="1626054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noProof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5780F4D8-8836-4DCD-9F6B-B39941464D96}"/>
                </a:ext>
              </a:extLst>
            </p:cNvPr>
            <p:cNvSpPr txBox="1"/>
            <p:nvPr/>
          </p:nvSpPr>
          <p:spPr>
            <a:xfrm>
              <a:off x="746162" y="2041538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A352F1F-C1E1-4B5B-9DB2-E22C3C0B0DE4}"/>
              </a:ext>
            </a:extLst>
          </p:cNvPr>
          <p:cNvGrpSpPr/>
          <p:nvPr/>
        </p:nvGrpSpPr>
        <p:grpSpPr>
          <a:xfrm>
            <a:off x="8820665" y="2686684"/>
            <a:ext cx="2732034" cy="992565"/>
            <a:chOff x="8728305" y="1626054"/>
            <a:chExt cx="2732034" cy="992565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A6FED82A-363C-44EE-AB7F-1019D2084117}"/>
                </a:ext>
              </a:extLst>
            </p:cNvPr>
            <p:cNvSpPr txBox="1"/>
            <p:nvPr/>
          </p:nvSpPr>
          <p:spPr>
            <a:xfrm>
              <a:off x="8728305" y="1626054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noProof="1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840637A-0BF0-4F80-BC2C-3AD54ED42215}"/>
                </a:ext>
              </a:extLst>
            </p:cNvPr>
            <p:cNvSpPr txBox="1"/>
            <p:nvPr/>
          </p:nvSpPr>
          <p:spPr>
            <a:xfrm>
              <a:off x="8735555" y="2041538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8A46C20-F237-468C-BEB8-ADD13CE658CE}"/>
              </a:ext>
            </a:extLst>
          </p:cNvPr>
          <p:cNvGrpSpPr/>
          <p:nvPr/>
        </p:nvGrpSpPr>
        <p:grpSpPr>
          <a:xfrm>
            <a:off x="646552" y="2686684"/>
            <a:ext cx="2732034" cy="992565"/>
            <a:chOff x="738912" y="1626054"/>
            <a:chExt cx="2732034" cy="992565"/>
          </a:xfrm>
        </p:grpSpPr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6BB896-6081-439E-902E-40DCF0C82D4E}"/>
                </a:ext>
              </a:extLst>
            </p:cNvPr>
            <p:cNvSpPr txBox="1"/>
            <p:nvPr/>
          </p:nvSpPr>
          <p:spPr>
            <a:xfrm>
              <a:off x="738912" y="1626054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noProof="1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A63B0AB-038F-4CCC-8850-8D3430AA6756}"/>
                </a:ext>
              </a:extLst>
            </p:cNvPr>
            <p:cNvSpPr txBox="1"/>
            <p:nvPr/>
          </p:nvSpPr>
          <p:spPr>
            <a:xfrm>
              <a:off x="746162" y="2041538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61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D12C-CC1F-4702-B96B-54ACFF51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Infographic Pyramid w/ 4 Stages for PowerPoint</a:t>
            </a: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6DB32FEF-DED0-4350-AB9D-DB3D4264DEC1}"/>
              </a:ext>
            </a:extLst>
          </p:cNvPr>
          <p:cNvSpPr/>
          <p:nvPr/>
        </p:nvSpPr>
        <p:spPr>
          <a:xfrm rot="10800000">
            <a:off x="4360974" y="1348509"/>
            <a:ext cx="3451791" cy="4664362"/>
          </a:xfrm>
          <a:custGeom>
            <a:avLst/>
            <a:gdLst>
              <a:gd name="connsiteX0" fmla="*/ 2261004 w 2783150"/>
              <a:gd name="connsiteY0" fmla="*/ 889473 h 3760836"/>
              <a:gd name="connsiteX1" fmla="*/ 2331798 w 2783150"/>
              <a:gd name="connsiteY1" fmla="*/ 869765 h 3760836"/>
              <a:gd name="connsiteX2" fmla="*/ 2354493 w 2783150"/>
              <a:gd name="connsiteY2" fmla="*/ 862086 h 3760836"/>
              <a:gd name="connsiteX3" fmla="*/ 2331799 w 2783150"/>
              <a:gd name="connsiteY3" fmla="*/ 869765 h 3760836"/>
              <a:gd name="connsiteX4" fmla="*/ 1865868 w 2783150"/>
              <a:gd name="connsiteY4" fmla="*/ 957725 h 3760836"/>
              <a:gd name="connsiteX5" fmla="*/ 1933898 w 2783150"/>
              <a:gd name="connsiteY5" fmla="*/ 949433 h 3760836"/>
              <a:gd name="connsiteX6" fmla="*/ 1972366 w 2783150"/>
              <a:gd name="connsiteY6" fmla="*/ 944745 h 3760836"/>
              <a:gd name="connsiteX7" fmla="*/ 2120599 w 2783150"/>
              <a:gd name="connsiteY7" fmla="*/ 920708 h 3760836"/>
              <a:gd name="connsiteX8" fmla="*/ 2147268 w 2783150"/>
              <a:gd name="connsiteY8" fmla="*/ 914863 h 3760836"/>
              <a:gd name="connsiteX9" fmla="*/ 2166630 w 2783150"/>
              <a:gd name="connsiteY9" fmla="*/ 911556 h 3760836"/>
              <a:gd name="connsiteX10" fmla="*/ 2253131 w 2783150"/>
              <a:gd name="connsiteY10" fmla="*/ 891664 h 3760836"/>
              <a:gd name="connsiteX11" fmla="*/ 2253157 w 2783150"/>
              <a:gd name="connsiteY11" fmla="*/ 891658 h 3760836"/>
              <a:gd name="connsiteX12" fmla="*/ 2253157 w 2783150"/>
              <a:gd name="connsiteY12" fmla="*/ 891658 h 3760836"/>
              <a:gd name="connsiteX13" fmla="*/ 2253131 w 2783150"/>
              <a:gd name="connsiteY13" fmla="*/ 891664 h 3760836"/>
              <a:gd name="connsiteX14" fmla="*/ 2147268 w 2783150"/>
              <a:gd name="connsiteY14" fmla="*/ 914863 h 3760836"/>
              <a:gd name="connsiteX15" fmla="*/ 1972367 w 2783150"/>
              <a:gd name="connsiteY15" fmla="*/ 944745 h 3760836"/>
              <a:gd name="connsiteX16" fmla="*/ 1933899 w 2783150"/>
              <a:gd name="connsiteY16" fmla="*/ 949433 h 3760836"/>
              <a:gd name="connsiteX17" fmla="*/ 1930954 w 2783150"/>
              <a:gd name="connsiteY17" fmla="*/ 949155 h 3760836"/>
              <a:gd name="connsiteX18" fmla="*/ 1933898 w 2783150"/>
              <a:gd name="connsiteY18" fmla="*/ 949433 h 3760836"/>
              <a:gd name="connsiteX19" fmla="*/ 1865933 w 2783150"/>
              <a:gd name="connsiteY19" fmla="*/ 957716 h 3760836"/>
              <a:gd name="connsiteX20" fmla="*/ 1409009 w 2783150"/>
              <a:gd name="connsiteY20" fmla="*/ 981509 h 3760836"/>
              <a:gd name="connsiteX21" fmla="*/ 1637137 w 2783150"/>
              <a:gd name="connsiteY21" fmla="*/ 975691 h 3760836"/>
              <a:gd name="connsiteX22" fmla="*/ 1752464 w 2783150"/>
              <a:gd name="connsiteY22" fmla="*/ 966633 h 3760836"/>
              <a:gd name="connsiteX23" fmla="*/ 1637138 w 2783150"/>
              <a:gd name="connsiteY23" fmla="*/ 975690 h 3760836"/>
              <a:gd name="connsiteX24" fmla="*/ 1804689 w 2783150"/>
              <a:gd name="connsiteY24" fmla="*/ 1883142 h 3760836"/>
              <a:gd name="connsiteX25" fmla="*/ 1786353 w 2783150"/>
              <a:gd name="connsiteY25" fmla="*/ 1879647 h 3760836"/>
              <a:gd name="connsiteX26" fmla="*/ 1391575 w 2783150"/>
              <a:gd name="connsiteY26" fmla="*/ 1851788 h 3760836"/>
              <a:gd name="connsiteX27" fmla="*/ 996797 w 2783150"/>
              <a:gd name="connsiteY27" fmla="*/ 1879647 h 3760836"/>
              <a:gd name="connsiteX28" fmla="*/ 978461 w 2783150"/>
              <a:gd name="connsiteY28" fmla="*/ 1883142 h 3760836"/>
              <a:gd name="connsiteX29" fmla="*/ 944851 w 2783150"/>
              <a:gd name="connsiteY29" fmla="*/ 1879418 h 3760836"/>
              <a:gd name="connsiteX30" fmla="*/ 608817 w 2783150"/>
              <a:gd name="connsiteY30" fmla="*/ 1777026 h 3760836"/>
              <a:gd name="connsiteX31" fmla="*/ 605700 w 2783150"/>
              <a:gd name="connsiteY31" fmla="*/ 1772856 h 3760836"/>
              <a:gd name="connsiteX32" fmla="*/ 593496 w 2783150"/>
              <a:gd name="connsiteY32" fmla="*/ 1740466 h 3760836"/>
              <a:gd name="connsiteX33" fmla="*/ 360084 w 2783150"/>
              <a:gd name="connsiteY33" fmla="*/ 1121026 h 3760836"/>
              <a:gd name="connsiteX34" fmla="*/ 360083 w 2783150"/>
              <a:gd name="connsiteY34" fmla="*/ 1121024 h 3760836"/>
              <a:gd name="connsiteX35" fmla="*/ 343489 w 2783150"/>
              <a:gd name="connsiteY35" fmla="*/ 1076987 h 3760836"/>
              <a:gd name="connsiteX36" fmla="*/ 345002 w 2783150"/>
              <a:gd name="connsiteY36" fmla="*/ 1072343 h 3760836"/>
              <a:gd name="connsiteX37" fmla="*/ 345001 w 2783150"/>
              <a:gd name="connsiteY37" fmla="*/ 1072344 h 3760836"/>
              <a:gd name="connsiteX38" fmla="*/ 343489 w 2783150"/>
              <a:gd name="connsiteY38" fmla="*/ 1076988 h 3760836"/>
              <a:gd name="connsiteX39" fmla="*/ 224975 w 2783150"/>
              <a:gd name="connsiteY39" fmla="*/ 762469 h 3760836"/>
              <a:gd name="connsiteX40" fmla="*/ 227893 w 2783150"/>
              <a:gd name="connsiteY40" fmla="*/ 765340 h 3760836"/>
              <a:gd name="connsiteX41" fmla="*/ 810784 w 2783150"/>
              <a:gd name="connsiteY41" fmla="*/ 944746 h 3760836"/>
              <a:gd name="connsiteX42" fmla="*/ 849249 w 2783150"/>
              <a:gd name="connsiteY42" fmla="*/ 949433 h 3760836"/>
              <a:gd name="connsiteX43" fmla="*/ 849252 w 2783150"/>
              <a:gd name="connsiteY43" fmla="*/ 949433 h 3760836"/>
              <a:gd name="connsiteX44" fmla="*/ 917295 w 2783150"/>
              <a:gd name="connsiteY44" fmla="*/ 957727 h 3760836"/>
              <a:gd name="connsiteX45" fmla="*/ 1391575 w 2783150"/>
              <a:gd name="connsiteY45" fmla="*/ 981954 h 3760836"/>
              <a:gd name="connsiteX46" fmla="*/ 1146013 w 2783150"/>
              <a:gd name="connsiteY46" fmla="*/ 975690 h 3760836"/>
              <a:gd name="connsiteX47" fmla="*/ 917296 w 2783150"/>
              <a:gd name="connsiteY47" fmla="*/ 957727 h 3760836"/>
              <a:gd name="connsiteX48" fmla="*/ 917234 w 2783150"/>
              <a:gd name="connsiteY48" fmla="*/ 957718 h 3760836"/>
              <a:gd name="connsiteX49" fmla="*/ 849252 w 2783150"/>
              <a:gd name="connsiteY49" fmla="*/ 949433 h 3760836"/>
              <a:gd name="connsiteX50" fmla="*/ 849252 w 2783150"/>
              <a:gd name="connsiteY50" fmla="*/ 949433 h 3760836"/>
              <a:gd name="connsiteX51" fmla="*/ 810785 w 2783150"/>
              <a:gd name="connsiteY51" fmla="*/ 944745 h 3760836"/>
              <a:gd name="connsiteX52" fmla="*/ 227894 w 2783150"/>
              <a:gd name="connsiteY52" fmla="*/ 765340 h 3760836"/>
              <a:gd name="connsiteX53" fmla="*/ 224976 w 2783150"/>
              <a:gd name="connsiteY53" fmla="*/ 762468 h 3760836"/>
              <a:gd name="connsiteX54" fmla="*/ 179548 w 2783150"/>
              <a:gd name="connsiteY54" fmla="*/ 641908 h 3760836"/>
              <a:gd name="connsiteX55" fmla="*/ 1 w 2783150"/>
              <a:gd name="connsiteY55" fmla="*/ 165415 h 3760836"/>
              <a:gd name="connsiteX56" fmla="*/ 986 w 2783150"/>
              <a:gd name="connsiteY56" fmla="*/ 165415 h 3760836"/>
              <a:gd name="connsiteX57" fmla="*/ 0 w 2783150"/>
              <a:gd name="connsiteY57" fmla="*/ 163127 h 3760836"/>
              <a:gd name="connsiteX58" fmla="*/ 1391575 w 2783150"/>
              <a:gd name="connsiteY58" fmla="*/ 0 h 3760836"/>
              <a:gd name="connsiteX59" fmla="*/ 2783149 w 2783150"/>
              <a:gd name="connsiteY59" fmla="*/ 163127 h 3760836"/>
              <a:gd name="connsiteX60" fmla="*/ 2782164 w 2783150"/>
              <a:gd name="connsiteY60" fmla="*/ 165416 h 3760836"/>
              <a:gd name="connsiteX61" fmla="*/ 2783150 w 2783150"/>
              <a:gd name="connsiteY61" fmla="*/ 165416 h 3760836"/>
              <a:gd name="connsiteX62" fmla="*/ 2603603 w 2783150"/>
              <a:gd name="connsiteY62" fmla="*/ 641908 h 3760836"/>
              <a:gd name="connsiteX63" fmla="*/ 2558175 w 2783150"/>
              <a:gd name="connsiteY63" fmla="*/ 762468 h 3760836"/>
              <a:gd name="connsiteX64" fmla="*/ 2558174 w 2783150"/>
              <a:gd name="connsiteY64" fmla="*/ 762469 h 3760836"/>
              <a:gd name="connsiteX65" fmla="*/ 2439660 w 2783150"/>
              <a:gd name="connsiteY65" fmla="*/ 1076990 h 3760836"/>
              <a:gd name="connsiteX66" fmla="*/ 2439660 w 2783150"/>
              <a:gd name="connsiteY66" fmla="*/ 1076990 h 3760836"/>
              <a:gd name="connsiteX67" fmla="*/ 2423068 w 2783150"/>
              <a:gd name="connsiteY67" fmla="*/ 1121022 h 3760836"/>
              <a:gd name="connsiteX68" fmla="*/ 2423067 w 2783150"/>
              <a:gd name="connsiteY68" fmla="*/ 1121024 h 3760836"/>
              <a:gd name="connsiteX69" fmla="*/ 2189654 w 2783150"/>
              <a:gd name="connsiteY69" fmla="*/ 1740466 h 3760836"/>
              <a:gd name="connsiteX70" fmla="*/ 2177450 w 2783150"/>
              <a:gd name="connsiteY70" fmla="*/ 1772856 h 3760836"/>
              <a:gd name="connsiteX71" fmla="*/ 2174333 w 2783150"/>
              <a:gd name="connsiteY71" fmla="*/ 1777026 h 3760836"/>
              <a:gd name="connsiteX72" fmla="*/ 1838298 w 2783150"/>
              <a:gd name="connsiteY72" fmla="*/ 1879418 h 3760836"/>
              <a:gd name="connsiteX73" fmla="*/ 1841105 w 2783150"/>
              <a:gd name="connsiteY73" fmla="*/ 2665467 h 3760836"/>
              <a:gd name="connsiteX74" fmla="*/ 1833504 w 2783150"/>
              <a:gd name="connsiteY74" fmla="*/ 2638199 h 3760836"/>
              <a:gd name="connsiteX75" fmla="*/ 1391574 w 2783150"/>
              <a:gd name="connsiteY75" fmla="*/ 2507948 h 3760836"/>
              <a:gd name="connsiteX76" fmla="*/ 949643 w 2783150"/>
              <a:gd name="connsiteY76" fmla="*/ 2638199 h 3760836"/>
              <a:gd name="connsiteX77" fmla="*/ 942043 w 2783150"/>
              <a:gd name="connsiteY77" fmla="*/ 2665465 h 3760836"/>
              <a:gd name="connsiteX78" fmla="*/ 714141 w 2783150"/>
              <a:gd name="connsiteY78" fmla="*/ 2060645 h 3760836"/>
              <a:gd name="connsiteX79" fmla="*/ 714142 w 2783150"/>
              <a:gd name="connsiteY79" fmla="*/ 2060646 h 3760836"/>
              <a:gd name="connsiteX80" fmla="*/ 690085 w 2783150"/>
              <a:gd name="connsiteY80" fmla="*/ 1996803 h 3760836"/>
              <a:gd name="connsiteX81" fmla="*/ 690085 w 2783150"/>
              <a:gd name="connsiteY81" fmla="*/ 1996803 h 3760836"/>
              <a:gd name="connsiteX82" fmla="*/ 605700 w 2783150"/>
              <a:gd name="connsiteY82" fmla="*/ 1772858 h 3760836"/>
              <a:gd name="connsiteX83" fmla="*/ 608817 w 2783150"/>
              <a:gd name="connsiteY83" fmla="*/ 1777028 h 3760836"/>
              <a:gd name="connsiteX84" fmla="*/ 944852 w 2783150"/>
              <a:gd name="connsiteY84" fmla="*/ 1879419 h 3760836"/>
              <a:gd name="connsiteX85" fmla="*/ 978460 w 2783150"/>
              <a:gd name="connsiteY85" fmla="*/ 1883144 h 3760836"/>
              <a:gd name="connsiteX86" fmla="*/ 978461 w 2783150"/>
              <a:gd name="connsiteY86" fmla="*/ 1883143 h 3760836"/>
              <a:gd name="connsiteX87" fmla="*/ 978463 w 2783150"/>
              <a:gd name="connsiteY87" fmla="*/ 1883143 h 3760836"/>
              <a:gd name="connsiteX88" fmla="*/ 978462 w 2783150"/>
              <a:gd name="connsiteY88" fmla="*/ 1883143 h 3760836"/>
              <a:gd name="connsiteX89" fmla="*/ 996797 w 2783150"/>
              <a:gd name="connsiteY89" fmla="*/ 1879648 h 3760836"/>
              <a:gd name="connsiteX90" fmla="*/ 1391575 w 2783150"/>
              <a:gd name="connsiteY90" fmla="*/ 1851788 h 3760836"/>
              <a:gd name="connsiteX91" fmla="*/ 1786353 w 2783150"/>
              <a:gd name="connsiteY91" fmla="*/ 1879648 h 3760836"/>
              <a:gd name="connsiteX92" fmla="*/ 1804689 w 2783150"/>
              <a:gd name="connsiteY92" fmla="*/ 1883143 h 3760836"/>
              <a:gd name="connsiteX93" fmla="*/ 1804688 w 2783150"/>
              <a:gd name="connsiteY93" fmla="*/ 1883143 h 3760836"/>
              <a:gd name="connsiteX94" fmla="*/ 1804689 w 2783150"/>
              <a:gd name="connsiteY94" fmla="*/ 1883143 h 3760836"/>
              <a:gd name="connsiteX95" fmla="*/ 1804691 w 2783150"/>
              <a:gd name="connsiteY95" fmla="*/ 1883144 h 3760836"/>
              <a:gd name="connsiteX96" fmla="*/ 1838298 w 2783150"/>
              <a:gd name="connsiteY96" fmla="*/ 1879419 h 3760836"/>
              <a:gd name="connsiteX97" fmla="*/ 2174333 w 2783150"/>
              <a:gd name="connsiteY97" fmla="*/ 1777028 h 3760836"/>
              <a:gd name="connsiteX98" fmla="*/ 2177450 w 2783150"/>
              <a:gd name="connsiteY98" fmla="*/ 1772858 h 3760836"/>
              <a:gd name="connsiteX99" fmla="*/ 2093065 w 2783150"/>
              <a:gd name="connsiteY99" fmla="*/ 1996803 h 3760836"/>
              <a:gd name="connsiteX100" fmla="*/ 2093065 w 2783150"/>
              <a:gd name="connsiteY100" fmla="*/ 1996803 h 3760836"/>
              <a:gd name="connsiteX101" fmla="*/ 2069008 w 2783150"/>
              <a:gd name="connsiteY101" fmla="*/ 2060646 h 3760836"/>
              <a:gd name="connsiteX102" fmla="*/ 2069007 w 2783150"/>
              <a:gd name="connsiteY102" fmla="*/ 2060647 h 3760836"/>
              <a:gd name="connsiteX103" fmla="*/ 1735758 w 2783150"/>
              <a:gd name="connsiteY103" fmla="*/ 2939023 h 3760836"/>
              <a:gd name="connsiteX104" fmla="*/ 1729747 w 2783150"/>
              <a:gd name="connsiteY104" fmla="*/ 2910847 h 3760836"/>
              <a:gd name="connsiteX105" fmla="*/ 1708378 w 2783150"/>
              <a:gd name="connsiteY105" fmla="*/ 2883168 h 3760836"/>
              <a:gd name="connsiteX106" fmla="*/ 1729746 w 2783150"/>
              <a:gd name="connsiteY106" fmla="*/ 2910846 h 3760836"/>
              <a:gd name="connsiteX107" fmla="*/ 1715960 w 2783150"/>
              <a:gd name="connsiteY107" fmla="*/ 2997589 h 3760836"/>
              <a:gd name="connsiteX108" fmla="*/ 1715960 w 2783150"/>
              <a:gd name="connsiteY108" fmla="*/ 2997589 h 3760836"/>
              <a:gd name="connsiteX109" fmla="*/ 1715961 w 2783150"/>
              <a:gd name="connsiteY109" fmla="*/ 2997588 h 3760836"/>
              <a:gd name="connsiteX110" fmla="*/ 1391574 w 2783150"/>
              <a:gd name="connsiteY110" fmla="*/ 3760836 h 3760836"/>
              <a:gd name="connsiteX111" fmla="*/ 1353572 w 2783150"/>
              <a:gd name="connsiteY111" fmla="*/ 3745095 h 3760836"/>
              <a:gd name="connsiteX112" fmla="*/ 1342890 w 2783150"/>
              <a:gd name="connsiteY112" fmla="*/ 3729251 h 3760836"/>
              <a:gd name="connsiteX113" fmla="*/ 1341629 w 2783150"/>
              <a:gd name="connsiteY113" fmla="*/ 3725905 h 3760836"/>
              <a:gd name="connsiteX114" fmla="*/ 1067195 w 2783150"/>
              <a:gd name="connsiteY114" fmla="*/ 2997596 h 3760836"/>
              <a:gd name="connsiteX115" fmla="*/ 1067193 w 2783150"/>
              <a:gd name="connsiteY115" fmla="*/ 2997593 h 3760836"/>
              <a:gd name="connsiteX116" fmla="*/ 1046572 w 2783150"/>
              <a:gd name="connsiteY116" fmla="*/ 2942868 h 3760836"/>
              <a:gd name="connsiteX117" fmla="*/ 1053402 w 2783150"/>
              <a:gd name="connsiteY117" fmla="*/ 2910846 h 3760836"/>
              <a:gd name="connsiteX118" fmla="*/ 1147491 w 2783150"/>
              <a:gd name="connsiteY118" fmla="*/ 2828374 h 3760836"/>
              <a:gd name="connsiteX119" fmla="*/ 1182352 w 2783150"/>
              <a:gd name="connsiteY119" fmla="*/ 2814782 h 3760836"/>
              <a:gd name="connsiteX120" fmla="*/ 1182354 w 2783150"/>
              <a:gd name="connsiteY120" fmla="*/ 2814783 h 3760836"/>
              <a:gd name="connsiteX121" fmla="*/ 1182354 w 2783150"/>
              <a:gd name="connsiteY121" fmla="*/ 2814782 h 3760836"/>
              <a:gd name="connsiteX122" fmla="*/ 1182352 w 2783150"/>
              <a:gd name="connsiteY122" fmla="*/ 2814782 h 3760836"/>
              <a:gd name="connsiteX123" fmla="*/ 1198578 w 2783150"/>
              <a:gd name="connsiteY123" fmla="*/ 2808455 h 3760836"/>
              <a:gd name="connsiteX124" fmla="*/ 1198578 w 2783150"/>
              <a:gd name="connsiteY124" fmla="*/ 2808455 h 3760836"/>
              <a:gd name="connsiteX125" fmla="*/ 1182351 w 2783150"/>
              <a:gd name="connsiteY125" fmla="*/ 2814782 h 3760836"/>
              <a:gd name="connsiteX126" fmla="*/ 1147491 w 2783150"/>
              <a:gd name="connsiteY126" fmla="*/ 2828374 h 3760836"/>
              <a:gd name="connsiteX127" fmla="*/ 1053402 w 2783150"/>
              <a:gd name="connsiteY127" fmla="*/ 2910846 h 3760836"/>
              <a:gd name="connsiteX128" fmla="*/ 1046572 w 2783150"/>
              <a:gd name="connsiteY128" fmla="*/ 2942867 h 3760836"/>
              <a:gd name="connsiteX129" fmla="*/ 961946 w 2783150"/>
              <a:gd name="connsiteY129" fmla="*/ 2718284 h 3760836"/>
              <a:gd name="connsiteX130" fmla="*/ 961944 w 2783150"/>
              <a:gd name="connsiteY130" fmla="*/ 2718282 h 3760836"/>
              <a:gd name="connsiteX131" fmla="*/ 942043 w 2783150"/>
              <a:gd name="connsiteY131" fmla="*/ 2665466 h 3760836"/>
              <a:gd name="connsiteX132" fmla="*/ 949643 w 2783150"/>
              <a:gd name="connsiteY132" fmla="*/ 2638199 h 3760836"/>
              <a:gd name="connsiteX133" fmla="*/ 1391574 w 2783150"/>
              <a:gd name="connsiteY133" fmla="*/ 2507948 h 3760836"/>
              <a:gd name="connsiteX134" fmla="*/ 1833504 w 2783150"/>
              <a:gd name="connsiteY134" fmla="*/ 2638199 h 3760836"/>
              <a:gd name="connsiteX135" fmla="*/ 1841105 w 2783150"/>
              <a:gd name="connsiteY135" fmla="*/ 2665468 h 3760836"/>
              <a:gd name="connsiteX136" fmla="*/ 1821205 w 2783150"/>
              <a:gd name="connsiteY136" fmla="*/ 2718278 h 3760836"/>
              <a:gd name="connsiteX137" fmla="*/ 1807218 w 2783150"/>
              <a:gd name="connsiteY137" fmla="*/ 2734572 h 3760836"/>
              <a:gd name="connsiteX138" fmla="*/ 1643785 w 2783150"/>
              <a:gd name="connsiteY138" fmla="*/ 2806344 h 3760836"/>
              <a:gd name="connsiteX139" fmla="*/ 1600797 w 2783150"/>
              <a:gd name="connsiteY139" fmla="*/ 2814782 h 3760836"/>
              <a:gd name="connsiteX140" fmla="*/ 1600795 w 2783150"/>
              <a:gd name="connsiteY140" fmla="*/ 2814782 h 3760836"/>
              <a:gd name="connsiteX141" fmla="*/ 1600796 w 2783150"/>
              <a:gd name="connsiteY141" fmla="*/ 2814783 h 3760836"/>
              <a:gd name="connsiteX142" fmla="*/ 1600797 w 2783150"/>
              <a:gd name="connsiteY142" fmla="*/ 2814782 h 3760836"/>
              <a:gd name="connsiteX143" fmla="*/ 1600798 w 2783150"/>
              <a:gd name="connsiteY143" fmla="*/ 2814782 h 3760836"/>
              <a:gd name="connsiteX144" fmla="*/ 1643786 w 2783150"/>
              <a:gd name="connsiteY144" fmla="*/ 2806344 h 3760836"/>
              <a:gd name="connsiteX145" fmla="*/ 1807219 w 2783150"/>
              <a:gd name="connsiteY145" fmla="*/ 2734573 h 3760836"/>
              <a:gd name="connsiteX146" fmla="*/ 1821206 w 2783150"/>
              <a:gd name="connsiteY146" fmla="*/ 2718279 h 3760836"/>
              <a:gd name="connsiteX147" fmla="*/ 1736578 w 2783150"/>
              <a:gd name="connsiteY147" fmla="*/ 2942870 h 3760836"/>
              <a:gd name="connsiteX148" fmla="*/ 1736578 w 2783150"/>
              <a:gd name="connsiteY148" fmla="*/ 2942870 h 3760836"/>
              <a:gd name="connsiteX149" fmla="*/ 1715960 w 2783150"/>
              <a:gd name="connsiteY149" fmla="*/ 2997588 h 3760836"/>
              <a:gd name="connsiteX150" fmla="*/ 1709633 w 2783150"/>
              <a:gd name="connsiteY150" fmla="*/ 3007219 h 3760836"/>
              <a:gd name="connsiteX151" fmla="*/ 1709634 w 2783150"/>
              <a:gd name="connsiteY151" fmla="*/ 3007219 h 3760836"/>
              <a:gd name="connsiteX152" fmla="*/ 1715960 w 2783150"/>
              <a:gd name="connsiteY152" fmla="*/ 2997589 h 3760836"/>
              <a:gd name="connsiteX153" fmla="*/ 1487809 w 2783150"/>
              <a:gd name="connsiteY153" fmla="*/ 3603068 h 3760836"/>
              <a:gd name="connsiteX154" fmla="*/ 1441516 w 2783150"/>
              <a:gd name="connsiteY154" fmla="*/ 3725924 h 3760836"/>
              <a:gd name="connsiteX155" fmla="*/ 1441515 w 2783150"/>
              <a:gd name="connsiteY155" fmla="*/ 3725924 h 3760836"/>
              <a:gd name="connsiteX156" fmla="*/ 1440265 w 2783150"/>
              <a:gd name="connsiteY156" fmla="*/ 3729242 h 3760836"/>
              <a:gd name="connsiteX157" fmla="*/ 1429575 w 2783150"/>
              <a:gd name="connsiteY157" fmla="*/ 3745095 h 3760836"/>
              <a:gd name="connsiteX158" fmla="*/ 1391574 w 2783150"/>
              <a:gd name="connsiteY158" fmla="*/ 3760836 h 376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2783150" h="3760836">
                <a:moveTo>
                  <a:pt x="2261004" y="889473"/>
                </a:moveTo>
                <a:lnTo>
                  <a:pt x="2331798" y="869765"/>
                </a:lnTo>
                <a:lnTo>
                  <a:pt x="2354493" y="862086"/>
                </a:lnTo>
                <a:lnTo>
                  <a:pt x="2331799" y="869765"/>
                </a:lnTo>
                <a:close/>
                <a:moveTo>
                  <a:pt x="1865868" y="957725"/>
                </a:moveTo>
                <a:lnTo>
                  <a:pt x="1933898" y="949433"/>
                </a:lnTo>
                <a:lnTo>
                  <a:pt x="1972366" y="944745"/>
                </a:lnTo>
                <a:cubicBezTo>
                  <a:pt x="2024160" y="937626"/>
                  <a:pt x="2073686" y="929585"/>
                  <a:pt x="2120599" y="920708"/>
                </a:cubicBezTo>
                <a:lnTo>
                  <a:pt x="2147268" y="914863"/>
                </a:lnTo>
                <a:lnTo>
                  <a:pt x="2166630" y="911556"/>
                </a:lnTo>
                <a:lnTo>
                  <a:pt x="2253131" y="891664"/>
                </a:lnTo>
                <a:lnTo>
                  <a:pt x="2253157" y="891658"/>
                </a:lnTo>
                <a:lnTo>
                  <a:pt x="2253157" y="891658"/>
                </a:lnTo>
                <a:lnTo>
                  <a:pt x="2253131" y="891664"/>
                </a:lnTo>
                <a:lnTo>
                  <a:pt x="2147268" y="914863"/>
                </a:lnTo>
                <a:lnTo>
                  <a:pt x="1972367" y="944745"/>
                </a:lnTo>
                <a:lnTo>
                  <a:pt x="1933899" y="949433"/>
                </a:lnTo>
                <a:lnTo>
                  <a:pt x="1930954" y="949155"/>
                </a:lnTo>
                <a:lnTo>
                  <a:pt x="1933898" y="949433"/>
                </a:lnTo>
                <a:lnTo>
                  <a:pt x="1865933" y="957716"/>
                </a:lnTo>
                <a:close/>
                <a:moveTo>
                  <a:pt x="1409009" y="981509"/>
                </a:moveTo>
                <a:lnTo>
                  <a:pt x="1637137" y="975691"/>
                </a:lnTo>
                <a:lnTo>
                  <a:pt x="1752464" y="966633"/>
                </a:lnTo>
                <a:lnTo>
                  <a:pt x="1637138" y="975690"/>
                </a:lnTo>
                <a:close/>
                <a:moveTo>
                  <a:pt x="1804689" y="1883142"/>
                </a:moveTo>
                <a:lnTo>
                  <a:pt x="1786353" y="1879647"/>
                </a:lnTo>
                <a:cubicBezTo>
                  <a:pt x="1673662" y="1862058"/>
                  <a:pt x="1537810" y="1851788"/>
                  <a:pt x="1391575" y="1851788"/>
                </a:cubicBezTo>
                <a:cubicBezTo>
                  <a:pt x="1245340" y="1851788"/>
                  <a:pt x="1109489" y="1862058"/>
                  <a:pt x="996797" y="1879647"/>
                </a:cubicBezTo>
                <a:lnTo>
                  <a:pt x="978461" y="1883142"/>
                </a:lnTo>
                <a:lnTo>
                  <a:pt x="944851" y="1879418"/>
                </a:lnTo>
                <a:cubicBezTo>
                  <a:pt x="774825" y="1855965"/>
                  <a:pt x="651389" y="1819502"/>
                  <a:pt x="608817" y="1777026"/>
                </a:cubicBezTo>
                <a:lnTo>
                  <a:pt x="605700" y="1772856"/>
                </a:lnTo>
                <a:lnTo>
                  <a:pt x="593496" y="1740466"/>
                </a:lnTo>
                <a:lnTo>
                  <a:pt x="360084" y="1121026"/>
                </a:lnTo>
                <a:lnTo>
                  <a:pt x="360083" y="1121024"/>
                </a:lnTo>
                <a:lnTo>
                  <a:pt x="343489" y="1076987"/>
                </a:lnTo>
                <a:lnTo>
                  <a:pt x="345002" y="1072343"/>
                </a:lnTo>
                <a:lnTo>
                  <a:pt x="345001" y="1072344"/>
                </a:lnTo>
                <a:lnTo>
                  <a:pt x="343489" y="1076988"/>
                </a:lnTo>
                <a:lnTo>
                  <a:pt x="224975" y="762469"/>
                </a:lnTo>
                <a:lnTo>
                  <a:pt x="227893" y="765340"/>
                </a:lnTo>
                <a:cubicBezTo>
                  <a:pt x="322829" y="842568"/>
                  <a:pt x="534547" y="906778"/>
                  <a:pt x="810784" y="944746"/>
                </a:cubicBezTo>
                <a:lnTo>
                  <a:pt x="849249" y="949433"/>
                </a:lnTo>
                <a:lnTo>
                  <a:pt x="849252" y="949433"/>
                </a:lnTo>
                <a:lnTo>
                  <a:pt x="917295" y="957727"/>
                </a:lnTo>
                <a:cubicBezTo>
                  <a:pt x="1063070" y="973328"/>
                  <a:pt x="1223341" y="981954"/>
                  <a:pt x="1391575" y="981954"/>
                </a:cubicBezTo>
                <a:lnTo>
                  <a:pt x="1146013" y="975690"/>
                </a:lnTo>
                <a:cubicBezTo>
                  <a:pt x="1066695" y="971584"/>
                  <a:pt x="990183" y="965527"/>
                  <a:pt x="917296" y="957727"/>
                </a:cubicBezTo>
                <a:lnTo>
                  <a:pt x="917234" y="957718"/>
                </a:lnTo>
                <a:lnTo>
                  <a:pt x="849252" y="949433"/>
                </a:lnTo>
                <a:lnTo>
                  <a:pt x="849252" y="949433"/>
                </a:lnTo>
                <a:lnTo>
                  <a:pt x="810785" y="944745"/>
                </a:lnTo>
                <a:cubicBezTo>
                  <a:pt x="534548" y="906777"/>
                  <a:pt x="322830" y="842567"/>
                  <a:pt x="227894" y="765340"/>
                </a:cubicBezTo>
                <a:lnTo>
                  <a:pt x="224976" y="762468"/>
                </a:lnTo>
                <a:lnTo>
                  <a:pt x="179548" y="641908"/>
                </a:lnTo>
                <a:lnTo>
                  <a:pt x="1" y="165415"/>
                </a:lnTo>
                <a:lnTo>
                  <a:pt x="986" y="165415"/>
                </a:lnTo>
                <a:lnTo>
                  <a:pt x="0" y="163127"/>
                </a:lnTo>
                <a:cubicBezTo>
                  <a:pt x="0" y="73034"/>
                  <a:pt x="623030" y="0"/>
                  <a:pt x="1391575" y="0"/>
                </a:cubicBezTo>
                <a:cubicBezTo>
                  <a:pt x="2160120" y="0"/>
                  <a:pt x="2783149" y="73034"/>
                  <a:pt x="2783149" y="163127"/>
                </a:cubicBezTo>
                <a:lnTo>
                  <a:pt x="2782164" y="165416"/>
                </a:lnTo>
                <a:lnTo>
                  <a:pt x="2783150" y="165416"/>
                </a:lnTo>
                <a:lnTo>
                  <a:pt x="2603603" y="641908"/>
                </a:lnTo>
                <a:lnTo>
                  <a:pt x="2558175" y="762468"/>
                </a:lnTo>
                <a:lnTo>
                  <a:pt x="2558174" y="762469"/>
                </a:lnTo>
                <a:lnTo>
                  <a:pt x="2439660" y="1076990"/>
                </a:lnTo>
                <a:lnTo>
                  <a:pt x="2439660" y="1076990"/>
                </a:lnTo>
                <a:lnTo>
                  <a:pt x="2423068" y="1121022"/>
                </a:lnTo>
                <a:lnTo>
                  <a:pt x="2423067" y="1121024"/>
                </a:lnTo>
                <a:lnTo>
                  <a:pt x="2189654" y="1740466"/>
                </a:lnTo>
                <a:lnTo>
                  <a:pt x="2177450" y="1772856"/>
                </a:lnTo>
                <a:lnTo>
                  <a:pt x="2174333" y="1777026"/>
                </a:lnTo>
                <a:cubicBezTo>
                  <a:pt x="2131760" y="1819502"/>
                  <a:pt x="2008325" y="1855965"/>
                  <a:pt x="1838298" y="1879418"/>
                </a:cubicBezTo>
                <a:close/>
                <a:moveTo>
                  <a:pt x="1841105" y="2665467"/>
                </a:moveTo>
                <a:lnTo>
                  <a:pt x="1833504" y="2638199"/>
                </a:lnTo>
                <a:cubicBezTo>
                  <a:pt x="1791441" y="2563865"/>
                  <a:pt x="1609565" y="2507948"/>
                  <a:pt x="1391574" y="2507948"/>
                </a:cubicBezTo>
                <a:cubicBezTo>
                  <a:pt x="1173582" y="2507948"/>
                  <a:pt x="991707" y="2563865"/>
                  <a:pt x="949643" y="2638199"/>
                </a:cubicBezTo>
                <a:lnTo>
                  <a:pt x="942043" y="2665465"/>
                </a:lnTo>
                <a:lnTo>
                  <a:pt x="714141" y="2060645"/>
                </a:lnTo>
                <a:lnTo>
                  <a:pt x="714142" y="2060646"/>
                </a:lnTo>
                <a:lnTo>
                  <a:pt x="690085" y="1996803"/>
                </a:lnTo>
                <a:lnTo>
                  <a:pt x="690085" y="1996803"/>
                </a:lnTo>
                <a:lnTo>
                  <a:pt x="605700" y="1772858"/>
                </a:lnTo>
                <a:lnTo>
                  <a:pt x="608817" y="1777028"/>
                </a:lnTo>
                <a:cubicBezTo>
                  <a:pt x="651389" y="1819504"/>
                  <a:pt x="774825" y="1855967"/>
                  <a:pt x="944852" y="1879419"/>
                </a:cubicBezTo>
                <a:lnTo>
                  <a:pt x="978460" y="1883144"/>
                </a:lnTo>
                <a:lnTo>
                  <a:pt x="978461" y="1883143"/>
                </a:lnTo>
                <a:lnTo>
                  <a:pt x="978463" y="1883143"/>
                </a:lnTo>
                <a:lnTo>
                  <a:pt x="978462" y="1883143"/>
                </a:lnTo>
                <a:lnTo>
                  <a:pt x="996797" y="1879648"/>
                </a:lnTo>
                <a:cubicBezTo>
                  <a:pt x="1109489" y="1862059"/>
                  <a:pt x="1245341" y="1851788"/>
                  <a:pt x="1391575" y="1851788"/>
                </a:cubicBezTo>
                <a:cubicBezTo>
                  <a:pt x="1537810" y="1851788"/>
                  <a:pt x="1673662" y="1862059"/>
                  <a:pt x="1786353" y="1879648"/>
                </a:cubicBezTo>
                <a:lnTo>
                  <a:pt x="1804689" y="1883143"/>
                </a:lnTo>
                <a:lnTo>
                  <a:pt x="1804688" y="1883143"/>
                </a:lnTo>
                <a:lnTo>
                  <a:pt x="1804689" y="1883143"/>
                </a:lnTo>
                <a:lnTo>
                  <a:pt x="1804691" y="1883144"/>
                </a:lnTo>
                <a:lnTo>
                  <a:pt x="1838298" y="1879419"/>
                </a:lnTo>
                <a:cubicBezTo>
                  <a:pt x="2008325" y="1855967"/>
                  <a:pt x="2131761" y="1819504"/>
                  <a:pt x="2174333" y="1777028"/>
                </a:cubicBezTo>
                <a:lnTo>
                  <a:pt x="2177450" y="1772858"/>
                </a:lnTo>
                <a:lnTo>
                  <a:pt x="2093065" y="1996803"/>
                </a:lnTo>
                <a:lnTo>
                  <a:pt x="2093065" y="1996803"/>
                </a:lnTo>
                <a:lnTo>
                  <a:pt x="2069008" y="2060646"/>
                </a:lnTo>
                <a:lnTo>
                  <a:pt x="2069007" y="2060647"/>
                </a:lnTo>
                <a:close/>
                <a:moveTo>
                  <a:pt x="1735758" y="2939023"/>
                </a:moveTo>
                <a:lnTo>
                  <a:pt x="1729747" y="2910847"/>
                </a:lnTo>
                <a:lnTo>
                  <a:pt x="1708378" y="2883168"/>
                </a:lnTo>
                <a:lnTo>
                  <a:pt x="1729746" y="2910846"/>
                </a:lnTo>
                <a:close/>
                <a:moveTo>
                  <a:pt x="1715960" y="2997589"/>
                </a:moveTo>
                <a:lnTo>
                  <a:pt x="1715960" y="2997589"/>
                </a:lnTo>
                <a:cubicBezTo>
                  <a:pt x="1715960" y="2997588"/>
                  <a:pt x="1715961" y="2997588"/>
                  <a:pt x="1715961" y="2997588"/>
                </a:cubicBezTo>
                <a:close/>
                <a:moveTo>
                  <a:pt x="1391574" y="3760836"/>
                </a:moveTo>
                <a:cubicBezTo>
                  <a:pt x="1376733" y="3760836"/>
                  <a:pt x="1363297" y="3754821"/>
                  <a:pt x="1353572" y="3745095"/>
                </a:cubicBezTo>
                <a:lnTo>
                  <a:pt x="1342890" y="3729251"/>
                </a:lnTo>
                <a:lnTo>
                  <a:pt x="1341629" y="3725905"/>
                </a:lnTo>
                <a:lnTo>
                  <a:pt x="1067195" y="2997596"/>
                </a:lnTo>
                <a:cubicBezTo>
                  <a:pt x="1067194" y="2997595"/>
                  <a:pt x="1067193" y="2997594"/>
                  <a:pt x="1067193" y="2997593"/>
                </a:cubicBezTo>
                <a:lnTo>
                  <a:pt x="1046572" y="2942868"/>
                </a:lnTo>
                <a:lnTo>
                  <a:pt x="1053402" y="2910846"/>
                </a:lnTo>
                <a:cubicBezTo>
                  <a:pt x="1067197" y="2878989"/>
                  <a:pt x="1100642" y="2850514"/>
                  <a:pt x="1147491" y="2828374"/>
                </a:cubicBezTo>
                <a:lnTo>
                  <a:pt x="1182352" y="2814782"/>
                </a:lnTo>
                <a:cubicBezTo>
                  <a:pt x="1182353" y="2814782"/>
                  <a:pt x="1182353" y="2814783"/>
                  <a:pt x="1182354" y="2814783"/>
                </a:cubicBezTo>
                <a:lnTo>
                  <a:pt x="1182354" y="2814782"/>
                </a:lnTo>
                <a:lnTo>
                  <a:pt x="1182352" y="2814782"/>
                </a:lnTo>
                <a:lnTo>
                  <a:pt x="1198578" y="2808455"/>
                </a:lnTo>
                <a:cubicBezTo>
                  <a:pt x="1201283" y="2807400"/>
                  <a:pt x="1201282" y="2807400"/>
                  <a:pt x="1198578" y="2808455"/>
                </a:cubicBezTo>
                <a:lnTo>
                  <a:pt x="1182351" y="2814782"/>
                </a:lnTo>
                <a:lnTo>
                  <a:pt x="1147491" y="2828374"/>
                </a:lnTo>
                <a:cubicBezTo>
                  <a:pt x="1100642" y="2850514"/>
                  <a:pt x="1067197" y="2878989"/>
                  <a:pt x="1053402" y="2910846"/>
                </a:cubicBezTo>
                <a:lnTo>
                  <a:pt x="1046572" y="2942867"/>
                </a:lnTo>
                <a:lnTo>
                  <a:pt x="961946" y="2718284"/>
                </a:lnTo>
                <a:lnTo>
                  <a:pt x="961944" y="2718282"/>
                </a:lnTo>
                <a:lnTo>
                  <a:pt x="942043" y="2665466"/>
                </a:lnTo>
                <a:lnTo>
                  <a:pt x="949643" y="2638199"/>
                </a:lnTo>
                <a:cubicBezTo>
                  <a:pt x="991707" y="2563865"/>
                  <a:pt x="1173582" y="2507948"/>
                  <a:pt x="1391574" y="2507948"/>
                </a:cubicBezTo>
                <a:cubicBezTo>
                  <a:pt x="1609565" y="2507948"/>
                  <a:pt x="1791441" y="2563865"/>
                  <a:pt x="1833504" y="2638199"/>
                </a:cubicBezTo>
                <a:lnTo>
                  <a:pt x="1841105" y="2665468"/>
                </a:lnTo>
                <a:lnTo>
                  <a:pt x="1821205" y="2718278"/>
                </a:lnTo>
                <a:lnTo>
                  <a:pt x="1807218" y="2734572"/>
                </a:lnTo>
                <a:cubicBezTo>
                  <a:pt x="1772979" y="2763846"/>
                  <a:pt x="1715780" y="2788755"/>
                  <a:pt x="1643785" y="2806344"/>
                </a:cubicBezTo>
                <a:lnTo>
                  <a:pt x="1600797" y="2814782"/>
                </a:lnTo>
                <a:lnTo>
                  <a:pt x="1600795" y="2814782"/>
                </a:lnTo>
                <a:lnTo>
                  <a:pt x="1600796" y="2814783"/>
                </a:lnTo>
                <a:cubicBezTo>
                  <a:pt x="1600797" y="2814783"/>
                  <a:pt x="1600797" y="2814782"/>
                  <a:pt x="1600797" y="2814782"/>
                </a:cubicBezTo>
                <a:lnTo>
                  <a:pt x="1600798" y="2814782"/>
                </a:lnTo>
                <a:lnTo>
                  <a:pt x="1643786" y="2806344"/>
                </a:lnTo>
                <a:cubicBezTo>
                  <a:pt x="1715781" y="2788755"/>
                  <a:pt x="1772980" y="2763847"/>
                  <a:pt x="1807219" y="2734573"/>
                </a:cubicBezTo>
                <a:lnTo>
                  <a:pt x="1821206" y="2718279"/>
                </a:lnTo>
                <a:lnTo>
                  <a:pt x="1736578" y="2942870"/>
                </a:lnTo>
                <a:lnTo>
                  <a:pt x="1736578" y="2942870"/>
                </a:lnTo>
                <a:lnTo>
                  <a:pt x="1715960" y="2997588"/>
                </a:lnTo>
                <a:lnTo>
                  <a:pt x="1709633" y="3007219"/>
                </a:lnTo>
                <a:lnTo>
                  <a:pt x="1709634" y="3007219"/>
                </a:lnTo>
                <a:lnTo>
                  <a:pt x="1715960" y="2997589"/>
                </a:lnTo>
                <a:lnTo>
                  <a:pt x="1487809" y="3603068"/>
                </a:lnTo>
                <a:lnTo>
                  <a:pt x="1441516" y="3725924"/>
                </a:lnTo>
                <a:lnTo>
                  <a:pt x="1441515" y="3725924"/>
                </a:lnTo>
                <a:lnTo>
                  <a:pt x="1440265" y="3729242"/>
                </a:lnTo>
                <a:lnTo>
                  <a:pt x="1429575" y="3745095"/>
                </a:lnTo>
                <a:cubicBezTo>
                  <a:pt x="1419850" y="3754821"/>
                  <a:pt x="1406415" y="3760836"/>
                  <a:pt x="1391574" y="3760836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chemeClr val="lt1"/>
              </a:solidFill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52CD852-53E6-48B1-B688-E047A90A5A99}"/>
              </a:ext>
            </a:extLst>
          </p:cNvPr>
          <p:cNvSpPr/>
          <p:nvPr/>
        </p:nvSpPr>
        <p:spPr>
          <a:xfrm rot="10800000">
            <a:off x="5658981" y="1348509"/>
            <a:ext cx="855777" cy="1215739"/>
          </a:xfrm>
          <a:custGeom>
            <a:avLst/>
            <a:gdLst>
              <a:gd name="connsiteX0" fmla="*/ 460003 w 920008"/>
              <a:gd name="connsiteY0" fmla="*/ 0 h 1306987"/>
              <a:gd name="connsiteX1" fmla="*/ 717332 w 920008"/>
              <a:gd name="connsiteY1" fmla="*/ 37146 h 1306987"/>
              <a:gd name="connsiteX2" fmla="*/ 738965 w 920008"/>
              <a:gd name="connsiteY2" fmla="*/ 45582 h 1306987"/>
              <a:gd name="connsiteX3" fmla="*/ 738967 w 920008"/>
              <a:gd name="connsiteY3" fmla="*/ 45581 h 1306987"/>
              <a:gd name="connsiteX4" fmla="*/ 785447 w 920008"/>
              <a:gd name="connsiteY4" fmla="*/ 63704 h 1306987"/>
              <a:gd name="connsiteX5" fmla="*/ 910899 w 920008"/>
              <a:gd name="connsiteY5" fmla="*/ 173667 h 1306987"/>
              <a:gd name="connsiteX6" fmla="*/ 920008 w 920008"/>
              <a:gd name="connsiteY6" fmla="*/ 216365 h 1306987"/>
              <a:gd name="connsiteX7" fmla="*/ 892517 w 920008"/>
              <a:gd name="connsiteY7" fmla="*/ 289322 h 1306987"/>
              <a:gd name="connsiteX8" fmla="*/ 884081 w 920008"/>
              <a:gd name="connsiteY8" fmla="*/ 302164 h 1306987"/>
              <a:gd name="connsiteX9" fmla="*/ 596866 w 920008"/>
              <a:gd name="connsiteY9" fmla="*/ 425227 h 1306987"/>
              <a:gd name="connsiteX10" fmla="*/ 460004 w 920008"/>
              <a:gd name="connsiteY10" fmla="*/ 435005 h 1306987"/>
              <a:gd name="connsiteX11" fmla="*/ 460004 w 920008"/>
              <a:gd name="connsiteY11" fmla="*/ 435005 h 1306987"/>
              <a:gd name="connsiteX12" fmla="*/ 884082 w 920008"/>
              <a:gd name="connsiteY12" fmla="*/ 302164 h 1306987"/>
              <a:gd name="connsiteX13" fmla="*/ 892517 w 920008"/>
              <a:gd name="connsiteY13" fmla="*/ 289324 h 1306987"/>
              <a:gd name="connsiteX14" fmla="*/ 892518 w 920008"/>
              <a:gd name="connsiteY14" fmla="*/ 289322 h 1306987"/>
              <a:gd name="connsiteX15" fmla="*/ 588316 w 920008"/>
              <a:gd name="connsiteY15" fmla="*/ 1096630 h 1306987"/>
              <a:gd name="connsiteX16" fmla="*/ 526592 w 920008"/>
              <a:gd name="connsiteY16" fmla="*/ 1260437 h 1306987"/>
              <a:gd name="connsiteX17" fmla="*/ 526591 w 920008"/>
              <a:gd name="connsiteY17" fmla="*/ 1260437 h 1306987"/>
              <a:gd name="connsiteX18" fmla="*/ 524924 w 920008"/>
              <a:gd name="connsiteY18" fmla="*/ 1264861 h 1306987"/>
              <a:gd name="connsiteX19" fmla="*/ 510671 w 920008"/>
              <a:gd name="connsiteY19" fmla="*/ 1285999 h 1306987"/>
              <a:gd name="connsiteX20" fmla="*/ 460002 w 920008"/>
              <a:gd name="connsiteY20" fmla="*/ 1306987 h 1306987"/>
              <a:gd name="connsiteX21" fmla="*/ 409333 w 920008"/>
              <a:gd name="connsiteY21" fmla="*/ 1285999 h 1306987"/>
              <a:gd name="connsiteX22" fmla="*/ 395090 w 920008"/>
              <a:gd name="connsiteY22" fmla="*/ 1264874 h 1306987"/>
              <a:gd name="connsiteX23" fmla="*/ 393409 w 920008"/>
              <a:gd name="connsiteY23" fmla="*/ 1260413 h 1306987"/>
              <a:gd name="connsiteX24" fmla="*/ 27497 w 920008"/>
              <a:gd name="connsiteY24" fmla="*/ 289333 h 1306987"/>
              <a:gd name="connsiteX25" fmla="*/ 27494 w 920008"/>
              <a:gd name="connsiteY25" fmla="*/ 289329 h 1306987"/>
              <a:gd name="connsiteX26" fmla="*/ 0 w 920008"/>
              <a:gd name="connsiteY26" fmla="*/ 216362 h 1306987"/>
              <a:gd name="connsiteX27" fmla="*/ 9107 w 920008"/>
              <a:gd name="connsiteY27" fmla="*/ 173667 h 1306987"/>
              <a:gd name="connsiteX28" fmla="*/ 134559 w 920008"/>
              <a:gd name="connsiteY28" fmla="*/ 63704 h 1306987"/>
              <a:gd name="connsiteX29" fmla="*/ 181040 w 920008"/>
              <a:gd name="connsiteY29" fmla="*/ 45581 h 1306987"/>
              <a:gd name="connsiteX30" fmla="*/ 181042 w 920008"/>
              <a:gd name="connsiteY30" fmla="*/ 45582 h 1306987"/>
              <a:gd name="connsiteX31" fmla="*/ 202675 w 920008"/>
              <a:gd name="connsiteY31" fmla="*/ 37146 h 1306987"/>
              <a:gd name="connsiteX32" fmla="*/ 460003 w 920008"/>
              <a:gd name="connsiteY32" fmla="*/ 0 h 1306987"/>
              <a:gd name="connsiteX0" fmla="*/ 460003 w 920008"/>
              <a:gd name="connsiteY0" fmla="*/ 0 h 1306987"/>
              <a:gd name="connsiteX1" fmla="*/ 717332 w 920008"/>
              <a:gd name="connsiteY1" fmla="*/ 37146 h 1306987"/>
              <a:gd name="connsiteX2" fmla="*/ 738965 w 920008"/>
              <a:gd name="connsiteY2" fmla="*/ 45582 h 1306987"/>
              <a:gd name="connsiteX3" fmla="*/ 738967 w 920008"/>
              <a:gd name="connsiteY3" fmla="*/ 45581 h 1306987"/>
              <a:gd name="connsiteX4" fmla="*/ 785447 w 920008"/>
              <a:gd name="connsiteY4" fmla="*/ 63704 h 1306987"/>
              <a:gd name="connsiteX5" fmla="*/ 910899 w 920008"/>
              <a:gd name="connsiteY5" fmla="*/ 173667 h 1306987"/>
              <a:gd name="connsiteX6" fmla="*/ 920008 w 920008"/>
              <a:gd name="connsiteY6" fmla="*/ 216365 h 1306987"/>
              <a:gd name="connsiteX7" fmla="*/ 892517 w 920008"/>
              <a:gd name="connsiteY7" fmla="*/ 289322 h 1306987"/>
              <a:gd name="connsiteX8" fmla="*/ 884081 w 920008"/>
              <a:gd name="connsiteY8" fmla="*/ 302164 h 1306987"/>
              <a:gd name="connsiteX9" fmla="*/ 596866 w 920008"/>
              <a:gd name="connsiteY9" fmla="*/ 425227 h 1306987"/>
              <a:gd name="connsiteX10" fmla="*/ 460004 w 920008"/>
              <a:gd name="connsiteY10" fmla="*/ 435005 h 1306987"/>
              <a:gd name="connsiteX11" fmla="*/ 884082 w 920008"/>
              <a:gd name="connsiteY11" fmla="*/ 302164 h 1306987"/>
              <a:gd name="connsiteX12" fmla="*/ 892517 w 920008"/>
              <a:gd name="connsiteY12" fmla="*/ 289324 h 1306987"/>
              <a:gd name="connsiteX13" fmla="*/ 892518 w 920008"/>
              <a:gd name="connsiteY13" fmla="*/ 289322 h 1306987"/>
              <a:gd name="connsiteX14" fmla="*/ 588316 w 920008"/>
              <a:gd name="connsiteY14" fmla="*/ 1096630 h 1306987"/>
              <a:gd name="connsiteX15" fmla="*/ 526592 w 920008"/>
              <a:gd name="connsiteY15" fmla="*/ 1260437 h 1306987"/>
              <a:gd name="connsiteX16" fmla="*/ 526591 w 920008"/>
              <a:gd name="connsiteY16" fmla="*/ 1260437 h 1306987"/>
              <a:gd name="connsiteX17" fmla="*/ 524924 w 920008"/>
              <a:gd name="connsiteY17" fmla="*/ 1264861 h 1306987"/>
              <a:gd name="connsiteX18" fmla="*/ 510671 w 920008"/>
              <a:gd name="connsiteY18" fmla="*/ 1285999 h 1306987"/>
              <a:gd name="connsiteX19" fmla="*/ 460002 w 920008"/>
              <a:gd name="connsiteY19" fmla="*/ 1306987 h 1306987"/>
              <a:gd name="connsiteX20" fmla="*/ 409333 w 920008"/>
              <a:gd name="connsiteY20" fmla="*/ 1285999 h 1306987"/>
              <a:gd name="connsiteX21" fmla="*/ 395090 w 920008"/>
              <a:gd name="connsiteY21" fmla="*/ 1264874 h 1306987"/>
              <a:gd name="connsiteX22" fmla="*/ 393409 w 920008"/>
              <a:gd name="connsiteY22" fmla="*/ 1260413 h 1306987"/>
              <a:gd name="connsiteX23" fmla="*/ 27497 w 920008"/>
              <a:gd name="connsiteY23" fmla="*/ 289333 h 1306987"/>
              <a:gd name="connsiteX24" fmla="*/ 27494 w 920008"/>
              <a:gd name="connsiteY24" fmla="*/ 289329 h 1306987"/>
              <a:gd name="connsiteX25" fmla="*/ 0 w 920008"/>
              <a:gd name="connsiteY25" fmla="*/ 216362 h 1306987"/>
              <a:gd name="connsiteX26" fmla="*/ 9107 w 920008"/>
              <a:gd name="connsiteY26" fmla="*/ 173667 h 1306987"/>
              <a:gd name="connsiteX27" fmla="*/ 134559 w 920008"/>
              <a:gd name="connsiteY27" fmla="*/ 63704 h 1306987"/>
              <a:gd name="connsiteX28" fmla="*/ 181040 w 920008"/>
              <a:gd name="connsiteY28" fmla="*/ 45581 h 1306987"/>
              <a:gd name="connsiteX29" fmla="*/ 181042 w 920008"/>
              <a:gd name="connsiteY29" fmla="*/ 45582 h 1306987"/>
              <a:gd name="connsiteX30" fmla="*/ 202675 w 920008"/>
              <a:gd name="connsiteY30" fmla="*/ 37146 h 1306987"/>
              <a:gd name="connsiteX31" fmla="*/ 460003 w 920008"/>
              <a:gd name="connsiteY31" fmla="*/ 0 h 1306987"/>
              <a:gd name="connsiteX0" fmla="*/ 884082 w 920008"/>
              <a:gd name="connsiteY0" fmla="*/ 302164 h 1306987"/>
              <a:gd name="connsiteX1" fmla="*/ 892517 w 920008"/>
              <a:gd name="connsiteY1" fmla="*/ 289324 h 1306987"/>
              <a:gd name="connsiteX2" fmla="*/ 892518 w 920008"/>
              <a:gd name="connsiteY2" fmla="*/ 289322 h 1306987"/>
              <a:gd name="connsiteX3" fmla="*/ 588316 w 920008"/>
              <a:gd name="connsiteY3" fmla="*/ 1096630 h 1306987"/>
              <a:gd name="connsiteX4" fmla="*/ 526592 w 920008"/>
              <a:gd name="connsiteY4" fmla="*/ 1260437 h 1306987"/>
              <a:gd name="connsiteX5" fmla="*/ 526591 w 920008"/>
              <a:gd name="connsiteY5" fmla="*/ 1260437 h 1306987"/>
              <a:gd name="connsiteX6" fmla="*/ 524924 w 920008"/>
              <a:gd name="connsiteY6" fmla="*/ 1264861 h 1306987"/>
              <a:gd name="connsiteX7" fmla="*/ 510671 w 920008"/>
              <a:gd name="connsiteY7" fmla="*/ 1285999 h 1306987"/>
              <a:gd name="connsiteX8" fmla="*/ 460002 w 920008"/>
              <a:gd name="connsiteY8" fmla="*/ 1306987 h 1306987"/>
              <a:gd name="connsiteX9" fmla="*/ 409333 w 920008"/>
              <a:gd name="connsiteY9" fmla="*/ 1285999 h 1306987"/>
              <a:gd name="connsiteX10" fmla="*/ 395090 w 920008"/>
              <a:gd name="connsiteY10" fmla="*/ 1264874 h 1306987"/>
              <a:gd name="connsiteX11" fmla="*/ 393409 w 920008"/>
              <a:gd name="connsiteY11" fmla="*/ 1260413 h 1306987"/>
              <a:gd name="connsiteX12" fmla="*/ 27497 w 920008"/>
              <a:gd name="connsiteY12" fmla="*/ 289333 h 1306987"/>
              <a:gd name="connsiteX13" fmla="*/ 27494 w 920008"/>
              <a:gd name="connsiteY13" fmla="*/ 289329 h 1306987"/>
              <a:gd name="connsiteX14" fmla="*/ 0 w 920008"/>
              <a:gd name="connsiteY14" fmla="*/ 216362 h 1306987"/>
              <a:gd name="connsiteX15" fmla="*/ 9107 w 920008"/>
              <a:gd name="connsiteY15" fmla="*/ 173667 h 1306987"/>
              <a:gd name="connsiteX16" fmla="*/ 134559 w 920008"/>
              <a:gd name="connsiteY16" fmla="*/ 63704 h 1306987"/>
              <a:gd name="connsiteX17" fmla="*/ 181040 w 920008"/>
              <a:gd name="connsiteY17" fmla="*/ 45581 h 1306987"/>
              <a:gd name="connsiteX18" fmla="*/ 181042 w 920008"/>
              <a:gd name="connsiteY18" fmla="*/ 45582 h 1306987"/>
              <a:gd name="connsiteX19" fmla="*/ 202675 w 920008"/>
              <a:gd name="connsiteY19" fmla="*/ 37146 h 1306987"/>
              <a:gd name="connsiteX20" fmla="*/ 460003 w 920008"/>
              <a:gd name="connsiteY20" fmla="*/ 0 h 1306987"/>
              <a:gd name="connsiteX21" fmla="*/ 717332 w 920008"/>
              <a:gd name="connsiteY21" fmla="*/ 37146 h 1306987"/>
              <a:gd name="connsiteX22" fmla="*/ 738965 w 920008"/>
              <a:gd name="connsiteY22" fmla="*/ 45582 h 1306987"/>
              <a:gd name="connsiteX23" fmla="*/ 738967 w 920008"/>
              <a:gd name="connsiteY23" fmla="*/ 45581 h 1306987"/>
              <a:gd name="connsiteX24" fmla="*/ 785447 w 920008"/>
              <a:gd name="connsiteY24" fmla="*/ 63704 h 1306987"/>
              <a:gd name="connsiteX25" fmla="*/ 910899 w 920008"/>
              <a:gd name="connsiteY25" fmla="*/ 173667 h 1306987"/>
              <a:gd name="connsiteX26" fmla="*/ 920008 w 920008"/>
              <a:gd name="connsiteY26" fmla="*/ 216365 h 1306987"/>
              <a:gd name="connsiteX27" fmla="*/ 892517 w 920008"/>
              <a:gd name="connsiteY27" fmla="*/ 289322 h 1306987"/>
              <a:gd name="connsiteX28" fmla="*/ 884081 w 920008"/>
              <a:gd name="connsiteY28" fmla="*/ 302164 h 1306987"/>
              <a:gd name="connsiteX29" fmla="*/ 596866 w 920008"/>
              <a:gd name="connsiteY29" fmla="*/ 425227 h 1306987"/>
              <a:gd name="connsiteX30" fmla="*/ 551444 w 920008"/>
              <a:gd name="connsiteY30" fmla="*/ 526445 h 1306987"/>
              <a:gd name="connsiteX0" fmla="*/ 884082 w 920008"/>
              <a:gd name="connsiteY0" fmla="*/ 302164 h 1306987"/>
              <a:gd name="connsiteX1" fmla="*/ 892517 w 920008"/>
              <a:gd name="connsiteY1" fmla="*/ 289324 h 1306987"/>
              <a:gd name="connsiteX2" fmla="*/ 892518 w 920008"/>
              <a:gd name="connsiteY2" fmla="*/ 289322 h 1306987"/>
              <a:gd name="connsiteX3" fmla="*/ 588316 w 920008"/>
              <a:gd name="connsiteY3" fmla="*/ 1096630 h 1306987"/>
              <a:gd name="connsiteX4" fmla="*/ 526592 w 920008"/>
              <a:gd name="connsiteY4" fmla="*/ 1260437 h 1306987"/>
              <a:gd name="connsiteX5" fmla="*/ 526591 w 920008"/>
              <a:gd name="connsiteY5" fmla="*/ 1260437 h 1306987"/>
              <a:gd name="connsiteX6" fmla="*/ 524924 w 920008"/>
              <a:gd name="connsiteY6" fmla="*/ 1264861 h 1306987"/>
              <a:gd name="connsiteX7" fmla="*/ 510671 w 920008"/>
              <a:gd name="connsiteY7" fmla="*/ 1285999 h 1306987"/>
              <a:gd name="connsiteX8" fmla="*/ 460002 w 920008"/>
              <a:gd name="connsiteY8" fmla="*/ 1306987 h 1306987"/>
              <a:gd name="connsiteX9" fmla="*/ 409333 w 920008"/>
              <a:gd name="connsiteY9" fmla="*/ 1285999 h 1306987"/>
              <a:gd name="connsiteX10" fmla="*/ 395090 w 920008"/>
              <a:gd name="connsiteY10" fmla="*/ 1264874 h 1306987"/>
              <a:gd name="connsiteX11" fmla="*/ 393409 w 920008"/>
              <a:gd name="connsiteY11" fmla="*/ 1260413 h 1306987"/>
              <a:gd name="connsiteX12" fmla="*/ 27497 w 920008"/>
              <a:gd name="connsiteY12" fmla="*/ 289333 h 1306987"/>
              <a:gd name="connsiteX13" fmla="*/ 27494 w 920008"/>
              <a:gd name="connsiteY13" fmla="*/ 289329 h 1306987"/>
              <a:gd name="connsiteX14" fmla="*/ 0 w 920008"/>
              <a:gd name="connsiteY14" fmla="*/ 216362 h 1306987"/>
              <a:gd name="connsiteX15" fmla="*/ 9107 w 920008"/>
              <a:gd name="connsiteY15" fmla="*/ 173667 h 1306987"/>
              <a:gd name="connsiteX16" fmla="*/ 134559 w 920008"/>
              <a:gd name="connsiteY16" fmla="*/ 63704 h 1306987"/>
              <a:gd name="connsiteX17" fmla="*/ 181040 w 920008"/>
              <a:gd name="connsiteY17" fmla="*/ 45581 h 1306987"/>
              <a:gd name="connsiteX18" fmla="*/ 181042 w 920008"/>
              <a:gd name="connsiteY18" fmla="*/ 45582 h 1306987"/>
              <a:gd name="connsiteX19" fmla="*/ 202675 w 920008"/>
              <a:gd name="connsiteY19" fmla="*/ 37146 h 1306987"/>
              <a:gd name="connsiteX20" fmla="*/ 460003 w 920008"/>
              <a:gd name="connsiteY20" fmla="*/ 0 h 1306987"/>
              <a:gd name="connsiteX21" fmla="*/ 717332 w 920008"/>
              <a:gd name="connsiteY21" fmla="*/ 37146 h 1306987"/>
              <a:gd name="connsiteX22" fmla="*/ 738965 w 920008"/>
              <a:gd name="connsiteY22" fmla="*/ 45582 h 1306987"/>
              <a:gd name="connsiteX23" fmla="*/ 738967 w 920008"/>
              <a:gd name="connsiteY23" fmla="*/ 45581 h 1306987"/>
              <a:gd name="connsiteX24" fmla="*/ 785447 w 920008"/>
              <a:gd name="connsiteY24" fmla="*/ 63704 h 1306987"/>
              <a:gd name="connsiteX25" fmla="*/ 910899 w 920008"/>
              <a:gd name="connsiteY25" fmla="*/ 173667 h 1306987"/>
              <a:gd name="connsiteX26" fmla="*/ 920008 w 920008"/>
              <a:gd name="connsiteY26" fmla="*/ 216365 h 1306987"/>
              <a:gd name="connsiteX27" fmla="*/ 892517 w 920008"/>
              <a:gd name="connsiteY27" fmla="*/ 289322 h 1306987"/>
              <a:gd name="connsiteX28" fmla="*/ 884081 w 920008"/>
              <a:gd name="connsiteY28" fmla="*/ 302164 h 1306987"/>
              <a:gd name="connsiteX29" fmla="*/ 551444 w 920008"/>
              <a:gd name="connsiteY29" fmla="*/ 526445 h 1306987"/>
              <a:gd name="connsiteX0" fmla="*/ 884082 w 920008"/>
              <a:gd name="connsiteY0" fmla="*/ 302164 h 1306987"/>
              <a:gd name="connsiteX1" fmla="*/ 892517 w 920008"/>
              <a:gd name="connsiteY1" fmla="*/ 289324 h 1306987"/>
              <a:gd name="connsiteX2" fmla="*/ 892518 w 920008"/>
              <a:gd name="connsiteY2" fmla="*/ 289322 h 1306987"/>
              <a:gd name="connsiteX3" fmla="*/ 588316 w 920008"/>
              <a:gd name="connsiteY3" fmla="*/ 1096630 h 1306987"/>
              <a:gd name="connsiteX4" fmla="*/ 526592 w 920008"/>
              <a:gd name="connsiteY4" fmla="*/ 1260437 h 1306987"/>
              <a:gd name="connsiteX5" fmla="*/ 526591 w 920008"/>
              <a:gd name="connsiteY5" fmla="*/ 1260437 h 1306987"/>
              <a:gd name="connsiteX6" fmla="*/ 524924 w 920008"/>
              <a:gd name="connsiteY6" fmla="*/ 1264861 h 1306987"/>
              <a:gd name="connsiteX7" fmla="*/ 510671 w 920008"/>
              <a:gd name="connsiteY7" fmla="*/ 1285999 h 1306987"/>
              <a:gd name="connsiteX8" fmla="*/ 460002 w 920008"/>
              <a:gd name="connsiteY8" fmla="*/ 1306987 h 1306987"/>
              <a:gd name="connsiteX9" fmla="*/ 409333 w 920008"/>
              <a:gd name="connsiteY9" fmla="*/ 1285999 h 1306987"/>
              <a:gd name="connsiteX10" fmla="*/ 395090 w 920008"/>
              <a:gd name="connsiteY10" fmla="*/ 1264874 h 1306987"/>
              <a:gd name="connsiteX11" fmla="*/ 393409 w 920008"/>
              <a:gd name="connsiteY11" fmla="*/ 1260413 h 1306987"/>
              <a:gd name="connsiteX12" fmla="*/ 27497 w 920008"/>
              <a:gd name="connsiteY12" fmla="*/ 289333 h 1306987"/>
              <a:gd name="connsiteX13" fmla="*/ 27494 w 920008"/>
              <a:gd name="connsiteY13" fmla="*/ 289329 h 1306987"/>
              <a:gd name="connsiteX14" fmla="*/ 0 w 920008"/>
              <a:gd name="connsiteY14" fmla="*/ 216362 h 1306987"/>
              <a:gd name="connsiteX15" fmla="*/ 9107 w 920008"/>
              <a:gd name="connsiteY15" fmla="*/ 173667 h 1306987"/>
              <a:gd name="connsiteX16" fmla="*/ 134559 w 920008"/>
              <a:gd name="connsiteY16" fmla="*/ 63704 h 1306987"/>
              <a:gd name="connsiteX17" fmla="*/ 181040 w 920008"/>
              <a:gd name="connsiteY17" fmla="*/ 45581 h 1306987"/>
              <a:gd name="connsiteX18" fmla="*/ 181042 w 920008"/>
              <a:gd name="connsiteY18" fmla="*/ 45582 h 1306987"/>
              <a:gd name="connsiteX19" fmla="*/ 202675 w 920008"/>
              <a:gd name="connsiteY19" fmla="*/ 37146 h 1306987"/>
              <a:gd name="connsiteX20" fmla="*/ 460003 w 920008"/>
              <a:gd name="connsiteY20" fmla="*/ 0 h 1306987"/>
              <a:gd name="connsiteX21" fmla="*/ 717332 w 920008"/>
              <a:gd name="connsiteY21" fmla="*/ 37146 h 1306987"/>
              <a:gd name="connsiteX22" fmla="*/ 738965 w 920008"/>
              <a:gd name="connsiteY22" fmla="*/ 45582 h 1306987"/>
              <a:gd name="connsiteX23" fmla="*/ 738967 w 920008"/>
              <a:gd name="connsiteY23" fmla="*/ 45581 h 1306987"/>
              <a:gd name="connsiteX24" fmla="*/ 785447 w 920008"/>
              <a:gd name="connsiteY24" fmla="*/ 63704 h 1306987"/>
              <a:gd name="connsiteX25" fmla="*/ 910899 w 920008"/>
              <a:gd name="connsiteY25" fmla="*/ 173667 h 1306987"/>
              <a:gd name="connsiteX26" fmla="*/ 920008 w 920008"/>
              <a:gd name="connsiteY26" fmla="*/ 216365 h 1306987"/>
              <a:gd name="connsiteX27" fmla="*/ 892517 w 920008"/>
              <a:gd name="connsiteY27" fmla="*/ 289322 h 1306987"/>
              <a:gd name="connsiteX28" fmla="*/ 884081 w 920008"/>
              <a:gd name="connsiteY28" fmla="*/ 302164 h 130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20008" h="1306987">
                <a:moveTo>
                  <a:pt x="884082" y="302164"/>
                </a:moveTo>
                <a:lnTo>
                  <a:pt x="892517" y="289324"/>
                </a:lnTo>
                <a:cubicBezTo>
                  <a:pt x="892517" y="289323"/>
                  <a:pt x="892518" y="289323"/>
                  <a:pt x="892518" y="289322"/>
                </a:cubicBezTo>
                <a:lnTo>
                  <a:pt x="588316" y="1096630"/>
                </a:lnTo>
                <a:lnTo>
                  <a:pt x="526592" y="1260437"/>
                </a:lnTo>
                <a:lnTo>
                  <a:pt x="526591" y="1260437"/>
                </a:lnTo>
                <a:lnTo>
                  <a:pt x="524924" y="1264861"/>
                </a:lnTo>
                <a:lnTo>
                  <a:pt x="510671" y="1285999"/>
                </a:lnTo>
                <a:cubicBezTo>
                  <a:pt x="497704" y="1298967"/>
                  <a:pt x="479790" y="1306987"/>
                  <a:pt x="460002" y="1306987"/>
                </a:cubicBezTo>
                <a:cubicBezTo>
                  <a:pt x="440215" y="1306987"/>
                  <a:pt x="422300" y="1298967"/>
                  <a:pt x="409333" y="1285999"/>
                </a:cubicBezTo>
                <a:lnTo>
                  <a:pt x="395090" y="1264874"/>
                </a:lnTo>
                <a:lnTo>
                  <a:pt x="393409" y="1260413"/>
                </a:lnTo>
                <a:lnTo>
                  <a:pt x="27497" y="289333"/>
                </a:lnTo>
                <a:cubicBezTo>
                  <a:pt x="27496" y="289332"/>
                  <a:pt x="27495" y="289330"/>
                  <a:pt x="27494" y="289329"/>
                </a:cubicBezTo>
                <a:lnTo>
                  <a:pt x="0" y="216362"/>
                </a:lnTo>
                <a:lnTo>
                  <a:pt x="9107" y="173667"/>
                </a:lnTo>
                <a:cubicBezTo>
                  <a:pt x="27500" y="131191"/>
                  <a:pt x="72093" y="93224"/>
                  <a:pt x="134559" y="63704"/>
                </a:cubicBezTo>
                <a:lnTo>
                  <a:pt x="181040" y="45581"/>
                </a:lnTo>
                <a:cubicBezTo>
                  <a:pt x="181041" y="45581"/>
                  <a:pt x="181041" y="45582"/>
                  <a:pt x="181042" y="45582"/>
                </a:cubicBezTo>
                <a:lnTo>
                  <a:pt x="202675" y="37146"/>
                </a:lnTo>
                <a:cubicBezTo>
                  <a:pt x="276131" y="13694"/>
                  <a:pt x="364683" y="0"/>
                  <a:pt x="460003" y="0"/>
                </a:cubicBezTo>
                <a:cubicBezTo>
                  <a:pt x="555323" y="0"/>
                  <a:pt x="643876" y="13694"/>
                  <a:pt x="717332" y="37146"/>
                </a:cubicBezTo>
                <a:lnTo>
                  <a:pt x="738965" y="45582"/>
                </a:lnTo>
                <a:cubicBezTo>
                  <a:pt x="738966" y="45582"/>
                  <a:pt x="738966" y="45581"/>
                  <a:pt x="738967" y="45581"/>
                </a:cubicBezTo>
                <a:lnTo>
                  <a:pt x="785447" y="63704"/>
                </a:lnTo>
                <a:cubicBezTo>
                  <a:pt x="847913" y="93224"/>
                  <a:pt x="892507" y="131191"/>
                  <a:pt x="910899" y="173667"/>
                </a:cubicBezTo>
                <a:lnTo>
                  <a:pt x="920008" y="216365"/>
                </a:lnTo>
                <a:lnTo>
                  <a:pt x="892517" y="289322"/>
                </a:lnTo>
                <a:lnTo>
                  <a:pt x="884081" y="302164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78000">
                <a:schemeClr val="accent3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961E9BA-CC2A-4CF6-8163-0C0BB5927B8E}"/>
              </a:ext>
            </a:extLst>
          </p:cNvPr>
          <p:cNvGrpSpPr/>
          <p:nvPr/>
        </p:nvGrpSpPr>
        <p:grpSpPr>
          <a:xfrm rot="10800000">
            <a:off x="5658981" y="1348509"/>
            <a:ext cx="855777" cy="1215739"/>
            <a:chOff x="5630078" y="4772782"/>
            <a:chExt cx="920008" cy="1306987"/>
          </a:xfrm>
        </p:grpSpPr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A3CB44E0-5BD5-4373-A7A9-79249749B5EF}"/>
                </a:ext>
              </a:extLst>
            </p:cNvPr>
            <p:cNvSpPr/>
            <p:nvPr/>
          </p:nvSpPr>
          <p:spPr>
            <a:xfrm>
              <a:off x="5630078" y="4772782"/>
              <a:ext cx="920008" cy="435005"/>
            </a:xfrm>
            <a:custGeom>
              <a:avLst/>
              <a:gdLst>
                <a:gd name="connsiteX0" fmla="*/ 460003 w 920008"/>
                <a:gd name="connsiteY0" fmla="*/ 0 h 435005"/>
                <a:gd name="connsiteX1" fmla="*/ 717332 w 920008"/>
                <a:gd name="connsiteY1" fmla="*/ 37146 h 435005"/>
                <a:gd name="connsiteX2" fmla="*/ 738965 w 920008"/>
                <a:gd name="connsiteY2" fmla="*/ 45582 h 435005"/>
                <a:gd name="connsiteX3" fmla="*/ 738967 w 920008"/>
                <a:gd name="connsiteY3" fmla="*/ 45581 h 435005"/>
                <a:gd name="connsiteX4" fmla="*/ 785447 w 920008"/>
                <a:gd name="connsiteY4" fmla="*/ 63704 h 435005"/>
                <a:gd name="connsiteX5" fmla="*/ 910899 w 920008"/>
                <a:gd name="connsiteY5" fmla="*/ 173667 h 435005"/>
                <a:gd name="connsiteX6" fmla="*/ 920008 w 920008"/>
                <a:gd name="connsiteY6" fmla="*/ 216365 h 435005"/>
                <a:gd name="connsiteX7" fmla="*/ 892517 w 920008"/>
                <a:gd name="connsiteY7" fmla="*/ 289322 h 435005"/>
                <a:gd name="connsiteX8" fmla="*/ 884081 w 920008"/>
                <a:gd name="connsiteY8" fmla="*/ 302164 h 435005"/>
                <a:gd name="connsiteX9" fmla="*/ 460003 w 920008"/>
                <a:gd name="connsiteY9" fmla="*/ 435005 h 435005"/>
                <a:gd name="connsiteX10" fmla="*/ 35925 w 920008"/>
                <a:gd name="connsiteY10" fmla="*/ 302164 h 435005"/>
                <a:gd name="connsiteX11" fmla="*/ 27494 w 920008"/>
                <a:gd name="connsiteY11" fmla="*/ 289329 h 435005"/>
                <a:gd name="connsiteX12" fmla="*/ 0 w 920008"/>
                <a:gd name="connsiteY12" fmla="*/ 216362 h 435005"/>
                <a:gd name="connsiteX13" fmla="*/ 9107 w 920008"/>
                <a:gd name="connsiteY13" fmla="*/ 173667 h 435005"/>
                <a:gd name="connsiteX14" fmla="*/ 134559 w 920008"/>
                <a:gd name="connsiteY14" fmla="*/ 63704 h 435005"/>
                <a:gd name="connsiteX15" fmla="*/ 181040 w 920008"/>
                <a:gd name="connsiteY15" fmla="*/ 45581 h 435005"/>
                <a:gd name="connsiteX16" fmla="*/ 181042 w 920008"/>
                <a:gd name="connsiteY16" fmla="*/ 45582 h 435005"/>
                <a:gd name="connsiteX17" fmla="*/ 202675 w 920008"/>
                <a:gd name="connsiteY17" fmla="*/ 37146 h 435005"/>
                <a:gd name="connsiteX18" fmla="*/ 460003 w 920008"/>
                <a:gd name="connsiteY18" fmla="*/ 0 h 43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20008" h="435005">
                  <a:moveTo>
                    <a:pt x="460003" y="0"/>
                  </a:moveTo>
                  <a:cubicBezTo>
                    <a:pt x="555323" y="0"/>
                    <a:pt x="643876" y="13694"/>
                    <a:pt x="717332" y="37146"/>
                  </a:cubicBezTo>
                  <a:lnTo>
                    <a:pt x="738965" y="45582"/>
                  </a:lnTo>
                  <a:lnTo>
                    <a:pt x="738967" y="45581"/>
                  </a:lnTo>
                  <a:lnTo>
                    <a:pt x="785447" y="63704"/>
                  </a:lnTo>
                  <a:cubicBezTo>
                    <a:pt x="847913" y="93224"/>
                    <a:pt x="892507" y="131191"/>
                    <a:pt x="910899" y="173667"/>
                  </a:cubicBezTo>
                  <a:lnTo>
                    <a:pt x="920008" y="216365"/>
                  </a:lnTo>
                  <a:lnTo>
                    <a:pt x="892517" y="289322"/>
                  </a:lnTo>
                  <a:lnTo>
                    <a:pt x="884081" y="302164"/>
                  </a:lnTo>
                  <a:cubicBezTo>
                    <a:pt x="814212" y="380230"/>
                    <a:pt x="650643" y="435005"/>
                    <a:pt x="460003" y="435005"/>
                  </a:cubicBezTo>
                  <a:cubicBezTo>
                    <a:pt x="269363" y="435005"/>
                    <a:pt x="105794" y="380230"/>
                    <a:pt x="35925" y="302164"/>
                  </a:cubicBezTo>
                  <a:lnTo>
                    <a:pt x="27494" y="289329"/>
                  </a:lnTo>
                  <a:lnTo>
                    <a:pt x="0" y="216362"/>
                  </a:lnTo>
                  <a:lnTo>
                    <a:pt x="9107" y="173667"/>
                  </a:lnTo>
                  <a:cubicBezTo>
                    <a:pt x="27500" y="131191"/>
                    <a:pt x="72093" y="93224"/>
                    <a:pt x="134559" y="63704"/>
                  </a:cubicBezTo>
                  <a:lnTo>
                    <a:pt x="181040" y="45581"/>
                  </a:lnTo>
                  <a:lnTo>
                    <a:pt x="181042" y="45582"/>
                  </a:lnTo>
                  <a:lnTo>
                    <a:pt x="202675" y="37146"/>
                  </a:lnTo>
                  <a:cubicBezTo>
                    <a:pt x="276131" y="13694"/>
                    <a:pt x="364683" y="0"/>
                    <a:pt x="46000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78000">
                  <a:schemeClr val="accent3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2C0D7A4-8BDE-457F-8083-16E6DB05A344}"/>
                </a:ext>
              </a:extLst>
            </p:cNvPr>
            <p:cNvSpPr/>
            <p:nvPr/>
          </p:nvSpPr>
          <p:spPr>
            <a:xfrm>
              <a:off x="5657573" y="5062104"/>
              <a:ext cx="865023" cy="1017665"/>
            </a:xfrm>
            <a:custGeom>
              <a:avLst/>
              <a:gdLst>
                <a:gd name="connsiteX0" fmla="*/ 865023 w 865023"/>
                <a:gd name="connsiteY0" fmla="*/ 0 h 1017665"/>
                <a:gd name="connsiteX1" fmla="*/ 560821 w 865023"/>
                <a:gd name="connsiteY1" fmla="*/ 807308 h 1017665"/>
                <a:gd name="connsiteX2" fmla="*/ 499097 w 865023"/>
                <a:gd name="connsiteY2" fmla="*/ 971115 h 1017665"/>
                <a:gd name="connsiteX3" fmla="*/ 499096 w 865023"/>
                <a:gd name="connsiteY3" fmla="*/ 971115 h 1017665"/>
                <a:gd name="connsiteX4" fmla="*/ 497429 w 865023"/>
                <a:gd name="connsiteY4" fmla="*/ 975539 h 1017665"/>
                <a:gd name="connsiteX5" fmla="*/ 483176 w 865023"/>
                <a:gd name="connsiteY5" fmla="*/ 996677 h 1017665"/>
                <a:gd name="connsiteX6" fmla="*/ 432507 w 865023"/>
                <a:gd name="connsiteY6" fmla="*/ 1017665 h 1017665"/>
                <a:gd name="connsiteX7" fmla="*/ 381838 w 865023"/>
                <a:gd name="connsiteY7" fmla="*/ 996677 h 1017665"/>
                <a:gd name="connsiteX8" fmla="*/ 367595 w 865023"/>
                <a:gd name="connsiteY8" fmla="*/ 975552 h 1017665"/>
                <a:gd name="connsiteX9" fmla="*/ 365914 w 865023"/>
                <a:gd name="connsiteY9" fmla="*/ 971091 h 1017665"/>
                <a:gd name="connsiteX10" fmla="*/ 0 w 865023"/>
                <a:gd name="connsiteY10" fmla="*/ 7 h 1017665"/>
                <a:gd name="connsiteX11" fmla="*/ 3 w 865023"/>
                <a:gd name="connsiteY11" fmla="*/ 11 h 1017665"/>
                <a:gd name="connsiteX12" fmla="*/ 8431 w 865023"/>
                <a:gd name="connsiteY12" fmla="*/ 12842 h 1017665"/>
                <a:gd name="connsiteX13" fmla="*/ 432509 w 865023"/>
                <a:gd name="connsiteY13" fmla="*/ 145683 h 1017665"/>
                <a:gd name="connsiteX14" fmla="*/ 856587 w 865023"/>
                <a:gd name="connsiteY14" fmla="*/ 12842 h 1017665"/>
                <a:gd name="connsiteX15" fmla="*/ 865022 w 865023"/>
                <a:gd name="connsiteY15" fmla="*/ 2 h 10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5023" h="1017665">
                  <a:moveTo>
                    <a:pt x="865023" y="0"/>
                  </a:moveTo>
                  <a:lnTo>
                    <a:pt x="560821" y="807308"/>
                  </a:lnTo>
                  <a:lnTo>
                    <a:pt x="499097" y="971115"/>
                  </a:lnTo>
                  <a:lnTo>
                    <a:pt x="499096" y="971115"/>
                  </a:lnTo>
                  <a:lnTo>
                    <a:pt x="497429" y="975539"/>
                  </a:lnTo>
                  <a:lnTo>
                    <a:pt x="483176" y="996677"/>
                  </a:lnTo>
                  <a:cubicBezTo>
                    <a:pt x="470209" y="1009645"/>
                    <a:pt x="452295" y="1017665"/>
                    <a:pt x="432507" y="1017665"/>
                  </a:cubicBezTo>
                  <a:cubicBezTo>
                    <a:pt x="412720" y="1017665"/>
                    <a:pt x="394805" y="1009645"/>
                    <a:pt x="381838" y="996677"/>
                  </a:cubicBezTo>
                  <a:lnTo>
                    <a:pt x="367595" y="975552"/>
                  </a:lnTo>
                  <a:lnTo>
                    <a:pt x="365914" y="971091"/>
                  </a:lnTo>
                  <a:lnTo>
                    <a:pt x="0" y="7"/>
                  </a:lnTo>
                  <a:lnTo>
                    <a:pt x="3" y="11"/>
                  </a:lnTo>
                  <a:lnTo>
                    <a:pt x="8431" y="12842"/>
                  </a:lnTo>
                  <a:cubicBezTo>
                    <a:pt x="78300" y="90908"/>
                    <a:pt x="241869" y="145683"/>
                    <a:pt x="432509" y="145683"/>
                  </a:cubicBezTo>
                  <a:cubicBezTo>
                    <a:pt x="623149" y="145683"/>
                    <a:pt x="786718" y="90908"/>
                    <a:pt x="856587" y="12842"/>
                  </a:cubicBezTo>
                  <a:lnTo>
                    <a:pt x="865022" y="2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accent3">
                    <a:lumMod val="75000"/>
                  </a:schemeClr>
                </a:gs>
                <a:gs pos="78000">
                  <a:schemeClr val="accent3">
                    <a:lumMod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621A448E-6B96-4761-9947-FAB574D0D58C}"/>
              </a:ext>
            </a:extLst>
          </p:cNvPr>
          <p:cNvSpPr/>
          <p:nvPr/>
        </p:nvSpPr>
        <p:spPr>
          <a:xfrm rot="10800000">
            <a:off x="5216850" y="2497762"/>
            <a:ext cx="1740040" cy="1218435"/>
          </a:xfrm>
          <a:custGeom>
            <a:avLst/>
            <a:gdLst>
              <a:gd name="connsiteX0" fmla="*/ 935318 w 1870640"/>
              <a:gd name="connsiteY0" fmla="*/ 874879 h 1309885"/>
              <a:gd name="connsiteX1" fmla="*/ 1524558 w 1870640"/>
              <a:gd name="connsiteY1" fmla="*/ 1048547 h 1309885"/>
              <a:gd name="connsiteX2" fmla="*/ 1534693 w 1870640"/>
              <a:gd name="connsiteY2" fmla="*/ 1084905 h 1309885"/>
              <a:gd name="connsiteX3" fmla="*/ 1508160 w 1870640"/>
              <a:gd name="connsiteY3" fmla="*/ 1155319 h 1309885"/>
              <a:gd name="connsiteX4" fmla="*/ 1489511 w 1870640"/>
              <a:gd name="connsiteY4" fmla="*/ 1177044 h 1309885"/>
              <a:gd name="connsiteX5" fmla="*/ 1271600 w 1870640"/>
              <a:gd name="connsiteY5" fmla="*/ 1272739 h 1309885"/>
              <a:gd name="connsiteX6" fmla="*/ 1214283 w 1870640"/>
              <a:gd name="connsiteY6" fmla="*/ 1283990 h 1309885"/>
              <a:gd name="connsiteX7" fmla="*/ 1169434 w 1870640"/>
              <a:gd name="connsiteY7" fmla="*/ 1292793 h 1309885"/>
              <a:gd name="connsiteX8" fmla="*/ 935319 w 1870640"/>
              <a:gd name="connsiteY8" fmla="*/ 1309885 h 1309885"/>
              <a:gd name="connsiteX9" fmla="*/ 701204 w 1870640"/>
              <a:gd name="connsiteY9" fmla="*/ 1292793 h 1309885"/>
              <a:gd name="connsiteX10" fmla="*/ 656356 w 1870640"/>
              <a:gd name="connsiteY10" fmla="*/ 1283990 h 1309885"/>
              <a:gd name="connsiteX11" fmla="*/ 677991 w 1870640"/>
              <a:gd name="connsiteY11" fmla="*/ 1275554 h 1309885"/>
              <a:gd name="connsiteX12" fmla="*/ 677990 w 1870640"/>
              <a:gd name="connsiteY12" fmla="*/ 1275554 h 1309885"/>
              <a:gd name="connsiteX13" fmla="*/ 656355 w 1870640"/>
              <a:gd name="connsiteY13" fmla="*/ 1283990 h 1309885"/>
              <a:gd name="connsiteX14" fmla="*/ 599036 w 1870640"/>
              <a:gd name="connsiteY14" fmla="*/ 1272739 h 1309885"/>
              <a:gd name="connsiteX15" fmla="*/ 381125 w 1870640"/>
              <a:gd name="connsiteY15" fmla="*/ 1177044 h 1309885"/>
              <a:gd name="connsiteX16" fmla="*/ 362479 w 1870640"/>
              <a:gd name="connsiteY16" fmla="*/ 1155323 h 1309885"/>
              <a:gd name="connsiteX17" fmla="*/ 335944 w 1870640"/>
              <a:gd name="connsiteY17" fmla="*/ 1084902 h 1309885"/>
              <a:gd name="connsiteX18" fmla="*/ 346078 w 1870640"/>
              <a:gd name="connsiteY18" fmla="*/ 1048547 h 1309885"/>
              <a:gd name="connsiteX19" fmla="*/ 935318 w 1870640"/>
              <a:gd name="connsiteY19" fmla="*/ 874879 h 1309885"/>
              <a:gd name="connsiteX20" fmla="*/ 935320 w 1870640"/>
              <a:gd name="connsiteY20" fmla="*/ 0 h 1309885"/>
              <a:gd name="connsiteX21" fmla="*/ 1461691 w 1870640"/>
              <a:gd name="connsiteY21" fmla="*/ 37146 h 1309885"/>
              <a:gd name="connsiteX22" fmla="*/ 1486139 w 1870640"/>
              <a:gd name="connsiteY22" fmla="*/ 41806 h 1309885"/>
              <a:gd name="connsiteX23" fmla="*/ 1601022 w 1870640"/>
              <a:gd name="connsiteY23" fmla="*/ 63705 h 1309885"/>
              <a:gd name="connsiteX24" fmla="*/ 1857638 w 1870640"/>
              <a:gd name="connsiteY24" fmla="*/ 173668 h 1309885"/>
              <a:gd name="connsiteX25" fmla="*/ 1870640 w 1870640"/>
              <a:gd name="connsiteY25" fmla="*/ 193351 h 1309885"/>
              <a:gd name="connsiteX26" fmla="*/ 1838564 w 1870640"/>
              <a:gd name="connsiteY26" fmla="*/ 278476 h 1309885"/>
              <a:gd name="connsiteX27" fmla="*/ 1838562 w 1870640"/>
              <a:gd name="connsiteY27" fmla="*/ 278478 h 1309885"/>
              <a:gd name="connsiteX28" fmla="*/ 1534693 w 1870640"/>
              <a:gd name="connsiteY28" fmla="*/ 1084904 h 1309885"/>
              <a:gd name="connsiteX29" fmla="*/ 1524558 w 1870640"/>
              <a:gd name="connsiteY29" fmla="*/ 1048546 h 1309885"/>
              <a:gd name="connsiteX30" fmla="*/ 935318 w 1870640"/>
              <a:gd name="connsiteY30" fmla="*/ 874878 h 1309885"/>
              <a:gd name="connsiteX31" fmla="*/ 346078 w 1870640"/>
              <a:gd name="connsiteY31" fmla="*/ 1048546 h 1309885"/>
              <a:gd name="connsiteX32" fmla="*/ 335944 w 1870640"/>
              <a:gd name="connsiteY32" fmla="*/ 1084901 h 1309885"/>
              <a:gd name="connsiteX33" fmla="*/ 32075 w 1870640"/>
              <a:gd name="connsiteY33" fmla="*/ 278475 h 1309885"/>
              <a:gd name="connsiteX34" fmla="*/ 32076 w 1870640"/>
              <a:gd name="connsiteY34" fmla="*/ 278476 h 1309885"/>
              <a:gd name="connsiteX35" fmla="*/ 0 w 1870640"/>
              <a:gd name="connsiteY35" fmla="*/ 193351 h 1309885"/>
              <a:gd name="connsiteX36" fmla="*/ 13002 w 1870640"/>
              <a:gd name="connsiteY36" fmla="*/ 173668 h 1309885"/>
              <a:gd name="connsiteX37" fmla="*/ 269618 w 1870640"/>
              <a:gd name="connsiteY37" fmla="*/ 63705 h 1309885"/>
              <a:gd name="connsiteX38" fmla="*/ 384501 w 1870640"/>
              <a:gd name="connsiteY38" fmla="*/ 41806 h 1309885"/>
              <a:gd name="connsiteX39" fmla="*/ 408949 w 1870640"/>
              <a:gd name="connsiteY39" fmla="*/ 37146 h 1309885"/>
              <a:gd name="connsiteX40" fmla="*/ 935320 w 1870640"/>
              <a:gd name="connsiteY40" fmla="*/ 0 h 13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70640" h="1309885">
                <a:moveTo>
                  <a:pt x="935318" y="874879"/>
                </a:moveTo>
                <a:cubicBezTo>
                  <a:pt x="1225973" y="874879"/>
                  <a:pt x="1468474" y="949435"/>
                  <a:pt x="1524558" y="1048547"/>
                </a:cubicBezTo>
                <a:lnTo>
                  <a:pt x="1534693" y="1084905"/>
                </a:lnTo>
                <a:lnTo>
                  <a:pt x="1508160" y="1155319"/>
                </a:lnTo>
                <a:lnTo>
                  <a:pt x="1489511" y="1177044"/>
                </a:lnTo>
                <a:cubicBezTo>
                  <a:pt x="1443858" y="1216076"/>
                  <a:pt x="1367593" y="1249287"/>
                  <a:pt x="1271600" y="1272739"/>
                </a:cubicBezTo>
                <a:lnTo>
                  <a:pt x="1214283" y="1283990"/>
                </a:lnTo>
                <a:lnTo>
                  <a:pt x="1169434" y="1292793"/>
                </a:lnTo>
                <a:cubicBezTo>
                  <a:pt x="1097477" y="1303799"/>
                  <a:pt x="1018363" y="1309885"/>
                  <a:pt x="935319" y="1309885"/>
                </a:cubicBezTo>
                <a:cubicBezTo>
                  <a:pt x="852275" y="1309885"/>
                  <a:pt x="773162" y="1303799"/>
                  <a:pt x="701204" y="1292793"/>
                </a:cubicBezTo>
                <a:lnTo>
                  <a:pt x="656356" y="1283990"/>
                </a:lnTo>
                <a:lnTo>
                  <a:pt x="677991" y="1275554"/>
                </a:lnTo>
                <a:cubicBezTo>
                  <a:pt x="681597" y="1274148"/>
                  <a:pt x="681596" y="1274148"/>
                  <a:pt x="677990" y="1275554"/>
                </a:cubicBezTo>
                <a:lnTo>
                  <a:pt x="656355" y="1283990"/>
                </a:lnTo>
                <a:lnTo>
                  <a:pt x="599036" y="1272739"/>
                </a:lnTo>
                <a:cubicBezTo>
                  <a:pt x="503043" y="1249287"/>
                  <a:pt x="426778" y="1216076"/>
                  <a:pt x="381125" y="1177044"/>
                </a:cubicBezTo>
                <a:lnTo>
                  <a:pt x="362479" y="1155323"/>
                </a:lnTo>
                <a:lnTo>
                  <a:pt x="335944" y="1084902"/>
                </a:lnTo>
                <a:lnTo>
                  <a:pt x="346078" y="1048547"/>
                </a:lnTo>
                <a:cubicBezTo>
                  <a:pt x="402162" y="949435"/>
                  <a:pt x="644663" y="874879"/>
                  <a:pt x="935318" y="874879"/>
                </a:cubicBezTo>
                <a:close/>
                <a:moveTo>
                  <a:pt x="935320" y="0"/>
                </a:moveTo>
                <a:cubicBezTo>
                  <a:pt x="1130300" y="0"/>
                  <a:pt x="1311436" y="13694"/>
                  <a:pt x="1461691" y="37146"/>
                </a:cubicBezTo>
                <a:lnTo>
                  <a:pt x="1486139" y="41806"/>
                </a:lnTo>
                <a:lnTo>
                  <a:pt x="1601022" y="63705"/>
                </a:lnTo>
                <a:cubicBezTo>
                  <a:pt x="1728798" y="93225"/>
                  <a:pt x="1820016" y="131191"/>
                  <a:pt x="1857638" y="173668"/>
                </a:cubicBezTo>
                <a:lnTo>
                  <a:pt x="1870640" y="193351"/>
                </a:lnTo>
                <a:lnTo>
                  <a:pt x="1838564" y="278476"/>
                </a:lnTo>
                <a:lnTo>
                  <a:pt x="1838562" y="278478"/>
                </a:lnTo>
                <a:lnTo>
                  <a:pt x="1534693" y="1084904"/>
                </a:lnTo>
                <a:lnTo>
                  <a:pt x="1524558" y="1048546"/>
                </a:lnTo>
                <a:cubicBezTo>
                  <a:pt x="1468474" y="949434"/>
                  <a:pt x="1225973" y="874878"/>
                  <a:pt x="935318" y="874878"/>
                </a:cubicBezTo>
                <a:cubicBezTo>
                  <a:pt x="644663" y="874878"/>
                  <a:pt x="402162" y="949434"/>
                  <a:pt x="346078" y="1048546"/>
                </a:cubicBezTo>
                <a:lnTo>
                  <a:pt x="335944" y="1084901"/>
                </a:lnTo>
                <a:lnTo>
                  <a:pt x="32075" y="278475"/>
                </a:lnTo>
                <a:lnTo>
                  <a:pt x="32076" y="278476"/>
                </a:lnTo>
                <a:lnTo>
                  <a:pt x="0" y="193351"/>
                </a:lnTo>
                <a:lnTo>
                  <a:pt x="13002" y="173668"/>
                </a:lnTo>
                <a:cubicBezTo>
                  <a:pt x="50624" y="131191"/>
                  <a:pt x="141842" y="93225"/>
                  <a:pt x="269618" y="63705"/>
                </a:cubicBezTo>
                <a:lnTo>
                  <a:pt x="384501" y="41806"/>
                </a:lnTo>
                <a:lnTo>
                  <a:pt x="408949" y="37146"/>
                </a:lnTo>
                <a:cubicBezTo>
                  <a:pt x="559205" y="13694"/>
                  <a:pt x="740340" y="0"/>
                  <a:pt x="93532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78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94127B8-E50A-4037-A5E4-C98CB3EB82EF}"/>
              </a:ext>
            </a:extLst>
          </p:cNvPr>
          <p:cNvGrpSpPr/>
          <p:nvPr/>
        </p:nvGrpSpPr>
        <p:grpSpPr>
          <a:xfrm rot="10800000">
            <a:off x="5216850" y="2497762"/>
            <a:ext cx="1740040" cy="1218435"/>
            <a:chOff x="5154762" y="3534373"/>
            <a:chExt cx="1870640" cy="1309885"/>
          </a:xfrm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32464284-E3BC-4194-AACA-CBA437FD4EF9}"/>
                </a:ext>
              </a:extLst>
            </p:cNvPr>
            <p:cNvSpPr/>
            <p:nvPr/>
          </p:nvSpPr>
          <p:spPr>
            <a:xfrm>
              <a:off x="5154762" y="3534373"/>
              <a:ext cx="1870640" cy="435006"/>
            </a:xfrm>
            <a:custGeom>
              <a:avLst/>
              <a:gdLst>
                <a:gd name="connsiteX0" fmla="*/ 935320 w 1870640"/>
                <a:gd name="connsiteY0" fmla="*/ 0 h 435006"/>
                <a:gd name="connsiteX1" fmla="*/ 1461691 w 1870640"/>
                <a:gd name="connsiteY1" fmla="*/ 37146 h 435006"/>
                <a:gd name="connsiteX2" fmla="*/ 1486139 w 1870640"/>
                <a:gd name="connsiteY2" fmla="*/ 41806 h 435006"/>
                <a:gd name="connsiteX3" fmla="*/ 1601022 w 1870640"/>
                <a:gd name="connsiteY3" fmla="*/ 63705 h 435006"/>
                <a:gd name="connsiteX4" fmla="*/ 1857638 w 1870640"/>
                <a:gd name="connsiteY4" fmla="*/ 173668 h 435006"/>
                <a:gd name="connsiteX5" fmla="*/ 1870640 w 1870640"/>
                <a:gd name="connsiteY5" fmla="*/ 193351 h 435006"/>
                <a:gd name="connsiteX6" fmla="*/ 1838564 w 1870640"/>
                <a:gd name="connsiteY6" fmla="*/ 278476 h 435006"/>
                <a:gd name="connsiteX7" fmla="*/ 1834440 w 1870640"/>
                <a:gd name="connsiteY7" fmla="*/ 282182 h 435006"/>
                <a:gd name="connsiteX8" fmla="*/ 935320 w 1870640"/>
                <a:gd name="connsiteY8" fmla="*/ 435006 h 435006"/>
                <a:gd name="connsiteX9" fmla="*/ 36200 w 1870640"/>
                <a:gd name="connsiteY9" fmla="*/ 282182 h 435006"/>
                <a:gd name="connsiteX10" fmla="*/ 32076 w 1870640"/>
                <a:gd name="connsiteY10" fmla="*/ 278476 h 435006"/>
                <a:gd name="connsiteX11" fmla="*/ 0 w 1870640"/>
                <a:gd name="connsiteY11" fmla="*/ 193351 h 435006"/>
                <a:gd name="connsiteX12" fmla="*/ 13002 w 1870640"/>
                <a:gd name="connsiteY12" fmla="*/ 173668 h 435006"/>
                <a:gd name="connsiteX13" fmla="*/ 269618 w 1870640"/>
                <a:gd name="connsiteY13" fmla="*/ 63705 h 435006"/>
                <a:gd name="connsiteX14" fmla="*/ 384501 w 1870640"/>
                <a:gd name="connsiteY14" fmla="*/ 41806 h 435006"/>
                <a:gd name="connsiteX15" fmla="*/ 408949 w 1870640"/>
                <a:gd name="connsiteY15" fmla="*/ 37146 h 435006"/>
                <a:gd name="connsiteX16" fmla="*/ 935320 w 1870640"/>
                <a:gd name="connsiteY16" fmla="*/ 0 h 4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0640" h="435006">
                  <a:moveTo>
                    <a:pt x="935320" y="0"/>
                  </a:moveTo>
                  <a:cubicBezTo>
                    <a:pt x="1130300" y="0"/>
                    <a:pt x="1311436" y="13694"/>
                    <a:pt x="1461691" y="37146"/>
                  </a:cubicBezTo>
                  <a:lnTo>
                    <a:pt x="1486139" y="41806"/>
                  </a:lnTo>
                  <a:lnTo>
                    <a:pt x="1601022" y="63705"/>
                  </a:lnTo>
                  <a:cubicBezTo>
                    <a:pt x="1728798" y="93225"/>
                    <a:pt x="1820016" y="131191"/>
                    <a:pt x="1857638" y="173668"/>
                  </a:cubicBezTo>
                  <a:lnTo>
                    <a:pt x="1870640" y="193351"/>
                  </a:lnTo>
                  <a:lnTo>
                    <a:pt x="1838564" y="278476"/>
                  </a:lnTo>
                  <a:lnTo>
                    <a:pt x="1834440" y="282182"/>
                  </a:lnTo>
                  <a:cubicBezTo>
                    <a:pt x="1715242" y="370721"/>
                    <a:pt x="1357776" y="435006"/>
                    <a:pt x="935320" y="435006"/>
                  </a:cubicBezTo>
                  <a:cubicBezTo>
                    <a:pt x="512864" y="435006"/>
                    <a:pt x="155398" y="370721"/>
                    <a:pt x="36200" y="282182"/>
                  </a:cubicBezTo>
                  <a:lnTo>
                    <a:pt x="32076" y="278476"/>
                  </a:lnTo>
                  <a:lnTo>
                    <a:pt x="0" y="193351"/>
                  </a:lnTo>
                  <a:lnTo>
                    <a:pt x="13002" y="173668"/>
                  </a:lnTo>
                  <a:cubicBezTo>
                    <a:pt x="50624" y="131191"/>
                    <a:pt x="141842" y="93225"/>
                    <a:pt x="269618" y="63705"/>
                  </a:cubicBezTo>
                  <a:lnTo>
                    <a:pt x="384501" y="41806"/>
                  </a:lnTo>
                  <a:lnTo>
                    <a:pt x="408949" y="37146"/>
                  </a:lnTo>
                  <a:cubicBezTo>
                    <a:pt x="559205" y="13694"/>
                    <a:pt x="740340" y="0"/>
                    <a:pt x="9353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78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21ADA65-FD96-4237-8213-4DECA9EAA2FD}"/>
                </a:ext>
              </a:extLst>
            </p:cNvPr>
            <p:cNvSpPr/>
            <p:nvPr/>
          </p:nvSpPr>
          <p:spPr>
            <a:xfrm>
              <a:off x="5186837" y="3812848"/>
              <a:ext cx="1806488" cy="1031410"/>
            </a:xfrm>
            <a:custGeom>
              <a:avLst/>
              <a:gdLst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766381 w 1806488"/>
                <a:gd name="connsiteY13" fmla="*/ 969712 h 1031410"/>
                <a:gd name="connsiteX14" fmla="*/ 903244 w 1806488"/>
                <a:gd name="connsiteY14" fmla="*/ 959933 h 1031410"/>
                <a:gd name="connsiteX15" fmla="*/ 903243 w 1806488"/>
                <a:gd name="connsiteY15" fmla="*/ 959933 h 1031410"/>
                <a:gd name="connsiteX16" fmla="*/ 645915 w 1806488"/>
                <a:gd name="connsiteY16" fmla="*/ 997079 h 1031410"/>
                <a:gd name="connsiteX17" fmla="*/ 624280 w 1806488"/>
                <a:gd name="connsiteY17" fmla="*/ 1005515 h 1031410"/>
                <a:gd name="connsiteX18" fmla="*/ 566961 w 1806488"/>
                <a:gd name="connsiteY18" fmla="*/ 994264 h 1031410"/>
                <a:gd name="connsiteX19" fmla="*/ 349050 w 1806488"/>
                <a:gd name="connsiteY19" fmla="*/ 898569 h 1031410"/>
                <a:gd name="connsiteX20" fmla="*/ 330404 w 1806488"/>
                <a:gd name="connsiteY20" fmla="*/ 876848 h 1031410"/>
                <a:gd name="connsiteX21" fmla="*/ 303869 w 1806488"/>
                <a:gd name="connsiteY21" fmla="*/ 806427 h 1031410"/>
                <a:gd name="connsiteX22" fmla="*/ 314003 w 1806488"/>
                <a:gd name="connsiteY22" fmla="*/ 770072 h 1031410"/>
                <a:gd name="connsiteX23" fmla="*/ 903243 w 1806488"/>
                <a:gd name="connsiteY23" fmla="*/ 596404 h 1031410"/>
                <a:gd name="connsiteX24" fmla="*/ 0 w 1806488"/>
                <a:gd name="connsiteY24" fmla="*/ 0 h 1031410"/>
                <a:gd name="connsiteX25" fmla="*/ 4124 w 1806488"/>
                <a:gd name="connsiteY25" fmla="*/ 3706 h 1031410"/>
                <a:gd name="connsiteX26" fmla="*/ 903244 w 1806488"/>
                <a:gd name="connsiteY26" fmla="*/ 156530 h 1031410"/>
                <a:gd name="connsiteX27" fmla="*/ 1802364 w 1806488"/>
                <a:gd name="connsiteY27" fmla="*/ 3706 h 1031410"/>
                <a:gd name="connsiteX28" fmla="*/ 1806488 w 1806488"/>
                <a:gd name="connsiteY28" fmla="*/ 0 h 1031410"/>
                <a:gd name="connsiteX29" fmla="*/ 1502618 w 1806488"/>
                <a:gd name="connsiteY29" fmla="*/ 806429 h 1031410"/>
                <a:gd name="connsiteX30" fmla="*/ 1492483 w 1806488"/>
                <a:gd name="connsiteY30" fmla="*/ 770071 h 1031410"/>
                <a:gd name="connsiteX31" fmla="*/ 903243 w 1806488"/>
                <a:gd name="connsiteY31" fmla="*/ 596403 h 1031410"/>
                <a:gd name="connsiteX32" fmla="*/ 314003 w 1806488"/>
                <a:gd name="connsiteY32" fmla="*/ 770071 h 1031410"/>
                <a:gd name="connsiteX33" fmla="*/ 303869 w 1806488"/>
                <a:gd name="connsiteY33" fmla="*/ 806426 h 1031410"/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766381 w 1806488"/>
                <a:gd name="connsiteY13" fmla="*/ 969712 h 1031410"/>
                <a:gd name="connsiteX14" fmla="*/ 903244 w 1806488"/>
                <a:gd name="connsiteY14" fmla="*/ 959933 h 1031410"/>
                <a:gd name="connsiteX15" fmla="*/ 645915 w 1806488"/>
                <a:gd name="connsiteY15" fmla="*/ 997079 h 1031410"/>
                <a:gd name="connsiteX16" fmla="*/ 624280 w 1806488"/>
                <a:gd name="connsiteY16" fmla="*/ 1005515 h 1031410"/>
                <a:gd name="connsiteX17" fmla="*/ 566961 w 1806488"/>
                <a:gd name="connsiteY17" fmla="*/ 994264 h 1031410"/>
                <a:gd name="connsiteX18" fmla="*/ 349050 w 1806488"/>
                <a:gd name="connsiteY18" fmla="*/ 898569 h 1031410"/>
                <a:gd name="connsiteX19" fmla="*/ 330404 w 1806488"/>
                <a:gd name="connsiteY19" fmla="*/ 876848 h 1031410"/>
                <a:gd name="connsiteX20" fmla="*/ 303869 w 1806488"/>
                <a:gd name="connsiteY20" fmla="*/ 806427 h 1031410"/>
                <a:gd name="connsiteX21" fmla="*/ 314003 w 1806488"/>
                <a:gd name="connsiteY21" fmla="*/ 770072 h 1031410"/>
                <a:gd name="connsiteX22" fmla="*/ 903243 w 1806488"/>
                <a:gd name="connsiteY22" fmla="*/ 596404 h 1031410"/>
                <a:gd name="connsiteX23" fmla="*/ 0 w 1806488"/>
                <a:gd name="connsiteY23" fmla="*/ 0 h 1031410"/>
                <a:gd name="connsiteX24" fmla="*/ 4124 w 1806488"/>
                <a:gd name="connsiteY24" fmla="*/ 3706 h 1031410"/>
                <a:gd name="connsiteX25" fmla="*/ 903244 w 1806488"/>
                <a:gd name="connsiteY25" fmla="*/ 156530 h 1031410"/>
                <a:gd name="connsiteX26" fmla="*/ 1802364 w 1806488"/>
                <a:gd name="connsiteY26" fmla="*/ 3706 h 1031410"/>
                <a:gd name="connsiteX27" fmla="*/ 1806488 w 1806488"/>
                <a:gd name="connsiteY27" fmla="*/ 0 h 1031410"/>
                <a:gd name="connsiteX28" fmla="*/ 1502618 w 1806488"/>
                <a:gd name="connsiteY28" fmla="*/ 806429 h 1031410"/>
                <a:gd name="connsiteX29" fmla="*/ 1492483 w 1806488"/>
                <a:gd name="connsiteY29" fmla="*/ 770071 h 1031410"/>
                <a:gd name="connsiteX30" fmla="*/ 903243 w 1806488"/>
                <a:gd name="connsiteY30" fmla="*/ 596403 h 1031410"/>
                <a:gd name="connsiteX31" fmla="*/ 314003 w 1806488"/>
                <a:gd name="connsiteY31" fmla="*/ 770071 h 1031410"/>
                <a:gd name="connsiteX32" fmla="*/ 303869 w 1806488"/>
                <a:gd name="connsiteY32" fmla="*/ 806426 h 1031410"/>
                <a:gd name="connsiteX33" fmla="*/ 0 w 1806488"/>
                <a:gd name="connsiteY33" fmla="*/ 0 h 1031410"/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766381 w 1806488"/>
                <a:gd name="connsiteY13" fmla="*/ 969712 h 1031410"/>
                <a:gd name="connsiteX14" fmla="*/ 645915 w 1806488"/>
                <a:gd name="connsiteY14" fmla="*/ 997079 h 1031410"/>
                <a:gd name="connsiteX15" fmla="*/ 624280 w 1806488"/>
                <a:gd name="connsiteY15" fmla="*/ 1005515 h 1031410"/>
                <a:gd name="connsiteX16" fmla="*/ 566961 w 1806488"/>
                <a:gd name="connsiteY16" fmla="*/ 994264 h 1031410"/>
                <a:gd name="connsiteX17" fmla="*/ 349050 w 1806488"/>
                <a:gd name="connsiteY17" fmla="*/ 898569 h 1031410"/>
                <a:gd name="connsiteX18" fmla="*/ 330404 w 1806488"/>
                <a:gd name="connsiteY18" fmla="*/ 876848 h 1031410"/>
                <a:gd name="connsiteX19" fmla="*/ 303869 w 1806488"/>
                <a:gd name="connsiteY19" fmla="*/ 806427 h 1031410"/>
                <a:gd name="connsiteX20" fmla="*/ 314003 w 1806488"/>
                <a:gd name="connsiteY20" fmla="*/ 770072 h 1031410"/>
                <a:gd name="connsiteX21" fmla="*/ 903243 w 1806488"/>
                <a:gd name="connsiteY21" fmla="*/ 596404 h 1031410"/>
                <a:gd name="connsiteX22" fmla="*/ 0 w 1806488"/>
                <a:gd name="connsiteY22" fmla="*/ 0 h 1031410"/>
                <a:gd name="connsiteX23" fmla="*/ 4124 w 1806488"/>
                <a:gd name="connsiteY23" fmla="*/ 3706 h 1031410"/>
                <a:gd name="connsiteX24" fmla="*/ 903244 w 1806488"/>
                <a:gd name="connsiteY24" fmla="*/ 156530 h 1031410"/>
                <a:gd name="connsiteX25" fmla="*/ 1802364 w 1806488"/>
                <a:gd name="connsiteY25" fmla="*/ 3706 h 1031410"/>
                <a:gd name="connsiteX26" fmla="*/ 1806488 w 1806488"/>
                <a:gd name="connsiteY26" fmla="*/ 0 h 1031410"/>
                <a:gd name="connsiteX27" fmla="*/ 1502618 w 1806488"/>
                <a:gd name="connsiteY27" fmla="*/ 806429 h 1031410"/>
                <a:gd name="connsiteX28" fmla="*/ 1492483 w 1806488"/>
                <a:gd name="connsiteY28" fmla="*/ 770071 h 1031410"/>
                <a:gd name="connsiteX29" fmla="*/ 903243 w 1806488"/>
                <a:gd name="connsiteY29" fmla="*/ 596403 h 1031410"/>
                <a:gd name="connsiteX30" fmla="*/ 314003 w 1806488"/>
                <a:gd name="connsiteY30" fmla="*/ 770071 h 1031410"/>
                <a:gd name="connsiteX31" fmla="*/ 303869 w 1806488"/>
                <a:gd name="connsiteY31" fmla="*/ 806426 h 1031410"/>
                <a:gd name="connsiteX32" fmla="*/ 0 w 1806488"/>
                <a:gd name="connsiteY32" fmla="*/ 0 h 1031410"/>
                <a:gd name="connsiteX0" fmla="*/ 903243 w 1806488"/>
                <a:gd name="connsiteY0" fmla="*/ 596404 h 1031410"/>
                <a:gd name="connsiteX1" fmla="*/ 1492483 w 1806488"/>
                <a:gd name="connsiteY1" fmla="*/ 770072 h 1031410"/>
                <a:gd name="connsiteX2" fmla="*/ 1502618 w 1806488"/>
                <a:gd name="connsiteY2" fmla="*/ 806430 h 1031410"/>
                <a:gd name="connsiteX3" fmla="*/ 1476085 w 1806488"/>
                <a:gd name="connsiteY3" fmla="*/ 876844 h 1031410"/>
                <a:gd name="connsiteX4" fmla="*/ 1457436 w 1806488"/>
                <a:gd name="connsiteY4" fmla="*/ 898569 h 1031410"/>
                <a:gd name="connsiteX5" fmla="*/ 1239525 w 1806488"/>
                <a:gd name="connsiteY5" fmla="*/ 994264 h 1031410"/>
                <a:gd name="connsiteX6" fmla="*/ 1182208 w 1806488"/>
                <a:gd name="connsiteY6" fmla="*/ 1005515 h 1031410"/>
                <a:gd name="connsiteX7" fmla="*/ 1182208 w 1806488"/>
                <a:gd name="connsiteY7" fmla="*/ 1005515 h 1031410"/>
                <a:gd name="connsiteX8" fmla="*/ 1137359 w 1806488"/>
                <a:gd name="connsiteY8" fmla="*/ 1014318 h 1031410"/>
                <a:gd name="connsiteX9" fmla="*/ 903244 w 1806488"/>
                <a:gd name="connsiteY9" fmla="*/ 1031410 h 1031410"/>
                <a:gd name="connsiteX10" fmla="*/ 669129 w 1806488"/>
                <a:gd name="connsiteY10" fmla="*/ 1014318 h 1031410"/>
                <a:gd name="connsiteX11" fmla="*/ 624281 w 1806488"/>
                <a:gd name="connsiteY11" fmla="*/ 1005515 h 1031410"/>
                <a:gd name="connsiteX12" fmla="*/ 645916 w 1806488"/>
                <a:gd name="connsiteY12" fmla="*/ 997079 h 1031410"/>
                <a:gd name="connsiteX13" fmla="*/ 645915 w 1806488"/>
                <a:gd name="connsiteY13" fmla="*/ 997079 h 1031410"/>
                <a:gd name="connsiteX14" fmla="*/ 624280 w 1806488"/>
                <a:gd name="connsiteY14" fmla="*/ 1005515 h 1031410"/>
                <a:gd name="connsiteX15" fmla="*/ 566961 w 1806488"/>
                <a:gd name="connsiteY15" fmla="*/ 994264 h 1031410"/>
                <a:gd name="connsiteX16" fmla="*/ 349050 w 1806488"/>
                <a:gd name="connsiteY16" fmla="*/ 898569 h 1031410"/>
                <a:gd name="connsiteX17" fmla="*/ 330404 w 1806488"/>
                <a:gd name="connsiteY17" fmla="*/ 876848 h 1031410"/>
                <a:gd name="connsiteX18" fmla="*/ 303869 w 1806488"/>
                <a:gd name="connsiteY18" fmla="*/ 806427 h 1031410"/>
                <a:gd name="connsiteX19" fmla="*/ 314003 w 1806488"/>
                <a:gd name="connsiteY19" fmla="*/ 770072 h 1031410"/>
                <a:gd name="connsiteX20" fmla="*/ 903243 w 1806488"/>
                <a:gd name="connsiteY20" fmla="*/ 596404 h 1031410"/>
                <a:gd name="connsiteX21" fmla="*/ 0 w 1806488"/>
                <a:gd name="connsiteY21" fmla="*/ 0 h 1031410"/>
                <a:gd name="connsiteX22" fmla="*/ 4124 w 1806488"/>
                <a:gd name="connsiteY22" fmla="*/ 3706 h 1031410"/>
                <a:gd name="connsiteX23" fmla="*/ 903244 w 1806488"/>
                <a:gd name="connsiteY23" fmla="*/ 156530 h 1031410"/>
                <a:gd name="connsiteX24" fmla="*/ 1802364 w 1806488"/>
                <a:gd name="connsiteY24" fmla="*/ 3706 h 1031410"/>
                <a:gd name="connsiteX25" fmla="*/ 1806488 w 1806488"/>
                <a:gd name="connsiteY25" fmla="*/ 0 h 1031410"/>
                <a:gd name="connsiteX26" fmla="*/ 1502618 w 1806488"/>
                <a:gd name="connsiteY26" fmla="*/ 806429 h 1031410"/>
                <a:gd name="connsiteX27" fmla="*/ 1492483 w 1806488"/>
                <a:gd name="connsiteY27" fmla="*/ 770071 h 1031410"/>
                <a:gd name="connsiteX28" fmla="*/ 903243 w 1806488"/>
                <a:gd name="connsiteY28" fmla="*/ 596403 h 1031410"/>
                <a:gd name="connsiteX29" fmla="*/ 314003 w 1806488"/>
                <a:gd name="connsiteY29" fmla="*/ 770071 h 1031410"/>
                <a:gd name="connsiteX30" fmla="*/ 303869 w 1806488"/>
                <a:gd name="connsiteY30" fmla="*/ 806426 h 1031410"/>
                <a:gd name="connsiteX31" fmla="*/ 0 w 1806488"/>
                <a:gd name="connsiteY31" fmla="*/ 0 h 103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6488" h="1031410">
                  <a:moveTo>
                    <a:pt x="903243" y="596404"/>
                  </a:moveTo>
                  <a:cubicBezTo>
                    <a:pt x="1193898" y="596404"/>
                    <a:pt x="1436399" y="670960"/>
                    <a:pt x="1492483" y="770072"/>
                  </a:cubicBezTo>
                  <a:lnTo>
                    <a:pt x="1502618" y="806430"/>
                  </a:lnTo>
                  <a:lnTo>
                    <a:pt x="1476085" y="876844"/>
                  </a:lnTo>
                  <a:lnTo>
                    <a:pt x="1457436" y="898569"/>
                  </a:lnTo>
                  <a:cubicBezTo>
                    <a:pt x="1411783" y="937601"/>
                    <a:pt x="1335518" y="970812"/>
                    <a:pt x="1239525" y="994264"/>
                  </a:cubicBezTo>
                  <a:lnTo>
                    <a:pt x="1182208" y="1005515"/>
                  </a:lnTo>
                  <a:lnTo>
                    <a:pt x="1182208" y="1005515"/>
                  </a:lnTo>
                  <a:lnTo>
                    <a:pt x="1137359" y="1014318"/>
                  </a:lnTo>
                  <a:cubicBezTo>
                    <a:pt x="1065402" y="1025324"/>
                    <a:pt x="986288" y="1031410"/>
                    <a:pt x="903244" y="1031410"/>
                  </a:cubicBezTo>
                  <a:cubicBezTo>
                    <a:pt x="820200" y="1031410"/>
                    <a:pt x="741087" y="1025324"/>
                    <a:pt x="669129" y="1014318"/>
                  </a:cubicBezTo>
                  <a:lnTo>
                    <a:pt x="624281" y="1005515"/>
                  </a:lnTo>
                  <a:lnTo>
                    <a:pt x="645916" y="997079"/>
                  </a:lnTo>
                  <a:cubicBezTo>
                    <a:pt x="649522" y="995673"/>
                    <a:pt x="649521" y="995673"/>
                    <a:pt x="645915" y="997079"/>
                  </a:cubicBezTo>
                  <a:lnTo>
                    <a:pt x="624280" y="1005515"/>
                  </a:lnTo>
                  <a:lnTo>
                    <a:pt x="566961" y="994264"/>
                  </a:lnTo>
                  <a:cubicBezTo>
                    <a:pt x="470968" y="970812"/>
                    <a:pt x="394703" y="937601"/>
                    <a:pt x="349050" y="898569"/>
                  </a:cubicBezTo>
                  <a:lnTo>
                    <a:pt x="330404" y="876848"/>
                  </a:lnTo>
                  <a:lnTo>
                    <a:pt x="303869" y="806427"/>
                  </a:lnTo>
                  <a:lnTo>
                    <a:pt x="314003" y="770072"/>
                  </a:lnTo>
                  <a:cubicBezTo>
                    <a:pt x="370087" y="670960"/>
                    <a:pt x="612588" y="596404"/>
                    <a:pt x="903243" y="596404"/>
                  </a:cubicBezTo>
                  <a:close/>
                  <a:moveTo>
                    <a:pt x="0" y="0"/>
                  </a:moveTo>
                  <a:lnTo>
                    <a:pt x="4124" y="3706"/>
                  </a:lnTo>
                  <a:cubicBezTo>
                    <a:pt x="123322" y="92245"/>
                    <a:pt x="480788" y="156530"/>
                    <a:pt x="903244" y="156530"/>
                  </a:cubicBezTo>
                  <a:cubicBezTo>
                    <a:pt x="1325700" y="156530"/>
                    <a:pt x="1683166" y="92245"/>
                    <a:pt x="1802364" y="3706"/>
                  </a:cubicBezTo>
                  <a:lnTo>
                    <a:pt x="1806488" y="0"/>
                  </a:lnTo>
                  <a:lnTo>
                    <a:pt x="1502618" y="806429"/>
                  </a:lnTo>
                  <a:lnTo>
                    <a:pt x="1492483" y="770071"/>
                  </a:lnTo>
                  <a:cubicBezTo>
                    <a:pt x="1436399" y="670959"/>
                    <a:pt x="1193898" y="596403"/>
                    <a:pt x="903243" y="596403"/>
                  </a:cubicBezTo>
                  <a:cubicBezTo>
                    <a:pt x="612588" y="596403"/>
                    <a:pt x="370087" y="670959"/>
                    <a:pt x="314003" y="770071"/>
                  </a:cubicBezTo>
                  <a:lnTo>
                    <a:pt x="303869" y="80642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accent6"/>
                </a:gs>
                <a:gs pos="78000">
                  <a:schemeClr val="accent6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87EB98EC-B769-4AD1-A363-194EB0B6D0D2}"/>
              </a:ext>
            </a:extLst>
          </p:cNvPr>
          <p:cNvSpPr/>
          <p:nvPr/>
        </p:nvSpPr>
        <p:spPr>
          <a:xfrm rot="10800000">
            <a:off x="4786987" y="3647377"/>
            <a:ext cx="2599768" cy="1217158"/>
          </a:xfrm>
          <a:custGeom>
            <a:avLst/>
            <a:gdLst>
              <a:gd name="connsiteX0" fmla="*/ 1397448 w 2794895"/>
              <a:gd name="connsiteY0" fmla="*/ 1234526 h 1308512"/>
              <a:gd name="connsiteX1" fmla="*/ 1923819 w 2794895"/>
              <a:gd name="connsiteY1" fmla="*/ 1271672 h 1308512"/>
              <a:gd name="connsiteX2" fmla="*/ 1948267 w 2794895"/>
              <a:gd name="connsiteY2" fmla="*/ 1276332 h 1308512"/>
              <a:gd name="connsiteX3" fmla="*/ 1812119 w 2794895"/>
              <a:gd name="connsiteY3" fmla="*/ 1291420 h 1308512"/>
              <a:gd name="connsiteX4" fmla="*/ 1397448 w 2794895"/>
              <a:gd name="connsiteY4" fmla="*/ 1308512 h 1308512"/>
              <a:gd name="connsiteX5" fmla="*/ 982777 w 2794895"/>
              <a:gd name="connsiteY5" fmla="*/ 1291420 h 1308512"/>
              <a:gd name="connsiteX6" fmla="*/ 846630 w 2794895"/>
              <a:gd name="connsiteY6" fmla="*/ 1276332 h 1308512"/>
              <a:gd name="connsiteX7" fmla="*/ 871077 w 2794895"/>
              <a:gd name="connsiteY7" fmla="*/ 1271672 h 1308512"/>
              <a:gd name="connsiteX8" fmla="*/ 1397448 w 2794895"/>
              <a:gd name="connsiteY8" fmla="*/ 1234526 h 1308512"/>
              <a:gd name="connsiteX9" fmla="*/ 674350 w 2794895"/>
              <a:gd name="connsiteY9" fmla="*/ 31386 h 1308512"/>
              <a:gd name="connsiteX10" fmla="*/ 765075 w 2794895"/>
              <a:gd name="connsiteY10" fmla="*/ 42444 h 1308512"/>
              <a:gd name="connsiteX11" fmla="*/ 1397448 w 2794895"/>
              <a:gd name="connsiteY11" fmla="*/ 74747 h 1308512"/>
              <a:gd name="connsiteX12" fmla="*/ 2029821 w 2794895"/>
              <a:gd name="connsiteY12" fmla="*/ 42444 h 1308512"/>
              <a:gd name="connsiteX13" fmla="*/ 2120546 w 2794895"/>
              <a:gd name="connsiteY13" fmla="*/ 31386 h 1308512"/>
              <a:gd name="connsiteX14" fmla="*/ 2181694 w 2794895"/>
              <a:gd name="connsiteY14" fmla="*/ 37147 h 1308512"/>
              <a:gd name="connsiteX15" fmla="*/ 2792877 w 2794895"/>
              <a:gd name="connsiteY15" fmla="*/ 195266 h 1308512"/>
              <a:gd name="connsiteX16" fmla="*/ 2794895 w 2794895"/>
              <a:gd name="connsiteY16" fmla="*/ 201461 h 1308512"/>
              <a:gd name="connsiteX17" fmla="*/ 2772772 w 2794895"/>
              <a:gd name="connsiteY17" fmla="*/ 260171 h 1308512"/>
              <a:gd name="connsiteX18" fmla="*/ 2772771 w 2794895"/>
              <a:gd name="connsiteY18" fmla="*/ 260173 h 1308512"/>
              <a:gd name="connsiteX19" fmla="*/ 2461554 w 2794895"/>
              <a:gd name="connsiteY19" fmla="*/ 1086096 h 1308512"/>
              <a:gd name="connsiteX20" fmla="*/ 2445281 w 2794895"/>
              <a:gd name="connsiteY20" fmla="*/ 1129283 h 1308512"/>
              <a:gd name="connsiteX21" fmla="*/ 2441125 w 2794895"/>
              <a:gd name="connsiteY21" fmla="*/ 1134843 h 1308512"/>
              <a:gd name="connsiteX22" fmla="*/ 1993079 w 2794895"/>
              <a:gd name="connsiteY22" fmla="*/ 1271365 h 1308512"/>
              <a:gd name="connsiteX23" fmla="*/ 1948267 w 2794895"/>
              <a:gd name="connsiteY23" fmla="*/ 1276331 h 1308512"/>
              <a:gd name="connsiteX24" fmla="*/ 1923819 w 2794895"/>
              <a:gd name="connsiteY24" fmla="*/ 1271671 h 1308512"/>
              <a:gd name="connsiteX25" fmla="*/ 1397448 w 2794895"/>
              <a:gd name="connsiteY25" fmla="*/ 1234525 h 1308512"/>
              <a:gd name="connsiteX26" fmla="*/ 871077 w 2794895"/>
              <a:gd name="connsiteY26" fmla="*/ 1271671 h 1308512"/>
              <a:gd name="connsiteX27" fmla="*/ 846629 w 2794895"/>
              <a:gd name="connsiteY27" fmla="*/ 1276331 h 1308512"/>
              <a:gd name="connsiteX28" fmla="*/ 801817 w 2794895"/>
              <a:gd name="connsiteY28" fmla="*/ 1271365 h 1308512"/>
              <a:gd name="connsiteX29" fmla="*/ 353771 w 2794895"/>
              <a:gd name="connsiteY29" fmla="*/ 1134843 h 1308512"/>
              <a:gd name="connsiteX30" fmla="*/ 349615 w 2794895"/>
              <a:gd name="connsiteY30" fmla="*/ 1129283 h 1308512"/>
              <a:gd name="connsiteX31" fmla="*/ 333342 w 2794895"/>
              <a:gd name="connsiteY31" fmla="*/ 1086096 h 1308512"/>
              <a:gd name="connsiteX32" fmla="*/ 22127 w 2794895"/>
              <a:gd name="connsiteY32" fmla="*/ 260176 h 1308512"/>
              <a:gd name="connsiteX33" fmla="*/ 22125 w 2794895"/>
              <a:gd name="connsiteY33" fmla="*/ 260174 h 1308512"/>
              <a:gd name="connsiteX34" fmla="*/ 0 w 2794895"/>
              <a:gd name="connsiteY34" fmla="*/ 201458 h 1308512"/>
              <a:gd name="connsiteX35" fmla="*/ 2017 w 2794895"/>
              <a:gd name="connsiteY35" fmla="*/ 195266 h 1308512"/>
              <a:gd name="connsiteX36" fmla="*/ 613200 w 2794895"/>
              <a:gd name="connsiteY36" fmla="*/ 37147 h 1308512"/>
              <a:gd name="connsiteX37" fmla="*/ 1397447 w 2794895"/>
              <a:gd name="connsiteY37" fmla="*/ 0 h 1308512"/>
              <a:gd name="connsiteX38" fmla="*/ 2066044 w 2794895"/>
              <a:gd name="connsiteY38" fmla="*/ 26251 h 1308512"/>
              <a:gd name="connsiteX39" fmla="*/ 2120546 w 2794895"/>
              <a:gd name="connsiteY39" fmla="*/ 31385 h 1308512"/>
              <a:gd name="connsiteX40" fmla="*/ 2029821 w 2794895"/>
              <a:gd name="connsiteY40" fmla="*/ 42443 h 1308512"/>
              <a:gd name="connsiteX41" fmla="*/ 1397448 w 2794895"/>
              <a:gd name="connsiteY41" fmla="*/ 74746 h 1308512"/>
              <a:gd name="connsiteX42" fmla="*/ 765075 w 2794895"/>
              <a:gd name="connsiteY42" fmla="*/ 42443 h 1308512"/>
              <a:gd name="connsiteX43" fmla="*/ 674350 w 2794895"/>
              <a:gd name="connsiteY43" fmla="*/ 31385 h 1308512"/>
              <a:gd name="connsiteX44" fmla="*/ 728850 w 2794895"/>
              <a:gd name="connsiteY44" fmla="*/ 26251 h 1308512"/>
              <a:gd name="connsiteX45" fmla="*/ 1397447 w 2794895"/>
              <a:gd name="connsiteY45" fmla="*/ 0 h 130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794895" h="1308512">
                <a:moveTo>
                  <a:pt x="1397448" y="1234526"/>
                </a:moveTo>
                <a:cubicBezTo>
                  <a:pt x="1592428" y="1234526"/>
                  <a:pt x="1773564" y="1248220"/>
                  <a:pt x="1923819" y="1271672"/>
                </a:cubicBezTo>
                <a:lnTo>
                  <a:pt x="1948267" y="1276332"/>
                </a:lnTo>
                <a:lnTo>
                  <a:pt x="1812119" y="1291420"/>
                </a:lnTo>
                <a:cubicBezTo>
                  <a:pt x="1684666" y="1302426"/>
                  <a:pt x="1544539" y="1308512"/>
                  <a:pt x="1397448" y="1308512"/>
                </a:cubicBezTo>
                <a:cubicBezTo>
                  <a:pt x="1250358" y="1308512"/>
                  <a:pt x="1110230" y="1302426"/>
                  <a:pt x="982777" y="1291420"/>
                </a:cubicBezTo>
                <a:lnTo>
                  <a:pt x="846630" y="1276332"/>
                </a:lnTo>
                <a:lnTo>
                  <a:pt x="871077" y="1271672"/>
                </a:lnTo>
                <a:cubicBezTo>
                  <a:pt x="1021333" y="1248220"/>
                  <a:pt x="1202469" y="1234526"/>
                  <a:pt x="1397448" y="1234526"/>
                </a:cubicBezTo>
                <a:close/>
                <a:moveTo>
                  <a:pt x="674350" y="31386"/>
                </a:moveTo>
                <a:lnTo>
                  <a:pt x="765075" y="42444"/>
                </a:lnTo>
                <a:cubicBezTo>
                  <a:pt x="959441" y="63245"/>
                  <a:pt x="1173136" y="74747"/>
                  <a:pt x="1397448" y="74747"/>
                </a:cubicBezTo>
                <a:cubicBezTo>
                  <a:pt x="1621761" y="74747"/>
                  <a:pt x="1835455" y="63245"/>
                  <a:pt x="2029821" y="42444"/>
                </a:cubicBezTo>
                <a:lnTo>
                  <a:pt x="2120546" y="31386"/>
                </a:lnTo>
                <a:lnTo>
                  <a:pt x="2181694" y="37147"/>
                </a:lnTo>
                <a:cubicBezTo>
                  <a:pt x="2517496" y="72325"/>
                  <a:pt x="2749779" y="129459"/>
                  <a:pt x="2792877" y="195266"/>
                </a:cubicBezTo>
                <a:lnTo>
                  <a:pt x="2794895" y="201461"/>
                </a:lnTo>
                <a:lnTo>
                  <a:pt x="2772772" y="260171"/>
                </a:lnTo>
                <a:lnTo>
                  <a:pt x="2772771" y="260173"/>
                </a:lnTo>
                <a:lnTo>
                  <a:pt x="2461554" y="1086096"/>
                </a:lnTo>
                <a:lnTo>
                  <a:pt x="2445281" y="1129283"/>
                </a:lnTo>
                <a:lnTo>
                  <a:pt x="2441125" y="1134843"/>
                </a:lnTo>
                <a:cubicBezTo>
                  <a:pt x="2384362" y="1191478"/>
                  <a:pt x="2219781" y="1240095"/>
                  <a:pt x="1993079" y="1271365"/>
                </a:cubicBezTo>
                <a:lnTo>
                  <a:pt x="1948267" y="1276331"/>
                </a:lnTo>
                <a:lnTo>
                  <a:pt x="1923819" y="1271671"/>
                </a:lnTo>
                <a:cubicBezTo>
                  <a:pt x="1773564" y="1248219"/>
                  <a:pt x="1592428" y="1234525"/>
                  <a:pt x="1397448" y="1234525"/>
                </a:cubicBezTo>
                <a:cubicBezTo>
                  <a:pt x="1202468" y="1234525"/>
                  <a:pt x="1021333" y="1248219"/>
                  <a:pt x="871077" y="1271671"/>
                </a:cubicBezTo>
                <a:lnTo>
                  <a:pt x="846629" y="1276331"/>
                </a:lnTo>
                <a:lnTo>
                  <a:pt x="801817" y="1271365"/>
                </a:lnTo>
                <a:cubicBezTo>
                  <a:pt x="575115" y="1240095"/>
                  <a:pt x="410534" y="1191478"/>
                  <a:pt x="353771" y="1134843"/>
                </a:cubicBezTo>
                <a:lnTo>
                  <a:pt x="349615" y="1129283"/>
                </a:lnTo>
                <a:lnTo>
                  <a:pt x="333342" y="1086096"/>
                </a:lnTo>
                <a:lnTo>
                  <a:pt x="22127" y="260176"/>
                </a:lnTo>
                <a:lnTo>
                  <a:pt x="22125" y="260174"/>
                </a:lnTo>
                <a:lnTo>
                  <a:pt x="0" y="201458"/>
                </a:lnTo>
                <a:lnTo>
                  <a:pt x="2017" y="195266"/>
                </a:lnTo>
                <a:cubicBezTo>
                  <a:pt x="45115" y="129459"/>
                  <a:pt x="277398" y="72325"/>
                  <a:pt x="613200" y="37147"/>
                </a:cubicBezTo>
                <a:close/>
                <a:moveTo>
                  <a:pt x="1397447" y="0"/>
                </a:moveTo>
                <a:cubicBezTo>
                  <a:pt x="1639533" y="0"/>
                  <a:pt x="1867295" y="9510"/>
                  <a:pt x="2066044" y="26251"/>
                </a:cubicBezTo>
                <a:lnTo>
                  <a:pt x="2120546" y="31385"/>
                </a:lnTo>
                <a:lnTo>
                  <a:pt x="2029821" y="42443"/>
                </a:lnTo>
                <a:cubicBezTo>
                  <a:pt x="1835455" y="63244"/>
                  <a:pt x="1621761" y="74746"/>
                  <a:pt x="1397448" y="74746"/>
                </a:cubicBezTo>
                <a:cubicBezTo>
                  <a:pt x="1173136" y="74746"/>
                  <a:pt x="959441" y="63244"/>
                  <a:pt x="765075" y="42443"/>
                </a:cubicBezTo>
                <a:lnTo>
                  <a:pt x="674350" y="31385"/>
                </a:lnTo>
                <a:lnTo>
                  <a:pt x="728850" y="26251"/>
                </a:lnTo>
                <a:cubicBezTo>
                  <a:pt x="927599" y="9510"/>
                  <a:pt x="1155362" y="0"/>
                  <a:pt x="139744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78000">
                <a:schemeClr val="accent2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55E223D-EB2D-4B40-B16D-E6D0218569BB}"/>
              </a:ext>
            </a:extLst>
          </p:cNvPr>
          <p:cNvGrpSpPr/>
          <p:nvPr/>
        </p:nvGrpSpPr>
        <p:grpSpPr>
          <a:xfrm rot="10800000">
            <a:off x="4786987" y="3647377"/>
            <a:ext cx="2599768" cy="1217158"/>
            <a:chOff x="4692634" y="2299847"/>
            <a:chExt cx="2794895" cy="1308512"/>
          </a:xfrm>
        </p:grpSpPr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DD75421-9EB5-4C48-B676-E8B675811104}"/>
                </a:ext>
              </a:extLst>
            </p:cNvPr>
            <p:cNvSpPr/>
            <p:nvPr/>
          </p:nvSpPr>
          <p:spPr>
            <a:xfrm>
              <a:off x="4692634" y="2299847"/>
              <a:ext cx="2794895" cy="435007"/>
            </a:xfrm>
            <a:custGeom>
              <a:avLst/>
              <a:gdLst>
                <a:gd name="connsiteX0" fmla="*/ 674350 w 2794895"/>
                <a:gd name="connsiteY0" fmla="*/ 31386 h 435007"/>
                <a:gd name="connsiteX1" fmla="*/ 765075 w 2794895"/>
                <a:gd name="connsiteY1" fmla="*/ 42444 h 435007"/>
                <a:gd name="connsiteX2" fmla="*/ 1397448 w 2794895"/>
                <a:gd name="connsiteY2" fmla="*/ 74747 h 435007"/>
                <a:gd name="connsiteX3" fmla="*/ 2029821 w 2794895"/>
                <a:gd name="connsiteY3" fmla="*/ 42444 h 435007"/>
                <a:gd name="connsiteX4" fmla="*/ 2120546 w 2794895"/>
                <a:gd name="connsiteY4" fmla="*/ 31386 h 435007"/>
                <a:gd name="connsiteX5" fmla="*/ 2181694 w 2794895"/>
                <a:gd name="connsiteY5" fmla="*/ 37147 h 435007"/>
                <a:gd name="connsiteX6" fmla="*/ 2792877 w 2794895"/>
                <a:gd name="connsiteY6" fmla="*/ 195266 h 435007"/>
                <a:gd name="connsiteX7" fmla="*/ 2794895 w 2794895"/>
                <a:gd name="connsiteY7" fmla="*/ 201461 h 435007"/>
                <a:gd name="connsiteX8" fmla="*/ 2772772 w 2794895"/>
                <a:gd name="connsiteY8" fmla="*/ 260171 h 435007"/>
                <a:gd name="connsiteX9" fmla="*/ 2771622 w 2794895"/>
                <a:gd name="connsiteY9" fmla="*/ 261339 h 435007"/>
                <a:gd name="connsiteX10" fmla="*/ 1397447 w 2794895"/>
                <a:gd name="connsiteY10" fmla="*/ 435007 h 435007"/>
                <a:gd name="connsiteX11" fmla="*/ 23272 w 2794895"/>
                <a:gd name="connsiteY11" fmla="*/ 261339 h 435007"/>
                <a:gd name="connsiteX12" fmla="*/ 22125 w 2794895"/>
                <a:gd name="connsiteY12" fmla="*/ 260174 h 435007"/>
                <a:gd name="connsiteX13" fmla="*/ 0 w 2794895"/>
                <a:gd name="connsiteY13" fmla="*/ 201458 h 435007"/>
                <a:gd name="connsiteX14" fmla="*/ 2017 w 2794895"/>
                <a:gd name="connsiteY14" fmla="*/ 195266 h 435007"/>
                <a:gd name="connsiteX15" fmla="*/ 613200 w 2794895"/>
                <a:gd name="connsiteY15" fmla="*/ 37147 h 435007"/>
                <a:gd name="connsiteX16" fmla="*/ 1397447 w 2794895"/>
                <a:gd name="connsiteY16" fmla="*/ 0 h 435007"/>
                <a:gd name="connsiteX17" fmla="*/ 2066044 w 2794895"/>
                <a:gd name="connsiteY17" fmla="*/ 26251 h 435007"/>
                <a:gd name="connsiteX18" fmla="*/ 2120546 w 2794895"/>
                <a:gd name="connsiteY18" fmla="*/ 31385 h 435007"/>
                <a:gd name="connsiteX19" fmla="*/ 2029821 w 2794895"/>
                <a:gd name="connsiteY19" fmla="*/ 42443 h 435007"/>
                <a:gd name="connsiteX20" fmla="*/ 1397448 w 2794895"/>
                <a:gd name="connsiteY20" fmla="*/ 74746 h 435007"/>
                <a:gd name="connsiteX21" fmla="*/ 765075 w 2794895"/>
                <a:gd name="connsiteY21" fmla="*/ 42443 h 435007"/>
                <a:gd name="connsiteX22" fmla="*/ 674350 w 2794895"/>
                <a:gd name="connsiteY22" fmla="*/ 31385 h 435007"/>
                <a:gd name="connsiteX23" fmla="*/ 728850 w 2794895"/>
                <a:gd name="connsiteY23" fmla="*/ 26251 h 435007"/>
                <a:gd name="connsiteX24" fmla="*/ 1397447 w 2794895"/>
                <a:gd name="connsiteY24" fmla="*/ 0 h 4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4895" h="435007">
                  <a:moveTo>
                    <a:pt x="674350" y="31386"/>
                  </a:moveTo>
                  <a:lnTo>
                    <a:pt x="765075" y="42444"/>
                  </a:lnTo>
                  <a:cubicBezTo>
                    <a:pt x="959441" y="63245"/>
                    <a:pt x="1173136" y="74747"/>
                    <a:pt x="1397448" y="74747"/>
                  </a:cubicBezTo>
                  <a:cubicBezTo>
                    <a:pt x="1621761" y="74747"/>
                    <a:pt x="1835455" y="63245"/>
                    <a:pt x="2029821" y="42444"/>
                  </a:cubicBezTo>
                  <a:lnTo>
                    <a:pt x="2120546" y="31386"/>
                  </a:lnTo>
                  <a:lnTo>
                    <a:pt x="2181694" y="37147"/>
                  </a:lnTo>
                  <a:cubicBezTo>
                    <a:pt x="2517496" y="72325"/>
                    <a:pt x="2749779" y="129459"/>
                    <a:pt x="2792877" y="195266"/>
                  </a:cubicBezTo>
                  <a:lnTo>
                    <a:pt x="2794895" y="201461"/>
                  </a:lnTo>
                  <a:lnTo>
                    <a:pt x="2772772" y="260171"/>
                  </a:lnTo>
                  <a:lnTo>
                    <a:pt x="2771622" y="261339"/>
                  </a:lnTo>
                  <a:cubicBezTo>
                    <a:pt x="2640828" y="360451"/>
                    <a:pt x="2075287" y="435007"/>
                    <a:pt x="1397447" y="435007"/>
                  </a:cubicBezTo>
                  <a:cubicBezTo>
                    <a:pt x="719607" y="435007"/>
                    <a:pt x="154066" y="360451"/>
                    <a:pt x="23272" y="261339"/>
                  </a:cubicBezTo>
                  <a:lnTo>
                    <a:pt x="22125" y="260174"/>
                  </a:lnTo>
                  <a:lnTo>
                    <a:pt x="0" y="201458"/>
                  </a:lnTo>
                  <a:lnTo>
                    <a:pt x="2017" y="195266"/>
                  </a:lnTo>
                  <a:cubicBezTo>
                    <a:pt x="45115" y="129459"/>
                    <a:pt x="277398" y="72325"/>
                    <a:pt x="613200" y="37147"/>
                  </a:cubicBezTo>
                  <a:close/>
                  <a:moveTo>
                    <a:pt x="1397447" y="0"/>
                  </a:moveTo>
                  <a:cubicBezTo>
                    <a:pt x="1639533" y="0"/>
                    <a:pt x="1867295" y="9510"/>
                    <a:pt x="2066044" y="26251"/>
                  </a:cubicBezTo>
                  <a:lnTo>
                    <a:pt x="2120546" y="31385"/>
                  </a:lnTo>
                  <a:lnTo>
                    <a:pt x="2029821" y="42443"/>
                  </a:lnTo>
                  <a:cubicBezTo>
                    <a:pt x="1835455" y="63244"/>
                    <a:pt x="1621761" y="74746"/>
                    <a:pt x="1397448" y="74746"/>
                  </a:cubicBezTo>
                  <a:cubicBezTo>
                    <a:pt x="1173136" y="74746"/>
                    <a:pt x="959441" y="63244"/>
                    <a:pt x="765075" y="42443"/>
                  </a:cubicBezTo>
                  <a:lnTo>
                    <a:pt x="674350" y="31385"/>
                  </a:lnTo>
                  <a:lnTo>
                    <a:pt x="728850" y="26251"/>
                  </a:lnTo>
                  <a:cubicBezTo>
                    <a:pt x="927599" y="9510"/>
                    <a:pt x="1155362" y="0"/>
                    <a:pt x="139744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78000">
                  <a:schemeClr val="accent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791775F-A5FD-4FAE-B5D7-35841D2B3D7E}"/>
                </a:ext>
              </a:extLst>
            </p:cNvPr>
            <p:cNvSpPr/>
            <p:nvPr/>
          </p:nvSpPr>
          <p:spPr>
            <a:xfrm>
              <a:off x="4714759" y="2560016"/>
              <a:ext cx="2750647" cy="1048343"/>
            </a:xfrm>
            <a:custGeom>
              <a:avLst/>
              <a:gdLst>
                <a:gd name="connsiteX0" fmla="*/ 1375323 w 2750647"/>
                <a:gd name="connsiteY0" fmla="*/ 974357 h 1048343"/>
                <a:gd name="connsiteX1" fmla="*/ 1901694 w 2750647"/>
                <a:gd name="connsiteY1" fmla="*/ 1011503 h 1048343"/>
                <a:gd name="connsiteX2" fmla="*/ 1926142 w 2750647"/>
                <a:gd name="connsiteY2" fmla="*/ 1016163 h 1048343"/>
                <a:gd name="connsiteX3" fmla="*/ 1789994 w 2750647"/>
                <a:gd name="connsiteY3" fmla="*/ 1031251 h 1048343"/>
                <a:gd name="connsiteX4" fmla="*/ 1375323 w 2750647"/>
                <a:gd name="connsiteY4" fmla="*/ 1048343 h 1048343"/>
                <a:gd name="connsiteX5" fmla="*/ 960652 w 2750647"/>
                <a:gd name="connsiteY5" fmla="*/ 1031251 h 1048343"/>
                <a:gd name="connsiteX6" fmla="*/ 824505 w 2750647"/>
                <a:gd name="connsiteY6" fmla="*/ 1016163 h 1048343"/>
                <a:gd name="connsiteX7" fmla="*/ 848952 w 2750647"/>
                <a:gd name="connsiteY7" fmla="*/ 1011503 h 1048343"/>
                <a:gd name="connsiteX8" fmla="*/ 1375323 w 2750647"/>
                <a:gd name="connsiteY8" fmla="*/ 974357 h 1048343"/>
                <a:gd name="connsiteX9" fmla="*/ 2750647 w 2750647"/>
                <a:gd name="connsiteY9" fmla="*/ 0 h 1048343"/>
                <a:gd name="connsiteX10" fmla="*/ 2439429 w 2750647"/>
                <a:gd name="connsiteY10" fmla="*/ 825927 h 1048343"/>
                <a:gd name="connsiteX11" fmla="*/ 2423156 w 2750647"/>
                <a:gd name="connsiteY11" fmla="*/ 869114 h 1048343"/>
                <a:gd name="connsiteX12" fmla="*/ 2419000 w 2750647"/>
                <a:gd name="connsiteY12" fmla="*/ 874674 h 1048343"/>
                <a:gd name="connsiteX13" fmla="*/ 1970954 w 2750647"/>
                <a:gd name="connsiteY13" fmla="*/ 1011196 h 1048343"/>
                <a:gd name="connsiteX14" fmla="*/ 1926142 w 2750647"/>
                <a:gd name="connsiteY14" fmla="*/ 1016162 h 1048343"/>
                <a:gd name="connsiteX15" fmla="*/ 1901694 w 2750647"/>
                <a:gd name="connsiteY15" fmla="*/ 1011502 h 1048343"/>
                <a:gd name="connsiteX16" fmla="*/ 1375323 w 2750647"/>
                <a:gd name="connsiteY16" fmla="*/ 974356 h 1048343"/>
                <a:gd name="connsiteX17" fmla="*/ 848952 w 2750647"/>
                <a:gd name="connsiteY17" fmla="*/ 1011502 h 1048343"/>
                <a:gd name="connsiteX18" fmla="*/ 824504 w 2750647"/>
                <a:gd name="connsiteY18" fmla="*/ 1016162 h 1048343"/>
                <a:gd name="connsiteX19" fmla="*/ 779692 w 2750647"/>
                <a:gd name="connsiteY19" fmla="*/ 1011196 h 1048343"/>
                <a:gd name="connsiteX20" fmla="*/ 331646 w 2750647"/>
                <a:gd name="connsiteY20" fmla="*/ 874674 h 1048343"/>
                <a:gd name="connsiteX21" fmla="*/ 327490 w 2750647"/>
                <a:gd name="connsiteY21" fmla="*/ 869114 h 1048343"/>
                <a:gd name="connsiteX22" fmla="*/ 311217 w 2750647"/>
                <a:gd name="connsiteY22" fmla="*/ 825927 h 1048343"/>
                <a:gd name="connsiteX23" fmla="*/ 0 w 2750647"/>
                <a:gd name="connsiteY23" fmla="*/ 3 h 1048343"/>
                <a:gd name="connsiteX24" fmla="*/ 1147 w 2750647"/>
                <a:gd name="connsiteY24" fmla="*/ 1168 h 1048343"/>
                <a:gd name="connsiteX25" fmla="*/ 1375322 w 2750647"/>
                <a:gd name="connsiteY25" fmla="*/ 174836 h 1048343"/>
                <a:gd name="connsiteX26" fmla="*/ 2749497 w 2750647"/>
                <a:gd name="connsiteY26" fmla="*/ 1168 h 10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50647" h="1048343">
                  <a:moveTo>
                    <a:pt x="1375323" y="974357"/>
                  </a:moveTo>
                  <a:cubicBezTo>
                    <a:pt x="1570303" y="974357"/>
                    <a:pt x="1751439" y="988051"/>
                    <a:pt x="1901694" y="1011503"/>
                  </a:cubicBezTo>
                  <a:lnTo>
                    <a:pt x="1926142" y="1016163"/>
                  </a:lnTo>
                  <a:lnTo>
                    <a:pt x="1789994" y="1031251"/>
                  </a:lnTo>
                  <a:cubicBezTo>
                    <a:pt x="1662541" y="1042257"/>
                    <a:pt x="1522414" y="1048343"/>
                    <a:pt x="1375323" y="1048343"/>
                  </a:cubicBezTo>
                  <a:cubicBezTo>
                    <a:pt x="1228233" y="1048343"/>
                    <a:pt x="1088105" y="1042257"/>
                    <a:pt x="960652" y="1031251"/>
                  </a:cubicBezTo>
                  <a:lnTo>
                    <a:pt x="824505" y="1016163"/>
                  </a:lnTo>
                  <a:lnTo>
                    <a:pt x="848952" y="1011503"/>
                  </a:lnTo>
                  <a:cubicBezTo>
                    <a:pt x="999208" y="988051"/>
                    <a:pt x="1180344" y="974357"/>
                    <a:pt x="1375323" y="974357"/>
                  </a:cubicBezTo>
                  <a:close/>
                  <a:moveTo>
                    <a:pt x="2750647" y="0"/>
                  </a:moveTo>
                  <a:lnTo>
                    <a:pt x="2439429" y="825927"/>
                  </a:lnTo>
                  <a:lnTo>
                    <a:pt x="2423156" y="869114"/>
                  </a:lnTo>
                  <a:lnTo>
                    <a:pt x="2419000" y="874674"/>
                  </a:lnTo>
                  <a:cubicBezTo>
                    <a:pt x="2362237" y="931309"/>
                    <a:pt x="2197656" y="979926"/>
                    <a:pt x="1970954" y="1011196"/>
                  </a:cubicBezTo>
                  <a:lnTo>
                    <a:pt x="1926142" y="1016162"/>
                  </a:lnTo>
                  <a:lnTo>
                    <a:pt x="1901694" y="1011502"/>
                  </a:lnTo>
                  <a:cubicBezTo>
                    <a:pt x="1751439" y="988050"/>
                    <a:pt x="1570303" y="974356"/>
                    <a:pt x="1375323" y="974356"/>
                  </a:cubicBezTo>
                  <a:cubicBezTo>
                    <a:pt x="1180343" y="974356"/>
                    <a:pt x="999208" y="988050"/>
                    <a:pt x="848952" y="1011502"/>
                  </a:cubicBezTo>
                  <a:lnTo>
                    <a:pt x="824504" y="1016162"/>
                  </a:lnTo>
                  <a:lnTo>
                    <a:pt x="779692" y="1011196"/>
                  </a:lnTo>
                  <a:cubicBezTo>
                    <a:pt x="552990" y="979926"/>
                    <a:pt x="388409" y="931309"/>
                    <a:pt x="331646" y="874674"/>
                  </a:cubicBezTo>
                  <a:lnTo>
                    <a:pt x="327490" y="869114"/>
                  </a:lnTo>
                  <a:lnTo>
                    <a:pt x="311217" y="825927"/>
                  </a:lnTo>
                  <a:lnTo>
                    <a:pt x="0" y="3"/>
                  </a:lnTo>
                  <a:lnTo>
                    <a:pt x="1147" y="1168"/>
                  </a:lnTo>
                  <a:cubicBezTo>
                    <a:pt x="131941" y="100280"/>
                    <a:pt x="697482" y="174836"/>
                    <a:pt x="1375322" y="174836"/>
                  </a:cubicBezTo>
                  <a:cubicBezTo>
                    <a:pt x="2053162" y="174836"/>
                    <a:pt x="2618703" y="100280"/>
                    <a:pt x="2749497" y="1168"/>
                  </a:cubicBezTo>
                  <a:close/>
                </a:path>
              </a:pathLst>
            </a:custGeom>
            <a:gradFill flip="none" rotWithShape="1">
              <a:gsLst>
                <a:gs pos="46000">
                  <a:schemeClr val="accent2"/>
                </a:gs>
                <a:gs pos="78000">
                  <a:schemeClr val="accent2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25137387-3068-4CAD-84CB-B2BF32180CD0}"/>
              </a:ext>
            </a:extLst>
          </p:cNvPr>
          <p:cNvSpPr/>
          <p:nvPr/>
        </p:nvSpPr>
        <p:spPr>
          <a:xfrm rot="10800000">
            <a:off x="4360974" y="4795006"/>
            <a:ext cx="3451791" cy="1217865"/>
          </a:xfrm>
          <a:custGeom>
            <a:avLst/>
            <a:gdLst>
              <a:gd name="connsiteX0" fmla="*/ 2176688 w 3710867"/>
              <a:gd name="connsiteY0" fmla="*/ 1240801 h 1309272"/>
              <a:gd name="connsiteX1" fmla="*/ 2271082 w 3710867"/>
              <a:gd name="connsiteY1" fmla="*/ 1245345 h 1309272"/>
              <a:gd name="connsiteX2" fmla="*/ 2205983 w 3710867"/>
              <a:gd name="connsiteY2" fmla="*/ 1241374 h 1309272"/>
              <a:gd name="connsiteX3" fmla="*/ 1534180 w 3710867"/>
              <a:gd name="connsiteY3" fmla="*/ 1240801 h 1309272"/>
              <a:gd name="connsiteX4" fmla="*/ 1504884 w 3710867"/>
              <a:gd name="connsiteY4" fmla="*/ 1241374 h 1309272"/>
              <a:gd name="connsiteX5" fmla="*/ 1439784 w 3710867"/>
              <a:gd name="connsiteY5" fmla="*/ 1245345 h 1309272"/>
              <a:gd name="connsiteX6" fmla="*/ 1855433 w 3710867"/>
              <a:gd name="connsiteY6" fmla="*/ 0 h 1309272"/>
              <a:gd name="connsiteX7" fmla="*/ 3710866 w 3710867"/>
              <a:gd name="connsiteY7" fmla="*/ 217503 h 1309272"/>
              <a:gd name="connsiteX8" fmla="*/ 3709552 w 3710867"/>
              <a:gd name="connsiteY8" fmla="*/ 220554 h 1309272"/>
              <a:gd name="connsiteX9" fmla="*/ 3710867 w 3710867"/>
              <a:gd name="connsiteY9" fmla="*/ 220554 h 1309272"/>
              <a:gd name="connsiteX10" fmla="*/ 3471471 w 3710867"/>
              <a:gd name="connsiteY10" fmla="*/ 855877 h 1309272"/>
              <a:gd name="connsiteX11" fmla="*/ 3410900 w 3710867"/>
              <a:gd name="connsiteY11" fmla="*/ 1016624 h 1309272"/>
              <a:gd name="connsiteX12" fmla="*/ 3407009 w 3710867"/>
              <a:gd name="connsiteY12" fmla="*/ 1020453 h 1309272"/>
              <a:gd name="connsiteX13" fmla="*/ 2629822 w 3710867"/>
              <a:gd name="connsiteY13" fmla="*/ 1259660 h 1309272"/>
              <a:gd name="connsiteX14" fmla="*/ 2578532 w 3710867"/>
              <a:gd name="connsiteY14" fmla="*/ 1265911 h 1309272"/>
              <a:gd name="connsiteX15" fmla="*/ 2524030 w 3710867"/>
              <a:gd name="connsiteY15" fmla="*/ 1260777 h 1309272"/>
              <a:gd name="connsiteX16" fmla="*/ 2473863 w 3710867"/>
              <a:gd name="connsiteY16" fmla="*/ 1257717 h 1309272"/>
              <a:gd name="connsiteX17" fmla="*/ 2569433 w 3710867"/>
              <a:gd name="connsiteY17" fmla="*/ 1265760 h 1309272"/>
              <a:gd name="connsiteX18" fmla="*/ 2487808 w 3710867"/>
              <a:gd name="connsiteY18" fmla="*/ 1276969 h 1309272"/>
              <a:gd name="connsiteX19" fmla="*/ 1855434 w 3710867"/>
              <a:gd name="connsiteY19" fmla="*/ 1309272 h 1309272"/>
              <a:gd name="connsiteX20" fmla="*/ 1223061 w 3710867"/>
              <a:gd name="connsiteY20" fmla="*/ 1276969 h 1309272"/>
              <a:gd name="connsiteX21" fmla="*/ 1141435 w 3710867"/>
              <a:gd name="connsiteY21" fmla="*/ 1265760 h 1309272"/>
              <a:gd name="connsiteX22" fmla="*/ 1237007 w 3710867"/>
              <a:gd name="connsiteY22" fmla="*/ 1257716 h 1309272"/>
              <a:gd name="connsiteX23" fmla="*/ 1186836 w 3710867"/>
              <a:gd name="connsiteY23" fmla="*/ 1260777 h 1309272"/>
              <a:gd name="connsiteX24" fmla="*/ 1132336 w 3710867"/>
              <a:gd name="connsiteY24" fmla="*/ 1265911 h 1309272"/>
              <a:gd name="connsiteX25" fmla="*/ 1081046 w 3710867"/>
              <a:gd name="connsiteY25" fmla="*/ 1259660 h 1309272"/>
              <a:gd name="connsiteX26" fmla="*/ 303859 w 3710867"/>
              <a:gd name="connsiteY26" fmla="*/ 1020453 h 1309272"/>
              <a:gd name="connsiteX27" fmla="*/ 299968 w 3710867"/>
              <a:gd name="connsiteY27" fmla="*/ 1016624 h 1309272"/>
              <a:gd name="connsiteX28" fmla="*/ 239397 w 3710867"/>
              <a:gd name="connsiteY28" fmla="*/ 855877 h 1309272"/>
              <a:gd name="connsiteX29" fmla="*/ 1 w 3710867"/>
              <a:gd name="connsiteY29" fmla="*/ 220554 h 1309272"/>
              <a:gd name="connsiteX30" fmla="*/ 1314 w 3710867"/>
              <a:gd name="connsiteY30" fmla="*/ 220554 h 1309272"/>
              <a:gd name="connsiteX31" fmla="*/ 0 w 3710867"/>
              <a:gd name="connsiteY31" fmla="*/ 217503 h 1309272"/>
              <a:gd name="connsiteX32" fmla="*/ 1855433 w 3710867"/>
              <a:gd name="connsiteY32" fmla="*/ 0 h 130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10867" h="1309272">
                <a:moveTo>
                  <a:pt x="2176688" y="1240801"/>
                </a:moveTo>
                <a:lnTo>
                  <a:pt x="2271082" y="1245345"/>
                </a:lnTo>
                <a:lnTo>
                  <a:pt x="2205983" y="1241374"/>
                </a:lnTo>
                <a:close/>
                <a:moveTo>
                  <a:pt x="1534180" y="1240801"/>
                </a:moveTo>
                <a:lnTo>
                  <a:pt x="1504884" y="1241374"/>
                </a:lnTo>
                <a:lnTo>
                  <a:pt x="1439784" y="1245345"/>
                </a:lnTo>
                <a:close/>
                <a:moveTo>
                  <a:pt x="1855433" y="0"/>
                </a:moveTo>
                <a:cubicBezTo>
                  <a:pt x="2880160" y="0"/>
                  <a:pt x="3710866" y="97379"/>
                  <a:pt x="3710866" y="217503"/>
                </a:cubicBezTo>
                <a:lnTo>
                  <a:pt x="3709552" y="220554"/>
                </a:lnTo>
                <a:lnTo>
                  <a:pt x="3710867" y="220554"/>
                </a:lnTo>
                <a:lnTo>
                  <a:pt x="3471471" y="855877"/>
                </a:lnTo>
                <a:lnTo>
                  <a:pt x="3410900" y="1016624"/>
                </a:lnTo>
                <a:lnTo>
                  <a:pt x="3407009" y="1020453"/>
                </a:lnTo>
                <a:cubicBezTo>
                  <a:pt x="3280428" y="1123423"/>
                  <a:pt x="2998137" y="1209036"/>
                  <a:pt x="2629822" y="1259660"/>
                </a:cubicBezTo>
                <a:lnTo>
                  <a:pt x="2578532" y="1265911"/>
                </a:lnTo>
                <a:lnTo>
                  <a:pt x="2524030" y="1260777"/>
                </a:lnTo>
                <a:lnTo>
                  <a:pt x="2473863" y="1257717"/>
                </a:lnTo>
                <a:lnTo>
                  <a:pt x="2569433" y="1265760"/>
                </a:lnTo>
                <a:lnTo>
                  <a:pt x="2487808" y="1276969"/>
                </a:lnTo>
                <a:cubicBezTo>
                  <a:pt x="2293441" y="1297770"/>
                  <a:pt x="2079747" y="1309272"/>
                  <a:pt x="1855434" y="1309272"/>
                </a:cubicBezTo>
                <a:cubicBezTo>
                  <a:pt x="1631122" y="1309272"/>
                  <a:pt x="1417427" y="1297770"/>
                  <a:pt x="1223061" y="1276969"/>
                </a:cubicBezTo>
                <a:lnTo>
                  <a:pt x="1141435" y="1265760"/>
                </a:lnTo>
                <a:lnTo>
                  <a:pt x="1237007" y="1257716"/>
                </a:lnTo>
                <a:lnTo>
                  <a:pt x="1186836" y="1260777"/>
                </a:lnTo>
                <a:lnTo>
                  <a:pt x="1132336" y="1265911"/>
                </a:lnTo>
                <a:lnTo>
                  <a:pt x="1081046" y="1259660"/>
                </a:lnTo>
                <a:cubicBezTo>
                  <a:pt x="712731" y="1209036"/>
                  <a:pt x="430440" y="1123423"/>
                  <a:pt x="303859" y="1020453"/>
                </a:cubicBezTo>
                <a:lnTo>
                  <a:pt x="299968" y="1016624"/>
                </a:lnTo>
                <a:lnTo>
                  <a:pt x="239397" y="855877"/>
                </a:lnTo>
                <a:lnTo>
                  <a:pt x="1" y="220554"/>
                </a:lnTo>
                <a:lnTo>
                  <a:pt x="1314" y="220554"/>
                </a:lnTo>
                <a:lnTo>
                  <a:pt x="0" y="217503"/>
                </a:lnTo>
                <a:cubicBezTo>
                  <a:pt x="0" y="97379"/>
                  <a:pt x="830706" y="0"/>
                  <a:pt x="1855433" y="0"/>
                </a:cubicBezTo>
                <a:close/>
              </a:path>
            </a:pathLst>
          </a:custGeom>
          <a:gradFill flip="none" rotWithShape="1">
            <a:gsLst>
              <a:gs pos="46000">
                <a:schemeClr val="accent4"/>
              </a:gs>
              <a:gs pos="78000">
                <a:schemeClr val="accent4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4CD2A55-89DD-4762-A89F-09FD1346ACBB}"/>
              </a:ext>
            </a:extLst>
          </p:cNvPr>
          <p:cNvGrpSpPr/>
          <p:nvPr/>
        </p:nvGrpSpPr>
        <p:grpSpPr>
          <a:xfrm rot="10800000">
            <a:off x="4360974" y="4795006"/>
            <a:ext cx="3451791" cy="1217865"/>
            <a:chOff x="4234648" y="1065321"/>
            <a:chExt cx="3710867" cy="1309272"/>
          </a:xfrm>
        </p:grpSpPr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53F07D6-ED16-40DE-8FB7-315E399A64ED}"/>
                </a:ext>
              </a:extLst>
            </p:cNvPr>
            <p:cNvSpPr/>
            <p:nvPr/>
          </p:nvSpPr>
          <p:spPr>
            <a:xfrm>
              <a:off x="4234648" y="1065321"/>
              <a:ext cx="3710866" cy="435006"/>
            </a:xfrm>
            <a:custGeom>
              <a:avLst/>
              <a:gdLst>
                <a:gd name="connsiteX0" fmla="*/ 1855433 w 3710866"/>
                <a:gd name="connsiteY0" fmla="*/ 0 h 435006"/>
                <a:gd name="connsiteX1" fmla="*/ 3710866 w 3710866"/>
                <a:gd name="connsiteY1" fmla="*/ 217503 h 435006"/>
                <a:gd name="connsiteX2" fmla="*/ 3709552 w 3710866"/>
                <a:gd name="connsiteY2" fmla="*/ 220554 h 435006"/>
                <a:gd name="connsiteX3" fmla="*/ 3701287 w 3710866"/>
                <a:gd name="connsiteY3" fmla="*/ 239741 h 435006"/>
                <a:gd name="connsiteX4" fmla="*/ 1855433 w 3710866"/>
                <a:gd name="connsiteY4" fmla="*/ 435006 h 435006"/>
                <a:gd name="connsiteX5" fmla="*/ 9579 w 3710866"/>
                <a:gd name="connsiteY5" fmla="*/ 239741 h 435006"/>
                <a:gd name="connsiteX6" fmla="*/ 1314 w 3710866"/>
                <a:gd name="connsiteY6" fmla="*/ 220554 h 435006"/>
                <a:gd name="connsiteX7" fmla="*/ 0 w 3710866"/>
                <a:gd name="connsiteY7" fmla="*/ 217503 h 435006"/>
                <a:gd name="connsiteX8" fmla="*/ 1855433 w 3710866"/>
                <a:gd name="connsiteY8" fmla="*/ 0 h 4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0866" h="435006">
                  <a:moveTo>
                    <a:pt x="1855433" y="0"/>
                  </a:moveTo>
                  <a:cubicBezTo>
                    <a:pt x="2880160" y="0"/>
                    <a:pt x="3710866" y="97379"/>
                    <a:pt x="3710866" y="217503"/>
                  </a:cubicBezTo>
                  <a:lnTo>
                    <a:pt x="3709552" y="220554"/>
                  </a:lnTo>
                  <a:lnTo>
                    <a:pt x="3701287" y="239741"/>
                  </a:lnTo>
                  <a:cubicBezTo>
                    <a:pt x="3606270" y="349419"/>
                    <a:pt x="2816115" y="435006"/>
                    <a:pt x="1855433" y="435006"/>
                  </a:cubicBezTo>
                  <a:cubicBezTo>
                    <a:pt x="894751" y="435006"/>
                    <a:pt x="104596" y="349419"/>
                    <a:pt x="9579" y="239741"/>
                  </a:cubicBezTo>
                  <a:lnTo>
                    <a:pt x="1314" y="220554"/>
                  </a:lnTo>
                  <a:lnTo>
                    <a:pt x="0" y="217503"/>
                  </a:lnTo>
                  <a:cubicBezTo>
                    <a:pt x="0" y="97379"/>
                    <a:pt x="830706" y="0"/>
                    <a:pt x="185543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78000">
                  <a:schemeClr val="accent4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3034BCE-999B-494B-B487-86C1750817E3}"/>
                </a:ext>
              </a:extLst>
            </p:cNvPr>
            <p:cNvSpPr/>
            <p:nvPr/>
          </p:nvSpPr>
          <p:spPr>
            <a:xfrm>
              <a:off x="4234649" y="1285875"/>
              <a:ext cx="3710866" cy="1088718"/>
            </a:xfrm>
            <a:custGeom>
              <a:avLst/>
              <a:gdLst>
                <a:gd name="connsiteX0" fmla="*/ 2176687 w 3710866"/>
                <a:gd name="connsiteY0" fmla="*/ 1020247 h 1088718"/>
                <a:gd name="connsiteX1" fmla="*/ 2271081 w 3710866"/>
                <a:gd name="connsiteY1" fmla="*/ 1024791 h 1088718"/>
                <a:gd name="connsiteX2" fmla="*/ 2205982 w 3710866"/>
                <a:gd name="connsiteY2" fmla="*/ 1020820 h 1088718"/>
                <a:gd name="connsiteX3" fmla="*/ 1534179 w 3710866"/>
                <a:gd name="connsiteY3" fmla="*/ 1020247 h 1088718"/>
                <a:gd name="connsiteX4" fmla="*/ 1504883 w 3710866"/>
                <a:gd name="connsiteY4" fmla="*/ 1020820 h 1088718"/>
                <a:gd name="connsiteX5" fmla="*/ 1439783 w 3710866"/>
                <a:gd name="connsiteY5" fmla="*/ 1024791 h 1088718"/>
                <a:gd name="connsiteX6" fmla="*/ 0 w 3710866"/>
                <a:gd name="connsiteY6" fmla="*/ 0 h 1088718"/>
                <a:gd name="connsiteX7" fmla="*/ 1313 w 3710866"/>
                <a:gd name="connsiteY7" fmla="*/ 0 h 1088718"/>
                <a:gd name="connsiteX8" fmla="*/ 9578 w 3710866"/>
                <a:gd name="connsiteY8" fmla="*/ 19187 h 1088718"/>
                <a:gd name="connsiteX9" fmla="*/ 1855432 w 3710866"/>
                <a:gd name="connsiteY9" fmla="*/ 214452 h 1088718"/>
                <a:gd name="connsiteX10" fmla="*/ 3701286 w 3710866"/>
                <a:gd name="connsiteY10" fmla="*/ 19187 h 1088718"/>
                <a:gd name="connsiteX11" fmla="*/ 3709551 w 3710866"/>
                <a:gd name="connsiteY11" fmla="*/ 0 h 1088718"/>
                <a:gd name="connsiteX12" fmla="*/ 3710866 w 3710866"/>
                <a:gd name="connsiteY12" fmla="*/ 0 h 1088718"/>
                <a:gd name="connsiteX13" fmla="*/ 3471470 w 3710866"/>
                <a:gd name="connsiteY13" fmla="*/ 635323 h 1088718"/>
                <a:gd name="connsiteX14" fmla="*/ 3410899 w 3710866"/>
                <a:gd name="connsiteY14" fmla="*/ 796070 h 1088718"/>
                <a:gd name="connsiteX15" fmla="*/ 3407008 w 3710866"/>
                <a:gd name="connsiteY15" fmla="*/ 799899 h 1088718"/>
                <a:gd name="connsiteX16" fmla="*/ 2629821 w 3710866"/>
                <a:gd name="connsiteY16" fmla="*/ 1039106 h 1088718"/>
                <a:gd name="connsiteX17" fmla="*/ 2578531 w 3710866"/>
                <a:gd name="connsiteY17" fmla="*/ 1045357 h 1088718"/>
                <a:gd name="connsiteX18" fmla="*/ 2524029 w 3710866"/>
                <a:gd name="connsiteY18" fmla="*/ 1040223 h 1088718"/>
                <a:gd name="connsiteX19" fmla="*/ 2473862 w 3710866"/>
                <a:gd name="connsiteY19" fmla="*/ 1037163 h 1088718"/>
                <a:gd name="connsiteX20" fmla="*/ 2569432 w 3710866"/>
                <a:gd name="connsiteY20" fmla="*/ 1045206 h 1088718"/>
                <a:gd name="connsiteX21" fmla="*/ 2487807 w 3710866"/>
                <a:gd name="connsiteY21" fmla="*/ 1056415 h 1088718"/>
                <a:gd name="connsiteX22" fmla="*/ 1855433 w 3710866"/>
                <a:gd name="connsiteY22" fmla="*/ 1088718 h 1088718"/>
                <a:gd name="connsiteX23" fmla="*/ 1223060 w 3710866"/>
                <a:gd name="connsiteY23" fmla="*/ 1056415 h 1088718"/>
                <a:gd name="connsiteX24" fmla="*/ 1141434 w 3710866"/>
                <a:gd name="connsiteY24" fmla="*/ 1045206 h 1088718"/>
                <a:gd name="connsiteX25" fmla="*/ 1237006 w 3710866"/>
                <a:gd name="connsiteY25" fmla="*/ 1037162 h 1088718"/>
                <a:gd name="connsiteX26" fmla="*/ 1186835 w 3710866"/>
                <a:gd name="connsiteY26" fmla="*/ 1040223 h 1088718"/>
                <a:gd name="connsiteX27" fmla="*/ 1132335 w 3710866"/>
                <a:gd name="connsiteY27" fmla="*/ 1045357 h 1088718"/>
                <a:gd name="connsiteX28" fmla="*/ 1081045 w 3710866"/>
                <a:gd name="connsiteY28" fmla="*/ 1039106 h 1088718"/>
                <a:gd name="connsiteX29" fmla="*/ 303858 w 3710866"/>
                <a:gd name="connsiteY29" fmla="*/ 799899 h 1088718"/>
                <a:gd name="connsiteX30" fmla="*/ 299967 w 3710866"/>
                <a:gd name="connsiteY30" fmla="*/ 796070 h 1088718"/>
                <a:gd name="connsiteX31" fmla="*/ 239396 w 3710866"/>
                <a:gd name="connsiteY31" fmla="*/ 635323 h 108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0866" h="1088718">
                  <a:moveTo>
                    <a:pt x="2176687" y="1020247"/>
                  </a:moveTo>
                  <a:lnTo>
                    <a:pt x="2271081" y="1024791"/>
                  </a:lnTo>
                  <a:lnTo>
                    <a:pt x="2205982" y="1020820"/>
                  </a:lnTo>
                  <a:close/>
                  <a:moveTo>
                    <a:pt x="1534179" y="1020247"/>
                  </a:moveTo>
                  <a:lnTo>
                    <a:pt x="1504883" y="1020820"/>
                  </a:lnTo>
                  <a:lnTo>
                    <a:pt x="1439783" y="1024791"/>
                  </a:lnTo>
                  <a:close/>
                  <a:moveTo>
                    <a:pt x="0" y="0"/>
                  </a:moveTo>
                  <a:lnTo>
                    <a:pt x="1313" y="0"/>
                  </a:lnTo>
                  <a:lnTo>
                    <a:pt x="9578" y="19187"/>
                  </a:lnTo>
                  <a:cubicBezTo>
                    <a:pt x="104595" y="128865"/>
                    <a:pt x="894750" y="214452"/>
                    <a:pt x="1855432" y="214452"/>
                  </a:cubicBezTo>
                  <a:cubicBezTo>
                    <a:pt x="2816114" y="214452"/>
                    <a:pt x="3606269" y="128865"/>
                    <a:pt x="3701286" y="19187"/>
                  </a:cubicBezTo>
                  <a:lnTo>
                    <a:pt x="3709551" y="0"/>
                  </a:lnTo>
                  <a:lnTo>
                    <a:pt x="3710866" y="0"/>
                  </a:lnTo>
                  <a:lnTo>
                    <a:pt x="3471470" y="635323"/>
                  </a:lnTo>
                  <a:lnTo>
                    <a:pt x="3410899" y="796070"/>
                  </a:lnTo>
                  <a:lnTo>
                    <a:pt x="3407008" y="799899"/>
                  </a:lnTo>
                  <a:cubicBezTo>
                    <a:pt x="3280427" y="902869"/>
                    <a:pt x="2998136" y="988482"/>
                    <a:pt x="2629821" y="1039106"/>
                  </a:cubicBezTo>
                  <a:lnTo>
                    <a:pt x="2578531" y="1045357"/>
                  </a:lnTo>
                  <a:lnTo>
                    <a:pt x="2524029" y="1040223"/>
                  </a:lnTo>
                  <a:lnTo>
                    <a:pt x="2473862" y="1037163"/>
                  </a:lnTo>
                  <a:lnTo>
                    <a:pt x="2569432" y="1045206"/>
                  </a:lnTo>
                  <a:lnTo>
                    <a:pt x="2487807" y="1056415"/>
                  </a:lnTo>
                  <a:cubicBezTo>
                    <a:pt x="2293440" y="1077216"/>
                    <a:pt x="2079746" y="1088718"/>
                    <a:pt x="1855433" y="1088718"/>
                  </a:cubicBezTo>
                  <a:cubicBezTo>
                    <a:pt x="1631121" y="1088718"/>
                    <a:pt x="1417426" y="1077216"/>
                    <a:pt x="1223060" y="1056415"/>
                  </a:cubicBezTo>
                  <a:lnTo>
                    <a:pt x="1141434" y="1045206"/>
                  </a:lnTo>
                  <a:lnTo>
                    <a:pt x="1237006" y="1037162"/>
                  </a:lnTo>
                  <a:lnTo>
                    <a:pt x="1186835" y="1040223"/>
                  </a:lnTo>
                  <a:lnTo>
                    <a:pt x="1132335" y="1045357"/>
                  </a:lnTo>
                  <a:lnTo>
                    <a:pt x="1081045" y="1039106"/>
                  </a:lnTo>
                  <a:cubicBezTo>
                    <a:pt x="712730" y="988482"/>
                    <a:pt x="430439" y="902869"/>
                    <a:pt x="303858" y="799899"/>
                  </a:cubicBezTo>
                  <a:lnTo>
                    <a:pt x="299967" y="796070"/>
                  </a:lnTo>
                  <a:lnTo>
                    <a:pt x="239396" y="635323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accent4"/>
                </a:gs>
                <a:gs pos="78000">
                  <a:schemeClr val="accent4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92" name="Graphic 191" descr="Puzzle">
            <a:extLst>
              <a:ext uri="{FF2B5EF4-FFF2-40B4-BE49-F238E27FC236}">
                <a16:creationId xmlns:a16="http://schemas.microsoft.com/office/drawing/2014/main" id="{17BE7C81-EBF6-410C-9136-B974154AB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6260" y="3708531"/>
            <a:ext cx="690212" cy="690212"/>
          </a:xfrm>
          <a:prstGeom prst="rect">
            <a:avLst/>
          </a:prstGeom>
        </p:spPr>
      </p:pic>
      <p:pic>
        <p:nvPicPr>
          <p:cNvPr id="193" name="Graphic 192" descr="Rocket">
            <a:extLst>
              <a:ext uri="{FF2B5EF4-FFF2-40B4-BE49-F238E27FC236}">
                <a16:creationId xmlns:a16="http://schemas.microsoft.com/office/drawing/2014/main" id="{B6EE7EDB-C93A-4A60-9AAE-CC0469501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0941" y="4868946"/>
            <a:ext cx="660850" cy="660850"/>
          </a:xfrm>
          <a:prstGeom prst="rect">
            <a:avLst/>
          </a:prstGeom>
        </p:spPr>
      </p:pic>
      <p:pic>
        <p:nvPicPr>
          <p:cNvPr id="194" name="Graphic 193" descr="Tools">
            <a:extLst>
              <a:ext uri="{FF2B5EF4-FFF2-40B4-BE49-F238E27FC236}">
                <a16:creationId xmlns:a16="http://schemas.microsoft.com/office/drawing/2014/main" id="{26679664-4D7B-4D90-90D7-F0CD4DB94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8519" y="2622254"/>
            <a:ext cx="585691" cy="585691"/>
          </a:xfrm>
          <a:prstGeom prst="rect">
            <a:avLst/>
          </a:prstGeom>
        </p:spPr>
      </p:pic>
      <p:pic>
        <p:nvPicPr>
          <p:cNvPr id="195" name="Graphic 194" descr="Lightbulb">
            <a:extLst>
              <a:ext uri="{FF2B5EF4-FFF2-40B4-BE49-F238E27FC236}">
                <a16:creationId xmlns:a16="http://schemas.microsoft.com/office/drawing/2014/main" id="{49F476EA-A9B5-4645-A205-C67BFF2EB3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42383" y="1574006"/>
            <a:ext cx="477965" cy="477965"/>
          </a:xfrm>
          <a:prstGeom prst="rect">
            <a:avLst/>
          </a:prstGeom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F062A3F-833F-4E6C-B893-D8E91043645F}"/>
              </a:ext>
            </a:extLst>
          </p:cNvPr>
          <p:cNvGrpSpPr/>
          <p:nvPr/>
        </p:nvGrpSpPr>
        <p:grpSpPr>
          <a:xfrm rot="10800000">
            <a:off x="6861602" y="5356734"/>
            <a:ext cx="1772695" cy="109511"/>
            <a:chOff x="3363295" y="2057938"/>
            <a:chExt cx="1905745" cy="117731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21442C5E-64A4-4ADC-91A6-2B68A47BFB30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E581845A-D974-41DA-9EE7-C58DED4A9A49}"/>
                </a:ext>
              </a:extLst>
            </p:cNvPr>
            <p:cNvCxnSpPr>
              <a:stCxn id="237" idx="6"/>
              <a:endCxn id="239" idx="2"/>
            </p:cNvCxnSpPr>
            <p:nvPr/>
          </p:nvCxnSpPr>
          <p:spPr>
            <a:xfrm>
              <a:off x="3481026" y="2116804"/>
              <a:ext cx="1670283" cy="0"/>
            </a:xfrm>
            <a:prstGeom prst="straightConnector1">
              <a:avLst/>
            </a:prstGeom>
            <a:ln w="12700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B579DCC-1A3F-49CA-8F21-3605692DE8FA}"/>
                </a:ext>
              </a:extLst>
            </p:cNvPr>
            <p:cNvSpPr/>
            <p:nvPr/>
          </p:nvSpPr>
          <p:spPr>
            <a:xfrm>
              <a:off x="5151309" y="2057938"/>
              <a:ext cx="117731" cy="11773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1900EBB-6439-425A-8FD2-072BFA680358}"/>
              </a:ext>
            </a:extLst>
          </p:cNvPr>
          <p:cNvGrpSpPr/>
          <p:nvPr/>
        </p:nvGrpSpPr>
        <p:grpSpPr>
          <a:xfrm>
            <a:off x="3550455" y="5356734"/>
            <a:ext cx="1772695" cy="109511"/>
            <a:chOff x="3363295" y="2057938"/>
            <a:chExt cx="1905745" cy="117731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57D98FF5-FC6C-4E9D-93B8-89E2DD05E4B3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7044382-3852-455C-88A0-B0E0DA7FDF1C}"/>
                </a:ext>
              </a:extLst>
            </p:cNvPr>
            <p:cNvCxnSpPr>
              <a:stCxn id="234" idx="6"/>
              <a:endCxn id="236" idx="2"/>
            </p:cNvCxnSpPr>
            <p:nvPr/>
          </p:nvCxnSpPr>
          <p:spPr>
            <a:xfrm>
              <a:off x="3481026" y="2116804"/>
              <a:ext cx="1670283" cy="0"/>
            </a:xfrm>
            <a:prstGeom prst="straightConnector1">
              <a:avLst/>
            </a:prstGeom>
            <a:ln w="12700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06EF7C3-8B03-4EAB-B93A-E8E89A905E5B}"/>
                </a:ext>
              </a:extLst>
            </p:cNvPr>
            <p:cNvSpPr/>
            <p:nvPr/>
          </p:nvSpPr>
          <p:spPr>
            <a:xfrm>
              <a:off x="5151309" y="2057938"/>
              <a:ext cx="117731" cy="11773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FCB81E3-19EE-45EF-B2D5-4EF8E24305CC}"/>
              </a:ext>
            </a:extLst>
          </p:cNvPr>
          <p:cNvGrpSpPr/>
          <p:nvPr/>
        </p:nvGrpSpPr>
        <p:grpSpPr>
          <a:xfrm>
            <a:off x="3550454" y="3080862"/>
            <a:ext cx="2074407" cy="109511"/>
            <a:chOff x="3363295" y="2057938"/>
            <a:chExt cx="2230102" cy="117731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B1D66FA7-2716-4683-A54B-2335933B81E2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6B092460-C8EE-4215-A6B5-5EDBFA672408}"/>
                </a:ext>
              </a:extLst>
            </p:cNvPr>
            <p:cNvCxnSpPr>
              <a:stCxn id="231" idx="6"/>
              <a:endCxn id="233" idx="2"/>
            </p:cNvCxnSpPr>
            <p:nvPr/>
          </p:nvCxnSpPr>
          <p:spPr>
            <a:xfrm>
              <a:off x="3481026" y="2116804"/>
              <a:ext cx="1994640" cy="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4F8E0496-940B-4AF0-8D9B-58994965BB28}"/>
                </a:ext>
              </a:extLst>
            </p:cNvPr>
            <p:cNvSpPr/>
            <p:nvPr/>
          </p:nvSpPr>
          <p:spPr>
            <a:xfrm>
              <a:off x="5475666" y="2057938"/>
              <a:ext cx="117731" cy="11773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A3563FF-BF6A-4A58-BF35-DC5094951382}"/>
              </a:ext>
            </a:extLst>
          </p:cNvPr>
          <p:cNvGrpSpPr/>
          <p:nvPr/>
        </p:nvGrpSpPr>
        <p:grpSpPr>
          <a:xfrm rot="10800000">
            <a:off x="6559890" y="3080862"/>
            <a:ext cx="2074407" cy="109511"/>
            <a:chOff x="3363295" y="2057938"/>
            <a:chExt cx="2230102" cy="117731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C75BEAA5-638C-46D6-8913-19075B13CF84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E340BB04-75E6-4BD1-AAF4-49EA3FD39DE4}"/>
                </a:ext>
              </a:extLst>
            </p:cNvPr>
            <p:cNvCxnSpPr>
              <a:stCxn id="228" idx="6"/>
              <a:endCxn id="230" idx="2"/>
            </p:cNvCxnSpPr>
            <p:nvPr/>
          </p:nvCxnSpPr>
          <p:spPr>
            <a:xfrm>
              <a:off x="3481026" y="2116804"/>
              <a:ext cx="1994640" cy="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E3E9204-3DEF-47D3-8565-81C6B7D0B2F7}"/>
                </a:ext>
              </a:extLst>
            </p:cNvPr>
            <p:cNvSpPr/>
            <p:nvPr/>
          </p:nvSpPr>
          <p:spPr>
            <a:xfrm>
              <a:off x="5475666" y="2057938"/>
              <a:ext cx="117731" cy="1177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4452CF-59BE-45F9-BF12-83AB285B796C}"/>
              </a:ext>
            </a:extLst>
          </p:cNvPr>
          <p:cNvGrpSpPr/>
          <p:nvPr/>
        </p:nvGrpSpPr>
        <p:grpSpPr>
          <a:xfrm>
            <a:off x="3550454" y="2003200"/>
            <a:ext cx="2464247" cy="109511"/>
            <a:chOff x="3363295" y="2057938"/>
            <a:chExt cx="2649202" cy="11773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33C0F8E0-98A4-4255-B7B9-7016503FC92B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E8853EA1-8FAC-44E8-9A64-F44247932EAB}"/>
                </a:ext>
              </a:extLst>
            </p:cNvPr>
            <p:cNvCxnSpPr>
              <a:stCxn id="225" idx="6"/>
              <a:endCxn id="227" idx="2"/>
            </p:cNvCxnSpPr>
            <p:nvPr/>
          </p:nvCxnSpPr>
          <p:spPr>
            <a:xfrm>
              <a:off x="3481026" y="2116804"/>
              <a:ext cx="2413740" cy="0"/>
            </a:xfrm>
            <a:prstGeom prst="straightConnector1">
              <a:avLst/>
            </a:prstGeom>
            <a:ln w="12700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74495EBA-468B-4136-82D0-800023CB01EC}"/>
                </a:ext>
              </a:extLst>
            </p:cNvPr>
            <p:cNvSpPr/>
            <p:nvPr/>
          </p:nvSpPr>
          <p:spPr>
            <a:xfrm>
              <a:off x="5894766" y="2057938"/>
              <a:ext cx="117731" cy="117731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3DB2284-45F2-44A3-9AFF-A1AE1D614A25}"/>
              </a:ext>
            </a:extLst>
          </p:cNvPr>
          <p:cNvGrpSpPr/>
          <p:nvPr/>
        </p:nvGrpSpPr>
        <p:grpSpPr>
          <a:xfrm rot="10800000">
            <a:off x="6170050" y="2003200"/>
            <a:ext cx="2464247" cy="109511"/>
            <a:chOff x="3363295" y="2057938"/>
            <a:chExt cx="2649202" cy="117731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FA1C1CB0-2E46-479A-A2B3-142932544F32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E6737CB-254D-4DB3-8EC9-5A6D5C36A231}"/>
                </a:ext>
              </a:extLst>
            </p:cNvPr>
            <p:cNvCxnSpPr>
              <a:stCxn id="222" idx="6"/>
              <a:endCxn id="224" idx="2"/>
            </p:cNvCxnSpPr>
            <p:nvPr/>
          </p:nvCxnSpPr>
          <p:spPr>
            <a:xfrm>
              <a:off x="3481026" y="2116804"/>
              <a:ext cx="2413740" cy="0"/>
            </a:xfrm>
            <a:prstGeom prst="straightConnector1">
              <a:avLst/>
            </a:prstGeom>
            <a:ln w="12700">
              <a:solidFill>
                <a:schemeClr val="tx2">
                  <a:lumMod val="90000"/>
                  <a:lumOff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13AD432F-9F75-44EF-918B-57149054E8BD}"/>
                </a:ext>
              </a:extLst>
            </p:cNvPr>
            <p:cNvSpPr/>
            <p:nvPr/>
          </p:nvSpPr>
          <p:spPr>
            <a:xfrm>
              <a:off x="5894766" y="2057938"/>
              <a:ext cx="117731" cy="117731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AE17338-60F4-43CF-9AA3-DBBBB4185A56}"/>
              </a:ext>
            </a:extLst>
          </p:cNvPr>
          <p:cNvGrpSpPr/>
          <p:nvPr/>
        </p:nvGrpSpPr>
        <p:grpSpPr>
          <a:xfrm>
            <a:off x="3550454" y="4148281"/>
            <a:ext cx="2074407" cy="109511"/>
            <a:chOff x="3363295" y="2057938"/>
            <a:chExt cx="2230102" cy="117731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DEEFD4E-946D-4100-B274-63755210F2C3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374B244-9041-49E5-9FEF-70274595F7D5}"/>
                </a:ext>
              </a:extLst>
            </p:cNvPr>
            <p:cNvCxnSpPr>
              <a:stCxn id="215" idx="6"/>
              <a:endCxn id="217" idx="2"/>
            </p:cNvCxnSpPr>
            <p:nvPr/>
          </p:nvCxnSpPr>
          <p:spPr>
            <a:xfrm>
              <a:off x="3481026" y="2116804"/>
              <a:ext cx="1994640" cy="0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37D8D52-1D05-471D-BAE4-FCFB405526A4}"/>
                </a:ext>
              </a:extLst>
            </p:cNvPr>
            <p:cNvSpPr/>
            <p:nvPr/>
          </p:nvSpPr>
          <p:spPr>
            <a:xfrm>
              <a:off x="5475666" y="2057938"/>
              <a:ext cx="117731" cy="11773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91D503C-7780-4CC7-B5AC-7C6780FC0972}"/>
              </a:ext>
            </a:extLst>
          </p:cNvPr>
          <p:cNvGrpSpPr/>
          <p:nvPr/>
        </p:nvGrpSpPr>
        <p:grpSpPr>
          <a:xfrm rot="10800000">
            <a:off x="6559890" y="4148281"/>
            <a:ext cx="2074407" cy="109511"/>
            <a:chOff x="3363295" y="2057938"/>
            <a:chExt cx="2230102" cy="117731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28141CB-546F-42D8-BF25-3D978851C21C}"/>
                </a:ext>
              </a:extLst>
            </p:cNvPr>
            <p:cNvSpPr/>
            <p:nvPr/>
          </p:nvSpPr>
          <p:spPr>
            <a:xfrm>
              <a:off x="3363295" y="2057938"/>
              <a:ext cx="117731" cy="11773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53321BDA-94A6-4B63-A7F7-0BC008F3F868}"/>
                </a:ext>
              </a:extLst>
            </p:cNvPr>
            <p:cNvCxnSpPr>
              <a:stCxn id="212" idx="6"/>
              <a:endCxn id="214" idx="2"/>
            </p:cNvCxnSpPr>
            <p:nvPr/>
          </p:nvCxnSpPr>
          <p:spPr>
            <a:xfrm>
              <a:off x="3481026" y="2116804"/>
              <a:ext cx="1994640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4265BCE-D60B-4BBA-A60E-B3E74DC0F74B}"/>
                </a:ext>
              </a:extLst>
            </p:cNvPr>
            <p:cNvSpPr/>
            <p:nvPr/>
          </p:nvSpPr>
          <p:spPr>
            <a:xfrm>
              <a:off x="5475666" y="2057938"/>
              <a:ext cx="117731" cy="1177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1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E5BB8526-47E3-47A7-933B-1230CA0682D6}"/>
              </a:ext>
            </a:extLst>
          </p:cNvPr>
          <p:cNvGrpSpPr/>
          <p:nvPr/>
        </p:nvGrpSpPr>
        <p:grpSpPr>
          <a:xfrm>
            <a:off x="8813415" y="3802204"/>
            <a:ext cx="2732034" cy="992565"/>
            <a:chOff x="8721055" y="2983373"/>
            <a:chExt cx="2732034" cy="992565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C62AC7E6-ED20-41AB-BA06-D3156766769B}"/>
                </a:ext>
              </a:extLst>
            </p:cNvPr>
            <p:cNvSpPr txBox="1"/>
            <p:nvPr/>
          </p:nvSpPr>
          <p:spPr>
            <a:xfrm>
              <a:off x="8721055" y="2983373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97C0ADC8-E0D8-4B7F-8F51-D34522B714AC}"/>
                </a:ext>
              </a:extLst>
            </p:cNvPr>
            <p:cNvSpPr txBox="1"/>
            <p:nvPr/>
          </p:nvSpPr>
          <p:spPr>
            <a:xfrm>
              <a:off x="8728305" y="3398857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B254AD0-E647-421F-8E49-9E2024EEDE64}"/>
              </a:ext>
            </a:extLst>
          </p:cNvPr>
          <p:cNvGrpSpPr/>
          <p:nvPr/>
        </p:nvGrpSpPr>
        <p:grpSpPr>
          <a:xfrm>
            <a:off x="8813415" y="4917724"/>
            <a:ext cx="2732034" cy="992565"/>
            <a:chOff x="8721055" y="4464897"/>
            <a:chExt cx="2732034" cy="992565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A638A1E-A6AD-4EE3-A0C5-72A8FF75F02A}"/>
                </a:ext>
              </a:extLst>
            </p:cNvPr>
            <p:cNvSpPr txBox="1"/>
            <p:nvPr/>
          </p:nvSpPr>
          <p:spPr>
            <a:xfrm>
              <a:off x="8721055" y="4464897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noProof="1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81F11F3E-1FBA-4FA3-8E12-4526FAA2E16E}"/>
                </a:ext>
              </a:extLst>
            </p:cNvPr>
            <p:cNvSpPr txBox="1"/>
            <p:nvPr/>
          </p:nvSpPr>
          <p:spPr>
            <a:xfrm>
              <a:off x="8728305" y="4880381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7447972-D520-4943-8DBD-4C98535190FE}"/>
              </a:ext>
            </a:extLst>
          </p:cNvPr>
          <p:cNvGrpSpPr/>
          <p:nvPr/>
        </p:nvGrpSpPr>
        <p:grpSpPr>
          <a:xfrm>
            <a:off x="639302" y="3802204"/>
            <a:ext cx="2732034" cy="992565"/>
            <a:chOff x="731662" y="2983373"/>
            <a:chExt cx="2732034" cy="992565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6F1378F-EBAD-4E4F-8324-3A1F1BFED3DE}"/>
                </a:ext>
              </a:extLst>
            </p:cNvPr>
            <p:cNvSpPr txBox="1"/>
            <p:nvPr/>
          </p:nvSpPr>
          <p:spPr>
            <a:xfrm>
              <a:off x="731662" y="2983373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6C57539-BFAC-4337-81CE-98F2DC92BBA4}"/>
                </a:ext>
              </a:extLst>
            </p:cNvPr>
            <p:cNvSpPr txBox="1"/>
            <p:nvPr/>
          </p:nvSpPr>
          <p:spPr>
            <a:xfrm>
              <a:off x="738912" y="3398857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91AEA09-86BB-4017-9EC1-0967541A5AC7}"/>
              </a:ext>
            </a:extLst>
          </p:cNvPr>
          <p:cNvGrpSpPr/>
          <p:nvPr/>
        </p:nvGrpSpPr>
        <p:grpSpPr>
          <a:xfrm>
            <a:off x="639302" y="4917724"/>
            <a:ext cx="2732034" cy="992565"/>
            <a:chOff x="731662" y="4464897"/>
            <a:chExt cx="2732034" cy="992565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8A02B0F8-D559-48BC-AEB2-B630FD85BC16}"/>
                </a:ext>
              </a:extLst>
            </p:cNvPr>
            <p:cNvSpPr txBox="1"/>
            <p:nvPr/>
          </p:nvSpPr>
          <p:spPr>
            <a:xfrm>
              <a:off x="731662" y="4464897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noProof="1">
                  <a:solidFill>
                    <a:schemeClr val="accent4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3597622-C217-4FDD-BDE5-0A20748598FF}"/>
                </a:ext>
              </a:extLst>
            </p:cNvPr>
            <p:cNvSpPr txBox="1"/>
            <p:nvPr/>
          </p:nvSpPr>
          <p:spPr>
            <a:xfrm>
              <a:off x="738912" y="4880381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3134AD79-9EE3-4387-BCCE-727539ECE6D2}"/>
              </a:ext>
            </a:extLst>
          </p:cNvPr>
          <p:cNvGrpSpPr/>
          <p:nvPr/>
        </p:nvGrpSpPr>
        <p:grpSpPr>
          <a:xfrm>
            <a:off x="8820665" y="1571164"/>
            <a:ext cx="2732034" cy="992565"/>
            <a:chOff x="8728305" y="1626054"/>
            <a:chExt cx="2732034" cy="992565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5F02C353-746F-4055-905D-4F6552C31ACA}"/>
                </a:ext>
              </a:extLst>
            </p:cNvPr>
            <p:cNvSpPr txBox="1"/>
            <p:nvPr/>
          </p:nvSpPr>
          <p:spPr>
            <a:xfrm>
              <a:off x="8728305" y="1626054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noProof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538C0A9-712D-4D03-AC0D-77B9A3C4B7C3}"/>
                </a:ext>
              </a:extLst>
            </p:cNvPr>
            <p:cNvSpPr txBox="1"/>
            <p:nvPr/>
          </p:nvSpPr>
          <p:spPr>
            <a:xfrm>
              <a:off x="8735555" y="2041538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0FBB8691-7FE1-4C0F-9C94-AB9192445752}"/>
              </a:ext>
            </a:extLst>
          </p:cNvPr>
          <p:cNvGrpSpPr/>
          <p:nvPr/>
        </p:nvGrpSpPr>
        <p:grpSpPr>
          <a:xfrm>
            <a:off x="646552" y="1571164"/>
            <a:ext cx="2732034" cy="992565"/>
            <a:chOff x="738912" y="1626054"/>
            <a:chExt cx="2732034" cy="992565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8C1EFD7-B2E6-4BB3-AB0E-B8039D2916D0}"/>
                </a:ext>
              </a:extLst>
            </p:cNvPr>
            <p:cNvSpPr txBox="1"/>
            <p:nvPr/>
          </p:nvSpPr>
          <p:spPr>
            <a:xfrm>
              <a:off x="738912" y="1626054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noProof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Lorem Ipsum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5780F4D8-8836-4DCD-9F6B-B39941464D96}"/>
                </a:ext>
              </a:extLst>
            </p:cNvPr>
            <p:cNvSpPr txBox="1"/>
            <p:nvPr/>
          </p:nvSpPr>
          <p:spPr>
            <a:xfrm>
              <a:off x="746162" y="2041538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A352F1F-C1E1-4B5B-9DB2-E22C3C0B0DE4}"/>
              </a:ext>
            </a:extLst>
          </p:cNvPr>
          <p:cNvGrpSpPr/>
          <p:nvPr/>
        </p:nvGrpSpPr>
        <p:grpSpPr>
          <a:xfrm>
            <a:off x="8820665" y="2686684"/>
            <a:ext cx="2732034" cy="992565"/>
            <a:chOff x="8728305" y="1626054"/>
            <a:chExt cx="2732034" cy="992565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A6FED82A-363C-44EE-AB7F-1019D2084117}"/>
                </a:ext>
              </a:extLst>
            </p:cNvPr>
            <p:cNvSpPr txBox="1"/>
            <p:nvPr/>
          </p:nvSpPr>
          <p:spPr>
            <a:xfrm>
              <a:off x="8728305" y="1626054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noProof="1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840637A-0BF0-4F80-BC2C-3AD54ED42215}"/>
                </a:ext>
              </a:extLst>
            </p:cNvPr>
            <p:cNvSpPr txBox="1"/>
            <p:nvPr/>
          </p:nvSpPr>
          <p:spPr>
            <a:xfrm>
              <a:off x="8735555" y="2041538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8A46C20-F237-468C-BEB8-ADD13CE658CE}"/>
              </a:ext>
            </a:extLst>
          </p:cNvPr>
          <p:cNvGrpSpPr/>
          <p:nvPr/>
        </p:nvGrpSpPr>
        <p:grpSpPr>
          <a:xfrm>
            <a:off x="646552" y="2686684"/>
            <a:ext cx="2732034" cy="992565"/>
            <a:chOff x="738912" y="1626054"/>
            <a:chExt cx="2732034" cy="992565"/>
          </a:xfrm>
        </p:grpSpPr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6BB896-6081-439E-902E-40DCF0C82D4E}"/>
                </a:ext>
              </a:extLst>
            </p:cNvPr>
            <p:cNvSpPr txBox="1"/>
            <p:nvPr/>
          </p:nvSpPr>
          <p:spPr>
            <a:xfrm>
              <a:off x="738912" y="1626054"/>
              <a:ext cx="2732034" cy="4616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cap="all" noProof="1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5A63B0AB-038F-4CCC-8850-8D3430AA6756}"/>
                </a:ext>
              </a:extLst>
            </p:cNvPr>
            <p:cNvSpPr txBox="1"/>
            <p:nvPr/>
          </p:nvSpPr>
          <p:spPr>
            <a:xfrm>
              <a:off x="746162" y="2041538"/>
              <a:ext cx="2724784" cy="57708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96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8486</TotalTime>
  <Words>548</Words>
  <PresentationFormat>Widescreen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Pyramid w/ 4 Stages for PowerPoint</vt:lpstr>
      <vt:lpstr>Infographic Pyramid w/ 4 Stages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Pyramid w/ 4 Stages for PowerPoint</dc:title>
  <dc:creator>PresentationGO.com</dc:creator>
  <dc:description>© Copyright PresentationGO.com</dc:description>
  <dcterms:created xsi:type="dcterms:W3CDTF">2014-11-26T05:14:11Z</dcterms:created>
  <dcterms:modified xsi:type="dcterms:W3CDTF">2018-11-22T00:40:43Z</dcterms:modified>
  <cp:category>Charts &amp; Diagrams</cp:category>
</cp:coreProperties>
</file>