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6" r:id="rId4"/>
    <p:sldId id="35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215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Adjacency Matrix for PowerPoint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C6D32F-2080-481D-957F-C55013D0B6C3}"/>
              </a:ext>
            </a:extLst>
          </p:cNvPr>
          <p:cNvSpPr/>
          <p:nvPr/>
        </p:nvSpPr>
        <p:spPr>
          <a:xfrm rot="18900000">
            <a:off x="6540272" y="4934313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C300F5-7F7C-40EE-ABB3-1FC2CD0837FA}"/>
              </a:ext>
            </a:extLst>
          </p:cNvPr>
          <p:cNvSpPr/>
          <p:nvPr/>
        </p:nvSpPr>
        <p:spPr>
          <a:xfrm rot="18900000">
            <a:off x="6540271" y="3304936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73960C-018A-416E-BE7A-CD9918A7DB5B}"/>
              </a:ext>
            </a:extLst>
          </p:cNvPr>
          <p:cNvSpPr/>
          <p:nvPr/>
        </p:nvSpPr>
        <p:spPr>
          <a:xfrm rot="18900000">
            <a:off x="6540271" y="4119625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915964-2605-4CBD-916F-69BA9E37DA28}"/>
              </a:ext>
            </a:extLst>
          </p:cNvPr>
          <p:cNvSpPr/>
          <p:nvPr/>
        </p:nvSpPr>
        <p:spPr>
          <a:xfrm rot="18900000">
            <a:off x="6947616" y="3712280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C351D4-EE70-4232-A4D6-43163A6BD618}"/>
              </a:ext>
            </a:extLst>
          </p:cNvPr>
          <p:cNvSpPr/>
          <p:nvPr/>
        </p:nvSpPr>
        <p:spPr>
          <a:xfrm rot="18900000">
            <a:off x="6947616" y="4526969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A565D8-EE1B-4C43-B330-5F9D4023D5A1}"/>
              </a:ext>
            </a:extLst>
          </p:cNvPr>
          <p:cNvSpPr/>
          <p:nvPr/>
        </p:nvSpPr>
        <p:spPr>
          <a:xfrm rot="18900000">
            <a:off x="7354960" y="4119625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BFAC118-1C4F-4CE7-85F2-D074FE6BD27A}"/>
              </a:ext>
            </a:extLst>
          </p:cNvPr>
          <p:cNvSpPr/>
          <p:nvPr/>
        </p:nvSpPr>
        <p:spPr>
          <a:xfrm rot="18900000">
            <a:off x="6540272" y="1675558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17322F-DBD7-4E75-A46C-E05CECBDC9E0}"/>
              </a:ext>
            </a:extLst>
          </p:cNvPr>
          <p:cNvSpPr/>
          <p:nvPr/>
        </p:nvSpPr>
        <p:spPr>
          <a:xfrm rot="18900000">
            <a:off x="6540272" y="2490247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382EC4-2973-45CC-A454-B83D700D7DA7}"/>
              </a:ext>
            </a:extLst>
          </p:cNvPr>
          <p:cNvSpPr/>
          <p:nvPr/>
        </p:nvSpPr>
        <p:spPr>
          <a:xfrm rot="18900000">
            <a:off x="6947616" y="2082903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76D437-9B5B-4F96-BEDB-B7F547145C07}"/>
              </a:ext>
            </a:extLst>
          </p:cNvPr>
          <p:cNvSpPr/>
          <p:nvPr/>
        </p:nvSpPr>
        <p:spPr>
          <a:xfrm rot="18900000">
            <a:off x="6947616" y="2897591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D404803-E799-43DF-B15E-4FFC1939ED0E}"/>
              </a:ext>
            </a:extLst>
          </p:cNvPr>
          <p:cNvSpPr/>
          <p:nvPr/>
        </p:nvSpPr>
        <p:spPr>
          <a:xfrm rot="18900000">
            <a:off x="7354960" y="2490247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8C484A-5883-4728-8727-1E5283C10369}"/>
              </a:ext>
            </a:extLst>
          </p:cNvPr>
          <p:cNvSpPr/>
          <p:nvPr/>
        </p:nvSpPr>
        <p:spPr>
          <a:xfrm rot="18900000">
            <a:off x="7354960" y="3304936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B9ABB96-D7CD-40B2-94AA-6C36EDC147D7}"/>
              </a:ext>
            </a:extLst>
          </p:cNvPr>
          <p:cNvSpPr/>
          <p:nvPr/>
        </p:nvSpPr>
        <p:spPr>
          <a:xfrm rot="18900000">
            <a:off x="7762305" y="2897591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D4964E0-9E66-45D0-95FB-74BD6B2FBE9D}"/>
              </a:ext>
            </a:extLst>
          </p:cNvPr>
          <p:cNvSpPr/>
          <p:nvPr/>
        </p:nvSpPr>
        <p:spPr>
          <a:xfrm rot="18900000">
            <a:off x="7762305" y="3712280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2BD094E-FC58-4D1F-82D3-46180D14E199}"/>
              </a:ext>
            </a:extLst>
          </p:cNvPr>
          <p:cNvSpPr/>
          <p:nvPr/>
        </p:nvSpPr>
        <p:spPr>
          <a:xfrm rot="18900000">
            <a:off x="8169649" y="3304936"/>
            <a:ext cx="576072" cy="5760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A21A19-5E29-49EC-8D4D-EAB9EDF5FD18}"/>
              </a:ext>
            </a:extLst>
          </p:cNvPr>
          <p:cNvSpPr/>
          <p:nvPr/>
        </p:nvSpPr>
        <p:spPr>
          <a:xfrm>
            <a:off x="3009899" y="1148906"/>
            <a:ext cx="3818409" cy="814688"/>
          </a:xfrm>
          <a:custGeom>
            <a:avLst/>
            <a:gdLst>
              <a:gd name="connsiteX0" fmla="*/ 3411064 w 3818409"/>
              <a:gd name="connsiteY0" fmla="*/ 0 h 814688"/>
              <a:gd name="connsiteX1" fmla="*/ 3818409 w 3818409"/>
              <a:gd name="connsiteY1" fmla="*/ 407344 h 814688"/>
              <a:gd name="connsiteX2" fmla="*/ 3411064 w 3818409"/>
              <a:gd name="connsiteY2" fmla="*/ 814688 h 814688"/>
              <a:gd name="connsiteX3" fmla="*/ 3410184 w 3818409"/>
              <a:gd name="connsiteY3" fmla="*/ 813808 h 814688"/>
              <a:gd name="connsiteX4" fmla="*/ 0 w 3818409"/>
              <a:gd name="connsiteY4" fmla="*/ 813808 h 814688"/>
              <a:gd name="connsiteX5" fmla="*/ 0 w 3818409"/>
              <a:gd name="connsiteY5" fmla="*/ 0 h 814688"/>
              <a:gd name="connsiteX6" fmla="*/ 3411061 w 3818409"/>
              <a:gd name="connsiteY6" fmla="*/ 0 h 814688"/>
              <a:gd name="connsiteX7" fmla="*/ 3411061 w 3818409"/>
              <a:gd name="connsiteY7" fmla="*/ 3 h 81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4688">
                <a:moveTo>
                  <a:pt x="3411064" y="0"/>
                </a:moveTo>
                <a:lnTo>
                  <a:pt x="3818409" y="407344"/>
                </a:lnTo>
                <a:lnTo>
                  <a:pt x="3411064" y="814688"/>
                </a:lnTo>
                <a:lnTo>
                  <a:pt x="3410184" y="813808"/>
                </a:lnTo>
                <a:lnTo>
                  <a:pt x="0" y="813808"/>
                </a:lnTo>
                <a:lnTo>
                  <a:pt x="0" y="0"/>
                </a:lnTo>
                <a:lnTo>
                  <a:pt x="3411061" y="0"/>
                </a:lnTo>
                <a:lnTo>
                  <a:pt x="3411061" y="3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947B3EF-0110-4724-BA54-90BB6F49F3C1}"/>
              </a:ext>
            </a:extLst>
          </p:cNvPr>
          <p:cNvSpPr/>
          <p:nvPr/>
        </p:nvSpPr>
        <p:spPr>
          <a:xfrm>
            <a:off x="3009899" y="1962714"/>
            <a:ext cx="3818409" cy="815570"/>
          </a:xfrm>
          <a:custGeom>
            <a:avLst/>
            <a:gdLst>
              <a:gd name="connsiteX0" fmla="*/ 0 w 3818409"/>
              <a:gd name="connsiteY0" fmla="*/ 0 h 815570"/>
              <a:gd name="connsiteX1" fmla="*/ 3411061 w 3818409"/>
              <a:gd name="connsiteY1" fmla="*/ 0 h 815570"/>
              <a:gd name="connsiteX2" fmla="*/ 3411061 w 3818409"/>
              <a:gd name="connsiteY2" fmla="*/ 884 h 815570"/>
              <a:gd name="connsiteX3" fmla="*/ 3411064 w 3818409"/>
              <a:gd name="connsiteY3" fmla="*/ 881 h 815570"/>
              <a:gd name="connsiteX4" fmla="*/ 3818409 w 3818409"/>
              <a:gd name="connsiteY4" fmla="*/ 408225 h 815570"/>
              <a:gd name="connsiteX5" fmla="*/ 3411064 w 3818409"/>
              <a:gd name="connsiteY5" fmla="*/ 815570 h 815570"/>
              <a:gd name="connsiteX6" fmla="*/ 3409303 w 3818409"/>
              <a:gd name="connsiteY6" fmla="*/ 813808 h 815570"/>
              <a:gd name="connsiteX7" fmla="*/ 0 w 3818409"/>
              <a:gd name="connsiteY7" fmla="*/ 813808 h 81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5570">
                <a:moveTo>
                  <a:pt x="0" y="0"/>
                </a:moveTo>
                <a:lnTo>
                  <a:pt x="3411061" y="0"/>
                </a:lnTo>
                <a:lnTo>
                  <a:pt x="3411061" y="884"/>
                </a:lnTo>
                <a:lnTo>
                  <a:pt x="3411064" y="881"/>
                </a:lnTo>
                <a:lnTo>
                  <a:pt x="3818409" y="408225"/>
                </a:lnTo>
                <a:lnTo>
                  <a:pt x="3411064" y="815570"/>
                </a:lnTo>
                <a:lnTo>
                  <a:pt x="340930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1A45EE3-9A76-4527-8076-8DC9601604C6}"/>
              </a:ext>
            </a:extLst>
          </p:cNvPr>
          <p:cNvSpPr/>
          <p:nvPr/>
        </p:nvSpPr>
        <p:spPr>
          <a:xfrm>
            <a:off x="3009899" y="2776523"/>
            <a:ext cx="3818409" cy="816450"/>
          </a:xfrm>
          <a:custGeom>
            <a:avLst/>
            <a:gdLst>
              <a:gd name="connsiteX0" fmla="*/ 0 w 3818409"/>
              <a:gd name="connsiteY0" fmla="*/ 0 h 816450"/>
              <a:gd name="connsiteX1" fmla="*/ 3411061 w 3818409"/>
              <a:gd name="connsiteY1" fmla="*/ 0 h 816450"/>
              <a:gd name="connsiteX2" fmla="*/ 3411061 w 3818409"/>
              <a:gd name="connsiteY2" fmla="*/ 1764 h 816450"/>
              <a:gd name="connsiteX3" fmla="*/ 3411064 w 3818409"/>
              <a:gd name="connsiteY3" fmla="*/ 1761 h 816450"/>
              <a:gd name="connsiteX4" fmla="*/ 3818409 w 3818409"/>
              <a:gd name="connsiteY4" fmla="*/ 409105 h 816450"/>
              <a:gd name="connsiteX5" fmla="*/ 3411064 w 3818409"/>
              <a:gd name="connsiteY5" fmla="*/ 816450 h 816450"/>
              <a:gd name="connsiteX6" fmla="*/ 3408423 w 3818409"/>
              <a:gd name="connsiteY6" fmla="*/ 813808 h 816450"/>
              <a:gd name="connsiteX7" fmla="*/ 0 w 3818409"/>
              <a:gd name="connsiteY7" fmla="*/ 813808 h 8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6450">
                <a:moveTo>
                  <a:pt x="0" y="0"/>
                </a:moveTo>
                <a:lnTo>
                  <a:pt x="3411061" y="0"/>
                </a:lnTo>
                <a:lnTo>
                  <a:pt x="3411061" y="1764"/>
                </a:lnTo>
                <a:lnTo>
                  <a:pt x="3411064" y="1761"/>
                </a:lnTo>
                <a:lnTo>
                  <a:pt x="3818409" y="409105"/>
                </a:lnTo>
                <a:lnTo>
                  <a:pt x="3411064" y="816450"/>
                </a:lnTo>
                <a:lnTo>
                  <a:pt x="340842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6CCCC35-5929-4DEF-87A5-CD285FDF6285}"/>
              </a:ext>
            </a:extLst>
          </p:cNvPr>
          <p:cNvSpPr/>
          <p:nvPr/>
        </p:nvSpPr>
        <p:spPr>
          <a:xfrm>
            <a:off x="3009899" y="3590331"/>
            <a:ext cx="3818409" cy="817330"/>
          </a:xfrm>
          <a:custGeom>
            <a:avLst/>
            <a:gdLst>
              <a:gd name="connsiteX0" fmla="*/ 0 w 3818409"/>
              <a:gd name="connsiteY0" fmla="*/ 0 h 817330"/>
              <a:gd name="connsiteX1" fmla="*/ 3411061 w 3818409"/>
              <a:gd name="connsiteY1" fmla="*/ 0 h 817330"/>
              <a:gd name="connsiteX2" fmla="*/ 3411061 w 3818409"/>
              <a:gd name="connsiteY2" fmla="*/ 2644 h 817330"/>
              <a:gd name="connsiteX3" fmla="*/ 3411064 w 3818409"/>
              <a:gd name="connsiteY3" fmla="*/ 2641 h 817330"/>
              <a:gd name="connsiteX4" fmla="*/ 3818409 w 3818409"/>
              <a:gd name="connsiteY4" fmla="*/ 409985 h 817330"/>
              <a:gd name="connsiteX5" fmla="*/ 3411064 w 3818409"/>
              <a:gd name="connsiteY5" fmla="*/ 817330 h 817330"/>
              <a:gd name="connsiteX6" fmla="*/ 3407543 w 3818409"/>
              <a:gd name="connsiteY6" fmla="*/ 813808 h 817330"/>
              <a:gd name="connsiteX7" fmla="*/ 0 w 3818409"/>
              <a:gd name="connsiteY7" fmla="*/ 813808 h 81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7330">
                <a:moveTo>
                  <a:pt x="0" y="0"/>
                </a:moveTo>
                <a:lnTo>
                  <a:pt x="3411061" y="0"/>
                </a:lnTo>
                <a:lnTo>
                  <a:pt x="3411061" y="2644"/>
                </a:lnTo>
                <a:lnTo>
                  <a:pt x="3411064" y="2641"/>
                </a:lnTo>
                <a:lnTo>
                  <a:pt x="3818409" y="409985"/>
                </a:lnTo>
                <a:lnTo>
                  <a:pt x="3411064" y="817330"/>
                </a:lnTo>
                <a:lnTo>
                  <a:pt x="340754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D67124-A0C7-4327-8938-C56641B4CB58}"/>
              </a:ext>
            </a:extLst>
          </p:cNvPr>
          <p:cNvSpPr/>
          <p:nvPr/>
        </p:nvSpPr>
        <p:spPr>
          <a:xfrm>
            <a:off x="3009899" y="4404140"/>
            <a:ext cx="3818409" cy="818210"/>
          </a:xfrm>
          <a:custGeom>
            <a:avLst/>
            <a:gdLst>
              <a:gd name="connsiteX0" fmla="*/ 0 w 3818409"/>
              <a:gd name="connsiteY0" fmla="*/ 0 h 818210"/>
              <a:gd name="connsiteX1" fmla="*/ 3411061 w 3818409"/>
              <a:gd name="connsiteY1" fmla="*/ 0 h 818210"/>
              <a:gd name="connsiteX2" fmla="*/ 3411061 w 3818409"/>
              <a:gd name="connsiteY2" fmla="*/ 3524 h 818210"/>
              <a:gd name="connsiteX3" fmla="*/ 3411064 w 3818409"/>
              <a:gd name="connsiteY3" fmla="*/ 3521 h 818210"/>
              <a:gd name="connsiteX4" fmla="*/ 3818409 w 3818409"/>
              <a:gd name="connsiteY4" fmla="*/ 410865 h 818210"/>
              <a:gd name="connsiteX5" fmla="*/ 3411064 w 3818409"/>
              <a:gd name="connsiteY5" fmla="*/ 818210 h 818210"/>
              <a:gd name="connsiteX6" fmla="*/ 3406663 w 3818409"/>
              <a:gd name="connsiteY6" fmla="*/ 813808 h 818210"/>
              <a:gd name="connsiteX7" fmla="*/ 0 w 3818409"/>
              <a:gd name="connsiteY7" fmla="*/ 813808 h 8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8210">
                <a:moveTo>
                  <a:pt x="0" y="0"/>
                </a:moveTo>
                <a:lnTo>
                  <a:pt x="3411061" y="0"/>
                </a:lnTo>
                <a:lnTo>
                  <a:pt x="3411061" y="3524"/>
                </a:lnTo>
                <a:lnTo>
                  <a:pt x="3411064" y="3521"/>
                </a:lnTo>
                <a:lnTo>
                  <a:pt x="3818409" y="410865"/>
                </a:lnTo>
                <a:lnTo>
                  <a:pt x="3411064" y="818210"/>
                </a:lnTo>
                <a:lnTo>
                  <a:pt x="340666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FEA67EC-3D82-4FEE-B23B-CE50D920B519}"/>
              </a:ext>
            </a:extLst>
          </p:cNvPr>
          <p:cNvSpPr/>
          <p:nvPr/>
        </p:nvSpPr>
        <p:spPr>
          <a:xfrm>
            <a:off x="3009899" y="5220924"/>
            <a:ext cx="3818409" cy="816115"/>
          </a:xfrm>
          <a:custGeom>
            <a:avLst/>
            <a:gdLst>
              <a:gd name="connsiteX0" fmla="*/ 0 w 3818409"/>
              <a:gd name="connsiteY0" fmla="*/ 0 h 816115"/>
              <a:gd name="connsiteX1" fmla="*/ 3411061 w 3818409"/>
              <a:gd name="connsiteY1" fmla="*/ 0 h 816115"/>
              <a:gd name="connsiteX2" fmla="*/ 3411061 w 3818409"/>
              <a:gd name="connsiteY2" fmla="*/ 1429 h 816115"/>
              <a:gd name="connsiteX3" fmla="*/ 3411064 w 3818409"/>
              <a:gd name="connsiteY3" fmla="*/ 1426 h 816115"/>
              <a:gd name="connsiteX4" fmla="*/ 3818409 w 3818409"/>
              <a:gd name="connsiteY4" fmla="*/ 408770 h 816115"/>
              <a:gd name="connsiteX5" fmla="*/ 3411064 w 3818409"/>
              <a:gd name="connsiteY5" fmla="*/ 816115 h 816115"/>
              <a:gd name="connsiteX6" fmla="*/ 3408758 w 3818409"/>
              <a:gd name="connsiteY6" fmla="*/ 813808 h 816115"/>
              <a:gd name="connsiteX7" fmla="*/ 0 w 3818409"/>
              <a:gd name="connsiteY7" fmla="*/ 813808 h 81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6115">
                <a:moveTo>
                  <a:pt x="0" y="0"/>
                </a:moveTo>
                <a:lnTo>
                  <a:pt x="3411061" y="0"/>
                </a:lnTo>
                <a:lnTo>
                  <a:pt x="3411061" y="1429"/>
                </a:lnTo>
                <a:lnTo>
                  <a:pt x="3411064" y="1426"/>
                </a:lnTo>
                <a:lnTo>
                  <a:pt x="3818409" y="408770"/>
                </a:lnTo>
                <a:lnTo>
                  <a:pt x="3411064" y="816115"/>
                </a:lnTo>
                <a:lnTo>
                  <a:pt x="3408758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8C2AEE-EC45-44FE-BC2E-6EDC77373D60}"/>
              </a:ext>
            </a:extLst>
          </p:cNvPr>
          <p:cNvSpPr/>
          <p:nvPr/>
        </p:nvSpPr>
        <p:spPr>
          <a:xfrm>
            <a:off x="6683529" y="181793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2497E-71FE-4A41-98A6-BB0341DFCBC5}"/>
              </a:ext>
            </a:extLst>
          </p:cNvPr>
          <p:cNvSpPr/>
          <p:nvPr/>
        </p:nvSpPr>
        <p:spPr>
          <a:xfrm>
            <a:off x="6683529" y="263658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37E1EB-E0B1-4923-B97F-E762967E3FBE}"/>
              </a:ext>
            </a:extLst>
          </p:cNvPr>
          <p:cNvSpPr/>
          <p:nvPr/>
        </p:nvSpPr>
        <p:spPr>
          <a:xfrm>
            <a:off x="6683529" y="3451831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9A4E85A-F710-4B4E-91AC-FBF734A240CB}"/>
              </a:ext>
            </a:extLst>
          </p:cNvPr>
          <p:cNvSpPr/>
          <p:nvPr/>
        </p:nvSpPr>
        <p:spPr>
          <a:xfrm>
            <a:off x="6683526" y="4262998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A772D80-0050-4771-B9F7-532B9D9377EA}"/>
              </a:ext>
            </a:extLst>
          </p:cNvPr>
          <p:cNvSpPr/>
          <p:nvPr/>
        </p:nvSpPr>
        <p:spPr>
          <a:xfrm>
            <a:off x="6683526" y="5073052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B9368A-3167-40A1-BCE9-43944A0EE3E0}"/>
              </a:ext>
            </a:extLst>
          </p:cNvPr>
          <p:cNvSpPr/>
          <p:nvPr/>
        </p:nvSpPr>
        <p:spPr>
          <a:xfrm>
            <a:off x="7090871" y="2226657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9164E52-E913-4F3E-8DE3-6EAF27161CAA}"/>
              </a:ext>
            </a:extLst>
          </p:cNvPr>
          <p:cNvSpPr/>
          <p:nvPr/>
        </p:nvSpPr>
        <p:spPr>
          <a:xfrm>
            <a:off x="7090871" y="3045307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338FDC6-DD7A-4D59-831C-3F64C3E7D383}"/>
              </a:ext>
            </a:extLst>
          </p:cNvPr>
          <p:cNvSpPr/>
          <p:nvPr/>
        </p:nvSpPr>
        <p:spPr>
          <a:xfrm>
            <a:off x="7090871" y="386055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DFC69A5-A0F4-4662-B4C0-90404F4EB496}"/>
              </a:ext>
            </a:extLst>
          </p:cNvPr>
          <p:cNvSpPr/>
          <p:nvPr/>
        </p:nvSpPr>
        <p:spPr>
          <a:xfrm>
            <a:off x="7090868" y="4671721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FF368F-ED20-4796-A6F8-7AEECC1B6CD2}"/>
              </a:ext>
            </a:extLst>
          </p:cNvPr>
          <p:cNvSpPr/>
          <p:nvPr/>
        </p:nvSpPr>
        <p:spPr>
          <a:xfrm>
            <a:off x="7500419" y="263658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D8FADF-F756-4108-9CD5-BB9F91C36CE3}"/>
              </a:ext>
            </a:extLst>
          </p:cNvPr>
          <p:cNvSpPr/>
          <p:nvPr/>
        </p:nvSpPr>
        <p:spPr>
          <a:xfrm>
            <a:off x="7500419" y="345523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E3187F-A65C-415E-867A-07A6DCDB6779}"/>
              </a:ext>
            </a:extLst>
          </p:cNvPr>
          <p:cNvSpPr/>
          <p:nvPr/>
        </p:nvSpPr>
        <p:spPr>
          <a:xfrm>
            <a:off x="7500419" y="4270481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ACAFF9-0255-42B2-85C2-97394BCE6CD0}"/>
              </a:ext>
            </a:extLst>
          </p:cNvPr>
          <p:cNvSpPr/>
          <p:nvPr/>
        </p:nvSpPr>
        <p:spPr>
          <a:xfrm>
            <a:off x="7905560" y="3050055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A15ADD0-9908-455B-9EFF-D55D2867D344}"/>
              </a:ext>
            </a:extLst>
          </p:cNvPr>
          <p:cNvSpPr/>
          <p:nvPr/>
        </p:nvSpPr>
        <p:spPr>
          <a:xfrm>
            <a:off x="7905560" y="3868705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1D9175-C648-45E1-AB01-5CD0ABBCE81C}"/>
              </a:ext>
            </a:extLst>
          </p:cNvPr>
          <p:cNvSpPr/>
          <p:nvPr/>
        </p:nvSpPr>
        <p:spPr>
          <a:xfrm>
            <a:off x="8312907" y="345523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BAD787-7E8A-4AFE-A440-673A1CEEBE35}"/>
              </a:ext>
            </a:extLst>
          </p:cNvPr>
          <p:cNvSpPr/>
          <p:nvPr/>
        </p:nvSpPr>
        <p:spPr>
          <a:xfrm>
            <a:off x="9828341" y="3899939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39BEEC8-5E76-4141-8FD8-98F4E5A09C1F}"/>
              </a:ext>
            </a:extLst>
          </p:cNvPr>
          <p:cNvSpPr/>
          <p:nvPr/>
        </p:nvSpPr>
        <p:spPr>
          <a:xfrm>
            <a:off x="9828341" y="4353036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CA06318-617E-4CE2-858B-85D9B5E6F7EA}"/>
              </a:ext>
            </a:extLst>
          </p:cNvPr>
          <p:cNvSpPr/>
          <p:nvPr/>
        </p:nvSpPr>
        <p:spPr>
          <a:xfrm>
            <a:off x="9828341" y="5712326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5D22E26-3E98-44EF-9B2C-1A1DA116E659}"/>
              </a:ext>
            </a:extLst>
          </p:cNvPr>
          <p:cNvSpPr/>
          <p:nvPr/>
        </p:nvSpPr>
        <p:spPr>
          <a:xfrm>
            <a:off x="9834029" y="4806133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532FC56-0D53-4784-B49B-C947CC3B82F5}"/>
              </a:ext>
            </a:extLst>
          </p:cNvPr>
          <p:cNvSpPr/>
          <p:nvPr/>
        </p:nvSpPr>
        <p:spPr>
          <a:xfrm>
            <a:off x="9828341" y="5259230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22774-5A5F-4E76-9FEA-1A2880DF0690}"/>
              </a:ext>
            </a:extLst>
          </p:cNvPr>
          <p:cNvSpPr/>
          <p:nvPr/>
        </p:nvSpPr>
        <p:spPr>
          <a:xfrm>
            <a:off x="10235684" y="3863651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Lorem ipsum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C33001-C65F-4CF5-8261-A19A7E460173}"/>
              </a:ext>
            </a:extLst>
          </p:cNvPr>
          <p:cNvSpPr/>
          <p:nvPr/>
        </p:nvSpPr>
        <p:spPr>
          <a:xfrm>
            <a:off x="10235684" y="4315848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Lorem ipsum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AD6C36-E6FB-45CD-A8C4-32E04F72BAD9}"/>
              </a:ext>
            </a:extLst>
          </p:cNvPr>
          <p:cNvSpPr/>
          <p:nvPr/>
        </p:nvSpPr>
        <p:spPr>
          <a:xfrm>
            <a:off x="10235684" y="4768045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Lorem ipsum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AFE395-CDD4-4B6F-AF29-7C7D4516F05F}"/>
              </a:ext>
            </a:extLst>
          </p:cNvPr>
          <p:cNvSpPr/>
          <p:nvPr/>
        </p:nvSpPr>
        <p:spPr>
          <a:xfrm>
            <a:off x="10235684" y="5220242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Lorem ipsum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50E017-6115-4C7E-9236-EDC8E412F6A8}"/>
              </a:ext>
            </a:extLst>
          </p:cNvPr>
          <p:cNvSpPr/>
          <p:nvPr/>
        </p:nvSpPr>
        <p:spPr>
          <a:xfrm>
            <a:off x="10235684" y="5672440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273490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Adjacency Matrix for PowerPoint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C6D32F-2080-481D-957F-C55013D0B6C3}"/>
              </a:ext>
            </a:extLst>
          </p:cNvPr>
          <p:cNvSpPr/>
          <p:nvPr/>
        </p:nvSpPr>
        <p:spPr>
          <a:xfrm rot="18900000">
            <a:off x="6540272" y="4934313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BC300F5-7F7C-40EE-ABB3-1FC2CD0837FA}"/>
              </a:ext>
            </a:extLst>
          </p:cNvPr>
          <p:cNvSpPr/>
          <p:nvPr/>
        </p:nvSpPr>
        <p:spPr>
          <a:xfrm rot="18900000">
            <a:off x="6540271" y="3304936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73960C-018A-416E-BE7A-CD9918A7DB5B}"/>
              </a:ext>
            </a:extLst>
          </p:cNvPr>
          <p:cNvSpPr/>
          <p:nvPr/>
        </p:nvSpPr>
        <p:spPr>
          <a:xfrm rot="18900000">
            <a:off x="6540271" y="4119625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915964-2605-4CBD-916F-69BA9E37DA28}"/>
              </a:ext>
            </a:extLst>
          </p:cNvPr>
          <p:cNvSpPr/>
          <p:nvPr/>
        </p:nvSpPr>
        <p:spPr>
          <a:xfrm rot="18900000">
            <a:off x="6947616" y="3712280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C351D4-EE70-4232-A4D6-43163A6BD618}"/>
              </a:ext>
            </a:extLst>
          </p:cNvPr>
          <p:cNvSpPr/>
          <p:nvPr/>
        </p:nvSpPr>
        <p:spPr>
          <a:xfrm rot="18900000">
            <a:off x="6947616" y="4526969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A565D8-EE1B-4C43-B330-5F9D4023D5A1}"/>
              </a:ext>
            </a:extLst>
          </p:cNvPr>
          <p:cNvSpPr/>
          <p:nvPr/>
        </p:nvSpPr>
        <p:spPr>
          <a:xfrm rot="18900000">
            <a:off x="7354960" y="4119625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BFAC118-1C4F-4CE7-85F2-D074FE6BD27A}"/>
              </a:ext>
            </a:extLst>
          </p:cNvPr>
          <p:cNvSpPr/>
          <p:nvPr/>
        </p:nvSpPr>
        <p:spPr>
          <a:xfrm rot="18900000">
            <a:off x="6540272" y="1675558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17322F-DBD7-4E75-A46C-E05CECBDC9E0}"/>
              </a:ext>
            </a:extLst>
          </p:cNvPr>
          <p:cNvSpPr/>
          <p:nvPr/>
        </p:nvSpPr>
        <p:spPr>
          <a:xfrm rot="18900000">
            <a:off x="6540272" y="2490247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382EC4-2973-45CC-A454-B83D700D7DA7}"/>
              </a:ext>
            </a:extLst>
          </p:cNvPr>
          <p:cNvSpPr/>
          <p:nvPr/>
        </p:nvSpPr>
        <p:spPr>
          <a:xfrm rot="18900000">
            <a:off x="6947616" y="2082903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76D437-9B5B-4F96-BEDB-B7F547145C07}"/>
              </a:ext>
            </a:extLst>
          </p:cNvPr>
          <p:cNvSpPr/>
          <p:nvPr/>
        </p:nvSpPr>
        <p:spPr>
          <a:xfrm rot="18900000">
            <a:off x="6947616" y="2897591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D404803-E799-43DF-B15E-4FFC1939ED0E}"/>
              </a:ext>
            </a:extLst>
          </p:cNvPr>
          <p:cNvSpPr/>
          <p:nvPr/>
        </p:nvSpPr>
        <p:spPr>
          <a:xfrm rot="18900000">
            <a:off x="7354960" y="2490247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8C484A-5883-4728-8727-1E5283C10369}"/>
              </a:ext>
            </a:extLst>
          </p:cNvPr>
          <p:cNvSpPr/>
          <p:nvPr/>
        </p:nvSpPr>
        <p:spPr>
          <a:xfrm rot="18900000">
            <a:off x="7354960" y="3304936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B9ABB96-D7CD-40B2-94AA-6C36EDC147D7}"/>
              </a:ext>
            </a:extLst>
          </p:cNvPr>
          <p:cNvSpPr/>
          <p:nvPr/>
        </p:nvSpPr>
        <p:spPr>
          <a:xfrm rot="18900000">
            <a:off x="7762305" y="2897591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D4964E0-9E66-45D0-95FB-74BD6B2FBE9D}"/>
              </a:ext>
            </a:extLst>
          </p:cNvPr>
          <p:cNvSpPr/>
          <p:nvPr/>
        </p:nvSpPr>
        <p:spPr>
          <a:xfrm rot="18900000">
            <a:off x="7762305" y="3712280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2BD094E-FC58-4D1F-82D3-46180D14E199}"/>
              </a:ext>
            </a:extLst>
          </p:cNvPr>
          <p:cNvSpPr/>
          <p:nvPr/>
        </p:nvSpPr>
        <p:spPr>
          <a:xfrm rot="18900000">
            <a:off x="8169649" y="3304936"/>
            <a:ext cx="576072" cy="5760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A21A19-5E29-49EC-8D4D-EAB9EDF5FD18}"/>
              </a:ext>
            </a:extLst>
          </p:cNvPr>
          <p:cNvSpPr/>
          <p:nvPr/>
        </p:nvSpPr>
        <p:spPr>
          <a:xfrm>
            <a:off x="3009899" y="1148906"/>
            <a:ext cx="3818409" cy="814688"/>
          </a:xfrm>
          <a:custGeom>
            <a:avLst/>
            <a:gdLst>
              <a:gd name="connsiteX0" fmla="*/ 3411064 w 3818409"/>
              <a:gd name="connsiteY0" fmla="*/ 0 h 814688"/>
              <a:gd name="connsiteX1" fmla="*/ 3818409 w 3818409"/>
              <a:gd name="connsiteY1" fmla="*/ 407344 h 814688"/>
              <a:gd name="connsiteX2" fmla="*/ 3411064 w 3818409"/>
              <a:gd name="connsiteY2" fmla="*/ 814688 h 814688"/>
              <a:gd name="connsiteX3" fmla="*/ 3410184 w 3818409"/>
              <a:gd name="connsiteY3" fmla="*/ 813808 h 814688"/>
              <a:gd name="connsiteX4" fmla="*/ 0 w 3818409"/>
              <a:gd name="connsiteY4" fmla="*/ 813808 h 814688"/>
              <a:gd name="connsiteX5" fmla="*/ 0 w 3818409"/>
              <a:gd name="connsiteY5" fmla="*/ 0 h 814688"/>
              <a:gd name="connsiteX6" fmla="*/ 3411061 w 3818409"/>
              <a:gd name="connsiteY6" fmla="*/ 0 h 814688"/>
              <a:gd name="connsiteX7" fmla="*/ 3411061 w 3818409"/>
              <a:gd name="connsiteY7" fmla="*/ 3 h 81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4688">
                <a:moveTo>
                  <a:pt x="3411064" y="0"/>
                </a:moveTo>
                <a:lnTo>
                  <a:pt x="3818409" y="407344"/>
                </a:lnTo>
                <a:lnTo>
                  <a:pt x="3411064" y="814688"/>
                </a:lnTo>
                <a:lnTo>
                  <a:pt x="3410184" y="813808"/>
                </a:lnTo>
                <a:lnTo>
                  <a:pt x="0" y="813808"/>
                </a:lnTo>
                <a:lnTo>
                  <a:pt x="0" y="0"/>
                </a:lnTo>
                <a:lnTo>
                  <a:pt x="3411061" y="0"/>
                </a:lnTo>
                <a:lnTo>
                  <a:pt x="3411061" y="3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947B3EF-0110-4724-BA54-90BB6F49F3C1}"/>
              </a:ext>
            </a:extLst>
          </p:cNvPr>
          <p:cNvSpPr/>
          <p:nvPr/>
        </p:nvSpPr>
        <p:spPr>
          <a:xfrm>
            <a:off x="3009899" y="1962714"/>
            <a:ext cx="3818409" cy="815570"/>
          </a:xfrm>
          <a:custGeom>
            <a:avLst/>
            <a:gdLst>
              <a:gd name="connsiteX0" fmla="*/ 0 w 3818409"/>
              <a:gd name="connsiteY0" fmla="*/ 0 h 815570"/>
              <a:gd name="connsiteX1" fmla="*/ 3411061 w 3818409"/>
              <a:gd name="connsiteY1" fmla="*/ 0 h 815570"/>
              <a:gd name="connsiteX2" fmla="*/ 3411061 w 3818409"/>
              <a:gd name="connsiteY2" fmla="*/ 884 h 815570"/>
              <a:gd name="connsiteX3" fmla="*/ 3411064 w 3818409"/>
              <a:gd name="connsiteY3" fmla="*/ 881 h 815570"/>
              <a:gd name="connsiteX4" fmla="*/ 3818409 w 3818409"/>
              <a:gd name="connsiteY4" fmla="*/ 408225 h 815570"/>
              <a:gd name="connsiteX5" fmla="*/ 3411064 w 3818409"/>
              <a:gd name="connsiteY5" fmla="*/ 815570 h 815570"/>
              <a:gd name="connsiteX6" fmla="*/ 3409303 w 3818409"/>
              <a:gd name="connsiteY6" fmla="*/ 813808 h 815570"/>
              <a:gd name="connsiteX7" fmla="*/ 0 w 3818409"/>
              <a:gd name="connsiteY7" fmla="*/ 813808 h 81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5570">
                <a:moveTo>
                  <a:pt x="0" y="0"/>
                </a:moveTo>
                <a:lnTo>
                  <a:pt x="3411061" y="0"/>
                </a:lnTo>
                <a:lnTo>
                  <a:pt x="3411061" y="884"/>
                </a:lnTo>
                <a:lnTo>
                  <a:pt x="3411064" y="881"/>
                </a:lnTo>
                <a:lnTo>
                  <a:pt x="3818409" y="408225"/>
                </a:lnTo>
                <a:lnTo>
                  <a:pt x="3411064" y="815570"/>
                </a:lnTo>
                <a:lnTo>
                  <a:pt x="340930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1A45EE3-9A76-4527-8076-8DC9601604C6}"/>
              </a:ext>
            </a:extLst>
          </p:cNvPr>
          <p:cNvSpPr/>
          <p:nvPr/>
        </p:nvSpPr>
        <p:spPr>
          <a:xfrm>
            <a:off x="3009899" y="2776523"/>
            <a:ext cx="3818409" cy="816450"/>
          </a:xfrm>
          <a:custGeom>
            <a:avLst/>
            <a:gdLst>
              <a:gd name="connsiteX0" fmla="*/ 0 w 3818409"/>
              <a:gd name="connsiteY0" fmla="*/ 0 h 816450"/>
              <a:gd name="connsiteX1" fmla="*/ 3411061 w 3818409"/>
              <a:gd name="connsiteY1" fmla="*/ 0 h 816450"/>
              <a:gd name="connsiteX2" fmla="*/ 3411061 w 3818409"/>
              <a:gd name="connsiteY2" fmla="*/ 1764 h 816450"/>
              <a:gd name="connsiteX3" fmla="*/ 3411064 w 3818409"/>
              <a:gd name="connsiteY3" fmla="*/ 1761 h 816450"/>
              <a:gd name="connsiteX4" fmla="*/ 3818409 w 3818409"/>
              <a:gd name="connsiteY4" fmla="*/ 409105 h 816450"/>
              <a:gd name="connsiteX5" fmla="*/ 3411064 w 3818409"/>
              <a:gd name="connsiteY5" fmla="*/ 816450 h 816450"/>
              <a:gd name="connsiteX6" fmla="*/ 3408423 w 3818409"/>
              <a:gd name="connsiteY6" fmla="*/ 813808 h 816450"/>
              <a:gd name="connsiteX7" fmla="*/ 0 w 3818409"/>
              <a:gd name="connsiteY7" fmla="*/ 813808 h 8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6450">
                <a:moveTo>
                  <a:pt x="0" y="0"/>
                </a:moveTo>
                <a:lnTo>
                  <a:pt x="3411061" y="0"/>
                </a:lnTo>
                <a:lnTo>
                  <a:pt x="3411061" y="1764"/>
                </a:lnTo>
                <a:lnTo>
                  <a:pt x="3411064" y="1761"/>
                </a:lnTo>
                <a:lnTo>
                  <a:pt x="3818409" y="409105"/>
                </a:lnTo>
                <a:lnTo>
                  <a:pt x="3411064" y="816450"/>
                </a:lnTo>
                <a:lnTo>
                  <a:pt x="340842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6CCCC35-5929-4DEF-87A5-CD285FDF6285}"/>
              </a:ext>
            </a:extLst>
          </p:cNvPr>
          <p:cNvSpPr/>
          <p:nvPr/>
        </p:nvSpPr>
        <p:spPr>
          <a:xfrm>
            <a:off x="3009899" y="3590331"/>
            <a:ext cx="3818409" cy="817330"/>
          </a:xfrm>
          <a:custGeom>
            <a:avLst/>
            <a:gdLst>
              <a:gd name="connsiteX0" fmla="*/ 0 w 3818409"/>
              <a:gd name="connsiteY0" fmla="*/ 0 h 817330"/>
              <a:gd name="connsiteX1" fmla="*/ 3411061 w 3818409"/>
              <a:gd name="connsiteY1" fmla="*/ 0 h 817330"/>
              <a:gd name="connsiteX2" fmla="*/ 3411061 w 3818409"/>
              <a:gd name="connsiteY2" fmla="*/ 2644 h 817330"/>
              <a:gd name="connsiteX3" fmla="*/ 3411064 w 3818409"/>
              <a:gd name="connsiteY3" fmla="*/ 2641 h 817330"/>
              <a:gd name="connsiteX4" fmla="*/ 3818409 w 3818409"/>
              <a:gd name="connsiteY4" fmla="*/ 409985 h 817330"/>
              <a:gd name="connsiteX5" fmla="*/ 3411064 w 3818409"/>
              <a:gd name="connsiteY5" fmla="*/ 817330 h 817330"/>
              <a:gd name="connsiteX6" fmla="*/ 3407543 w 3818409"/>
              <a:gd name="connsiteY6" fmla="*/ 813808 h 817330"/>
              <a:gd name="connsiteX7" fmla="*/ 0 w 3818409"/>
              <a:gd name="connsiteY7" fmla="*/ 813808 h 81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7330">
                <a:moveTo>
                  <a:pt x="0" y="0"/>
                </a:moveTo>
                <a:lnTo>
                  <a:pt x="3411061" y="0"/>
                </a:lnTo>
                <a:lnTo>
                  <a:pt x="3411061" y="2644"/>
                </a:lnTo>
                <a:lnTo>
                  <a:pt x="3411064" y="2641"/>
                </a:lnTo>
                <a:lnTo>
                  <a:pt x="3818409" y="409985"/>
                </a:lnTo>
                <a:lnTo>
                  <a:pt x="3411064" y="817330"/>
                </a:lnTo>
                <a:lnTo>
                  <a:pt x="340754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D67124-A0C7-4327-8938-C56641B4CB58}"/>
              </a:ext>
            </a:extLst>
          </p:cNvPr>
          <p:cNvSpPr/>
          <p:nvPr/>
        </p:nvSpPr>
        <p:spPr>
          <a:xfrm>
            <a:off x="3009899" y="4404140"/>
            <a:ext cx="3818409" cy="818210"/>
          </a:xfrm>
          <a:custGeom>
            <a:avLst/>
            <a:gdLst>
              <a:gd name="connsiteX0" fmla="*/ 0 w 3818409"/>
              <a:gd name="connsiteY0" fmla="*/ 0 h 818210"/>
              <a:gd name="connsiteX1" fmla="*/ 3411061 w 3818409"/>
              <a:gd name="connsiteY1" fmla="*/ 0 h 818210"/>
              <a:gd name="connsiteX2" fmla="*/ 3411061 w 3818409"/>
              <a:gd name="connsiteY2" fmla="*/ 3524 h 818210"/>
              <a:gd name="connsiteX3" fmla="*/ 3411064 w 3818409"/>
              <a:gd name="connsiteY3" fmla="*/ 3521 h 818210"/>
              <a:gd name="connsiteX4" fmla="*/ 3818409 w 3818409"/>
              <a:gd name="connsiteY4" fmla="*/ 410865 h 818210"/>
              <a:gd name="connsiteX5" fmla="*/ 3411064 w 3818409"/>
              <a:gd name="connsiteY5" fmla="*/ 818210 h 818210"/>
              <a:gd name="connsiteX6" fmla="*/ 3406663 w 3818409"/>
              <a:gd name="connsiteY6" fmla="*/ 813808 h 818210"/>
              <a:gd name="connsiteX7" fmla="*/ 0 w 3818409"/>
              <a:gd name="connsiteY7" fmla="*/ 813808 h 8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8210">
                <a:moveTo>
                  <a:pt x="0" y="0"/>
                </a:moveTo>
                <a:lnTo>
                  <a:pt x="3411061" y="0"/>
                </a:lnTo>
                <a:lnTo>
                  <a:pt x="3411061" y="3524"/>
                </a:lnTo>
                <a:lnTo>
                  <a:pt x="3411064" y="3521"/>
                </a:lnTo>
                <a:lnTo>
                  <a:pt x="3818409" y="410865"/>
                </a:lnTo>
                <a:lnTo>
                  <a:pt x="3411064" y="818210"/>
                </a:lnTo>
                <a:lnTo>
                  <a:pt x="3406663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FEA67EC-3D82-4FEE-B23B-CE50D920B519}"/>
              </a:ext>
            </a:extLst>
          </p:cNvPr>
          <p:cNvSpPr/>
          <p:nvPr/>
        </p:nvSpPr>
        <p:spPr>
          <a:xfrm>
            <a:off x="3009899" y="5220924"/>
            <a:ext cx="3818409" cy="816115"/>
          </a:xfrm>
          <a:custGeom>
            <a:avLst/>
            <a:gdLst>
              <a:gd name="connsiteX0" fmla="*/ 0 w 3818409"/>
              <a:gd name="connsiteY0" fmla="*/ 0 h 816115"/>
              <a:gd name="connsiteX1" fmla="*/ 3411061 w 3818409"/>
              <a:gd name="connsiteY1" fmla="*/ 0 h 816115"/>
              <a:gd name="connsiteX2" fmla="*/ 3411061 w 3818409"/>
              <a:gd name="connsiteY2" fmla="*/ 1429 h 816115"/>
              <a:gd name="connsiteX3" fmla="*/ 3411064 w 3818409"/>
              <a:gd name="connsiteY3" fmla="*/ 1426 h 816115"/>
              <a:gd name="connsiteX4" fmla="*/ 3818409 w 3818409"/>
              <a:gd name="connsiteY4" fmla="*/ 408770 h 816115"/>
              <a:gd name="connsiteX5" fmla="*/ 3411064 w 3818409"/>
              <a:gd name="connsiteY5" fmla="*/ 816115 h 816115"/>
              <a:gd name="connsiteX6" fmla="*/ 3408758 w 3818409"/>
              <a:gd name="connsiteY6" fmla="*/ 813808 h 816115"/>
              <a:gd name="connsiteX7" fmla="*/ 0 w 3818409"/>
              <a:gd name="connsiteY7" fmla="*/ 813808 h 81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409" h="816115">
                <a:moveTo>
                  <a:pt x="0" y="0"/>
                </a:moveTo>
                <a:lnTo>
                  <a:pt x="3411061" y="0"/>
                </a:lnTo>
                <a:lnTo>
                  <a:pt x="3411061" y="1429"/>
                </a:lnTo>
                <a:lnTo>
                  <a:pt x="3411064" y="1426"/>
                </a:lnTo>
                <a:lnTo>
                  <a:pt x="3818409" y="408770"/>
                </a:lnTo>
                <a:lnTo>
                  <a:pt x="3411064" y="816115"/>
                </a:lnTo>
                <a:lnTo>
                  <a:pt x="3408758" y="813808"/>
                </a:lnTo>
                <a:lnTo>
                  <a:pt x="0" y="81380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cap="all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  <a:endParaRPr lang="en-US" sz="2800" cap="all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8C2AEE-EC45-44FE-BC2E-6EDC77373D60}"/>
              </a:ext>
            </a:extLst>
          </p:cNvPr>
          <p:cNvSpPr/>
          <p:nvPr/>
        </p:nvSpPr>
        <p:spPr>
          <a:xfrm>
            <a:off x="6683529" y="181793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2497E-71FE-4A41-98A6-BB0341DFCBC5}"/>
              </a:ext>
            </a:extLst>
          </p:cNvPr>
          <p:cNvSpPr/>
          <p:nvPr/>
        </p:nvSpPr>
        <p:spPr>
          <a:xfrm>
            <a:off x="6683529" y="263658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37E1EB-E0B1-4923-B97F-E762967E3FBE}"/>
              </a:ext>
            </a:extLst>
          </p:cNvPr>
          <p:cNvSpPr/>
          <p:nvPr/>
        </p:nvSpPr>
        <p:spPr>
          <a:xfrm>
            <a:off x="6683529" y="3451831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9A4E85A-F710-4B4E-91AC-FBF734A240CB}"/>
              </a:ext>
            </a:extLst>
          </p:cNvPr>
          <p:cNvSpPr/>
          <p:nvPr/>
        </p:nvSpPr>
        <p:spPr>
          <a:xfrm>
            <a:off x="6683526" y="4262998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A772D80-0050-4771-B9F7-532B9D9377EA}"/>
              </a:ext>
            </a:extLst>
          </p:cNvPr>
          <p:cNvSpPr/>
          <p:nvPr/>
        </p:nvSpPr>
        <p:spPr>
          <a:xfrm>
            <a:off x="6683526" y="5073052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B9368A-3167-40A1-BCE9-43944A0EE3E0}"/>
              </a:ext>
            </a:extLst>
          </p:cNvPr>
          <p:cNvSpPr/>
          <p:nvPr/>
        </p:nvSpPr>
        <p:spPr>
          <a:xfrm>
            <a:off x="7090871" y="2226657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9164E52-E913-4F3E-8DE3-6EAF27161CAA}"/>
              </a:ext>
            </a:extLst>
          </p:cNvPr>
          <p:cNvSpPr/>
          <p:nvPr/>
        </p:nvSpPr>
        <p:spPr>
          <a:xfrm>
            <a:off x="7090871" y="3045307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338FDC6-DD7A-4D59-831C-3F64C3E7D383}"/>
              </a:ext>
            </a:extLst>
          </p:cNvPr>
          <p:cNvSpPr/>
          <p:nvPr/>
        </p:nvSpPr>
        <p:spPr>
          <a:xfrm>
            <a:off x="7090871" y="386055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DFC69A5-A0F4-4662-B4C0-90404F4EB496}"/>
              </a:ext>
            </a:extLst>
          </p:cNvPr>
          <p:cNvSpPr/>
          <p:nvPr/>
        </p:nvSpPr>
        <p:spPr>
          <a:xfrm>
            <a:off x="7090868" y="4671721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FF368F-ED20-4796-A6F8-7AEECC1B6CD2}"/>
              </a:ext>
            </a:extLst>
          </p:cNvPr>
          <p:cNvSpPr/>
          <p:nvPr/>
        </p:nvSpPr>
        <p:spPr>
          <a:xfrm>
            <a:off x="7500419" y="263658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D8FADF-F756-4108-9CD5-BB9F91C36CE3}"/>
              </a:ext>
            </a:extLst>
          </p:cNvPr>
          <p:cNvSpPr/>
          <p:nvPr/>
        </p:nvSpPr>
        <p:spPr>
          <a:xfrm>
            <a:off x="7500419" y="345523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E3187F-A65C-415E-867A-07A6DCDB6779}"/>
              </a:ext>
            </a:extLst>
          </p:cNvPr>
          <p:cNvSpPr/>
          <p:nvPr/>
        </p:nvSpPr>
        <p:spPr>
          <a:xfrm>
            <a:off x="7500419" y="4270481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ACAFF9-0255-42B2-85C2-97394BCE6CD0}"/>
              </a:ext>
            </a:extLst>
          </p:cNvPr>
          <p:cNvSpPr/>
          <p:nvPr/>
        </p:nvSpPr>
        <p:spPr>
          <a:xfrm>
            <a:off x="7905560" y="3050055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A15ADD0-9908-455B-9EFF-D55D2867D344}"/>
              </a:ext>
            </a:extLst>
          </p:cNvPr>
          <p:cNvSpPr/>
          <p:nvPr/>
        </p:nvSpPr>
        <p:spPr>
          <a:xfrm>
            <a:off x="7905560" y="3868705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1D9175-C648-45E1-AB01-5CD0ABBCE81C}"/>
              </a:ext>
            </a:extLst>
          </p:cNvPr>
          <p:cNvSpPr/>
          <p:nvPr/>
        </p:nvSpPr>
        <p:spPr>
          <a:xfrm>
            <a:off x="8312907" y="3455234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BAD787-7E8A-4AFE-A440-673A1CEEBE35}"/>
              </a:ext>
            </a:extLst>
          </p:cNvPr>
          <p:cNvSpPr/>
          <p:nvPr/>
        </p:nvSpPr>
        <p:spPr>
          <a:xfrm>
            <a:off x="9828341" y="3899939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39BEEC8-5E76-4141-8FD8-98F4E5A09C1F}"/>
              </a:ext>
            </a:extLst>
          </p:cNvPr>
          <p:cNvSpPr/>
          <p:nvPr/>
        </p:nvSpPr>
        <p:spPr>
          <a:xfrm>
            <a:off x="9828341" y="4353036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CA06318-617E-4CE2-858B-85D9B5E6F7EA}"/>
              </a:ext>
            </a:extLst>
          </p:cNvPr>
          <p:cNvSpPr/>
          <p:nvPr/>
        </p:nvSpPr>
        <p:spPr>
          <a:xfrm>
            <a:off x="9828341" y="5712326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5D22E26-3E98-44EF-9B2C-1A1DA116E659}"/>
              </a:ext>
            </a:extLst>
          </p:cNvPr>
          <p:cNvSpPr/>
          <p:nvPr/>
        </p:nvSpPr>
        <p:spPr>
          <a:xfrm>
            <a:off x="9834029" y="4806133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532FC56-0D53-4784-B49B-C947CC3B82F5}"/>
              </a:ext>
            </a:extLst>
          </p:cNvPr>
          <p:cNvSpPr/>
          <p:nvPr/>
        </p:nvSpPr>
        <p:spPr>
          <a:xfrm>
            <a:off x="9828341" y="5259230"/>
            <a:ext cx="289560" cy="2895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22774-5A5F-4E76-9FEA-1A2880DF0690}"/>
              </a:ext>
            </a:extLst>
          </p:cNvPr>
          <p:cNvSpPr/>
          <p:nvPr/>
        </p:nvSpPr>
        <p:spPr>
          <a:xfrm>
            <a:off x="10235684" y="3863651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Lorem ipsum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C33001-C65F-4CF5-8261-A19A7E460173}"/>
              </a:ext>
            </a:extLst>
          </p:cNvPr>
          <p:cNvSpPr/>
          <p:nvPr/>
        </p:nvSpPr>
        <p:spPr>
          <a:xfrm>
            <a:off x="10235684" y="4315848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Lorem ipsum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AD6C36-E6FB-45CD-A8C4-32E04F72BAD9}"/>
              </a:ext>
            </a:extLst>
          </p:cNvPr>
          <p:cNvSpPr/>
          <p:nvPr/>
        </p:nvSpPr>
        <p:spPr>
          <a:xfrm>
            <a:off x="10235684" y="4768045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Lorem ipsum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AFE395-CDD4-4B6F-AF29-7C7D4516F05F}"/>
              </a:ext>
            </a:extLst>
          </p:cNvPr>
          <p:cNvSpPr/>
          <p:nvPr/>
        </p:nvSpPr>
        <p:spPr>
          <a:xfrm>
            <a:off x="10235684" y="5220242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Lorem ipsum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50E017-6115-4C7E-9236-EDC8E412F6A8}"/>
              </a:ext>
            </a:extLst>
          </p:cNvPr>
          <p:cNvSpPr/>
          <p:nvPr/>
        </p:nvSpPr>
        <p:spPr>
          <a:xfrm>
            <a:off x="10235684" y="5672440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8220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8518</TotalTime>
  <Words>124</Words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Adjacency Matrix for PowerPoint</vt:lpstr>
      <vt:lpstr>Adjacency Matrix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Adjacency Matrix for PowerPoint</dc:title>
  <dc:creator>PresentationGO.com</dc:creator>
  <dc:description>© Copyright PresentationGO.com</dc:description>
  <dcterms:created xsi:type="dcterms:W3CDTF">2014-11-26T05:14:11Z</dcterms:created>
  <dcterms:modified xsi:type="dcterms:W3CDTF">2018-11-28T17:22:04Z</dcterms:modified>
  <cp:category>Charts &amp; Diagrams</cp:category>
</cp:coreProperties>
</file>