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3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FAF7270-E641-4464-AF52-9696CA072F60}"/>
              </a:ext>
            </a:extLst>
          </p:cNvPr>
          <p:cNvSpPr>
            <a:spLocks/>
          </p:cNvSpPr>
          <p:nvPr/>
        </p:nvSpPr>
        <p:spPr bwMode="auto">
          <a:xfrm>
            <a:off x="4533522" y="3343378"/>
            <a:ext cx="2516012" cy="2965058"/>
          </a:xfrm>
          <a:custGeom>
            <a:avLst/>
            <a:gdLst>
              <a:gd name="connsiteX0" fmla="*/ 1666141 w 2982347"/>
              <a:gd name="connsiteY0" fmla="*/ 239 h 3514622"/>
              <a:gd name="connsiteX1" fmla="*/ 2799671 w 2982347"/>
              <a:gd name="connsiteY1" fmla="*/ 661872 h 3514622"/>
              <a:gd name="connsiteX2" fmla="*/ 2980634 w 2982347"/>
              <a:gd name="connsiteY2" fmla="*/ 1420167 h 3514622"/>
              <a:gd name="connsiteX3" fmla="*/ 2708614 w 2982347"/>
              <a:gd name="connsiteY3" fmla="*/ 2261436 h 3514622"/>
              <a:gd name="connsiteX4" fmla="*/ 2539322 w 2982347"/>
              <a:gd name="connsiteY4" fmla="*/ 3264838 h 3514622"/>
              <a:gd name="connsiteX5" fmla="*/ 2563883 w 2982347"/>
              <a:gd name="connsiteY5" fmla="*/ 3514622 h 3514622"/>
              <a:gd name="connsiteX6" fmla="*/ 1051857 w 2982347"/>
              <a:gd name="connsiteY6" fmla="*/ 3514622 h 3514622"/>
              <a:gd name="connsiteX7" fmla="*/ 1055745 w 2982347"/>
              <a:gd name="connsiteY7" fmla="*/ 3424232 h 3514622"/>
              <a:gd name="connsiteX8" fmla="*/ 1045372 w 2982347"/>
              <a:gd name="connsiteY8" fmla="*/ 3265198 h 3514622"/>
              <a:gd name="connsiteX9" fmla="*/ 732433 w 2982347"/>
              <a:gd name="connsiteY9" fmla="*/ 3165513 h 3514622"/>
              <a:gd name="connsiteX10" fmla="*/ 348032 w 2982347"/>
              <a:gd name="connsiteY10" fmla="*/ 2997259 h 3514622"/>
              <a:gd name="connsiteX11" fmla="*/ 308266 w 2982347"/>
              <a:gd name="connsiteY11" fmla="*/ 2759860 h 3514622"/>
              <a:gd name="connsiteX12" fmla="*/ 300198 w 2982347"/>
              <a:gd name="connsiteY12" fmla="*/ 2441791 h 3514622"/>
              <a:gd name="connsiteX13" fmla="*/ 300198 w 2982347"/>
              <a:gd name="connsiteY13" fmla="*/ 2439486 h 3514622"/>
              <a:gd name="connsiteX14" fmla="*/ 18380 w 2982347"/>
              <a:gd name="connsiteY14" fmla="*/ 2276418 h 3514622"/>
              <a:gd name="connsiteX15" fmla="*/ 100793 w 2982347"/>
              <a:gd name="connsiteY15" fmla="*/ 1943368 h 3514622"/>
              <a:gd name="connsiteX16" fmla="*/ 288671 w 2982347"/>
              <a:gd name="connsiteY16" fmla="*/ 1478941 h 3514622"/>
              <a:gd name="connsiteX17" fmla="*/ 385492 w 2982347"/>
              <a:gd name="connsiteY17" fmla="*/ 979365 h 3514622"/>
              <a:gd name="connsiteX18" fmla="*/ 1468386 w 2982347"/>
              <a:gd name="connsiteY18" fmla="*/ 11329 h 3514622"/>
              <a:gd name="connsiteX19" fmla="*/ 1666141 w 2982347"/>
              <a:gd name="connsiteY19" fmla="*/ 239 h 351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2347" h="3514622">
                <a:moveTo>
                  <a:pt x="1666141" y="239"/>
                </a:moveTo>
                <a:cubicBezTo>
                  <a:pt x="2126276" y="8952"/>
                  <a:pt x="2568209" y="256003"/>
                  <a:pt x="2799671" y="661872"/>
                </a:cubicBezTo>
                <a:cubicBezTo>
                  <a:pt x="2929918" y="890628"/>
                  <a:pt x="2993889" y="1157414"/>
                  <a:pt x="2980634" y="1420167"/>
                </a:cubicBezTo>
                <a:cubicBezTo>
                  <a:pt x="2965073" y="1723255"/>
                  <a:pt x="2826182" y="1987736"/>
                  <a:pt x="2708614" y="2261436"/>
                </a:cubicBezTo>
                <a:cubicBezTo>
                  <a:pt x="2569146" y="2587284"/>
                  <a:pt x="2521744" y="2926241"/>
                  <a:pt x="2539322" y="3264838"/>
                </a:cubicBezTo>
                <a:lnTo>
                  <a:pt x="2563883" y="3514622"/>
                </a:lnTo>
                <a:lnTo>
                  <a:pt x="1051857" y="3514622"/>
                </a:lnTo>
                <a:lnTo>
                  <a:pt x="1055745" y="3424232"/>
                </a:lnTo>
                <a:cubicBezTo>
                  <a:pt x="1057330" y="3369204"/>
                  <a:pt x="1056034" y="3314464"/>
                  <a:pt x="1045372" y="3265198"/>
                </a:cubicBezTo>
                <a:cubicBezTo>
                  <a:pt x="1018285" y="3139007"/>
                  <a:pt x="832712" y="3166089"/>
                  <a:pt x="732433" y="3165513"/>
                </a:cubicBezTo>
                <a:cubicBezTo>
                  <a:pt x="579710" y="3163784"/>
                  <a:pt x="425834" y="3147650"/>
                  <a:pt x="348032" y="2997259"/>
                </a:cubicBezTo>
                <a:cubicBezTo>
                  <a:pt x="309995" y="2924080"/>
                  <a:pt x="310571" y="2839953"/>
                  <a:pt x="308266" y="2759860"/>
                </a:cubicBezTo>
                <a:cubicBezTo>
                  <a:pt x="305384" y="2653837"/>
                  <a:pt x="300774" y="2547814"/>
                  <a:pt x="300198" y="2441791"/>
                </a:cubicBezTo>
                <a:cubicBezTo>
                  <a:pt x="300198" y="2440638"/>
                  <a:pt x="300198" y="2440062"/>
                  <a:pt x="300198" y="2439486"/>
                </a:cubicBezTo>
                <a:cubicBezTo>
                  <a:pt x="159001" y="2407218"/>
                  <a:pt x="74859" y="2369764"/>
                  <a:pt x="18380" y="2276418"/>
                </a:cubicBezTo>
                <a:cubicBezTo>
                  <a:pt x="-36370" y="2185377"/>
                  <a:pt x="43162" y="2064948"/>
                  <a:pt x="100793" y="1943368"/>
                </a:cubicBezTo>
                <a:cubicBezTo>
                  <a:pt x="174561" y="1786638"/>
                  <a:pt x="226429" y="1641432"/>
                  <a:pt x="288671" y="1478941"/>
                </a:cubicBezTo>
                <a:cubicBezTo>
                  <a:pt x="350337" y="1318754"/>
                  <a:pt x="342845" y="1144162"/>
                  <a:pt x="385492" y="979365"/>
                </a:cubicBezTo>
                <a:cubicBezTo>
                  <a:pt x="515163" y="478637"/>
                  <a:pt x="954314" y="79322"/>
                  <a:pt x="1468386" y="11329"/>
                </a:cubicBezTo>
                <a:cubicBezTo>
                  <a:pt x="1534302" y="2614"/>
                  <a:pt x="1600407" y="-1006"/>
                  <a:pt x="1666141" y="23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5" name="Graphic 34" descr="Lightbulb">
            <a:extLst>
              <a:ext uri="{FF2B5EF4-FFF2-40B4-BE49-F238E27FC236}">
                <a16:creationId xmlns:a16="http://schemas.microsoft.com/office/drawing/2014/main" id="{3DC6990A-6FC1-4516-A1FE-386BDD2FC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0714" y="4016771"/>
            <a:ext cx="1175440" cy="1175440"/>
          </a:xfrm>
          <a:prstGeom prst="rect">
            <a:avLst/>
          </a:prstGeom>
        </p:spPr>
      </p:pic>
      <p:sp>
        <p:nvSpPr>
          <p:cNvPr id="78" name="Freeform 288">
            <a:extLst>
              <a:ext uri="{FF2B5EF4-FFF2-40B4-BE49-F238E27FC236}">
                <a16:creationId xmlns:a16="http://schemas.microsoft.com/office/drawing/2014/main" id="{C78C9F3E-33C7-4D53-8AFF-43DB9D140A62}"/>
              </a:ext>
            </a:extLst>
          </p:cNvPr>
          <p:cNvSpPr>
            <a:spLocks/>
          </p:cNvSpPr>
          <p:nvPr/>
        </p:nvSpPr>
        <p:spPr bwMode="auto">
          <a:xfrm rot="1326470">
            <a:off x="7095473" y="4545163"/>
            <a:ext cx="977585" cy="197626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0563F5-909E-4625-A518-F9508820DC3E}"/>
              </a:ext>
            </a:extLst>
          </p:cNvPr>
          <p:cNvGrpSpPr/>
          <p:nvPr/>
        </p:nvGrpSpPr>
        <p:grpSpPr>
          <a:xfrm>
            <a:off x="5188432" y="3663404"/>
            <a:ext cx="1440004" cy="666710"/>
            <a:chOff x="2949244" y="1769606"/>
            <a:chExt cx="3109912" cy="1439863"/>
          </a:xfrm>
          <a:solidFill>
            <a:schemeClr val="accent4"/>
          </a:solidFill>
        </p:grpSpPr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F26A6F37-75E6-42C3-A969-68F58692D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556" y="1863269"/>
              <a:ext cx="255588" cy="561975"/>
            </a:xfrm>
            <a:custGeom>
              <a:avLst/>
              <a:gdLst>
                <a:gd name="T0" fmla="*/ 450 w 644"/>
                <a:gd name="T1" fmla="*/ 65 h 1418"/>
                <a:gd name="T2" fmla="*/ 458 w 644"/>
                <a:gd name="T3" fmla="*/ 47 h 1418"/>
                <a:gd name="T4" fmla="*/ 485 w 644"/>
                <a:gd name="T5" fmla="*/ 18 h 1418"/>
                <a:gd name="T6" fmla="*/ 520 w 644"/>
                <a:gd name="T7" fmla="*/ 1 h 1418"/>
                <a:gd name="T8" fmla="*/ 559 w 644"/>
                <a:gd name="T9" fmla="*/ 0 h 1418"/>
                <a:gd name="T10" fmla="*/ 578 w 644"/>
                <a:gd name="T11" fmla="*/ 5 h 1418"/>
                <a:gd name="T12" fmla="*/ 597 w 644"/>
                <a:gd name="T13" fmla="*/ 13 h 1418"/>
                <a:gd name="T14" fmla="*/ 626 w 644"/>
                <a:gd name="T15" fmla="*/ 40 h 1418"/>
                <a:gd name="T16" fmla="*/ 642 w 644"/>
                <a:gd name="T17" fmla="*/ 75 h 1418"/>
                <a:gd name="T18" fmla="*/ 644 w 644"/>
                <a:gd name="T19" fmla="*/ 114 h 1418"/>
                <a:gd name="T20" fmla="*/ 638 w 644"/>
                <a:gd name="T21" fmla="*/ 134 h 1418"/>
                <a:gd name="T22" fmla="*/ 195 w 644"/>
                <a:gd name="T23" fmla="*/ 1352 h 1418"/>
                <a:gd name="T24" fmla="*/ 187 w 644"/>
                <a:gd name="T25" fmla="*/ 1370 h 1418"/>
                <a:gd name="T26" fmla="*/ 160 w 644"/>
                <a:gd name="T27" fmla="*/ 1399 h 1418"/>
                <a:gd name="T28" fmla="*/ 126 w 644"/>
                <a:gd name="T29" fmla="*/ 1416 h 1418"/>
                <a:gd name="T30" fmla="*/ 86 w 644"/>
                <a:gd name="T31" fmla="*/ 1418 h 1418"/>
                <a:gd name="T32" fmla="*/ 66 w 644"/>
                <a:gd name="T33" fmla="*/ 1412 h 1418"/>
                <a:gd name="T34" fmla="*/ 48 w 644"/>
                <a:gd name="T35" fmla="*/ 1404 h 1418"/>
                <a:gd name="T36" fmla="*/ 20 w 644"/>
                <a:gd name="T37" fmla="*/ 1377 h 1418"/>
                <a:gd name="T38" fmla="*/ 3 w 644"/>
                <a:gd name="T39" fmla="*/ 1342 h 1418"/>
                <a:gd name="T40" fmla="*/ 0 w 644"/>
                <a:gd name="T41" fmla="*/ 1303 h 1418"/>
                <a:gd name="T42" fmla="*/ 7 w 644"/>
                <a:gd name="T43" fmla="*/ 1283 h 1418"/>
                <a:gd name="T44" fmla="*/ 450 w 644"/>
                <a:gd name="T45" fmla="*/ 65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1418">
                  <a:moveTo>
                    <a:pt x="450" y="65"/>
                  </a:moveTo>
                  <a:lnTo>
                    <a:pt x="458" y="47"/>
                  </a:lnTo>
                  <a:lnTo>
                    <a:pt x="485" y="18"/>
                  </a:lnTo>
                  <a:lnTo>
                    <a:pt x="520" y="1"/>
                  </a:lnTo>
                  <a:lnTo>
                    <a:pt x="559" y="0"/>
                  </a:lnTo>
                  <a:lnTo>
                    <a:pt x="578" y="5"/>
                  </a:lnTo>
                  <a:lnTo>
                    <a:pt x="597" y="13"/>
                  </a:lnTo>
                  <a:lnTo>
                    <a:pt x="626" y="40"/>
                  </a:lnTo>
                  <a:lnTo>
                    <a:pt x="642" y="75"/>
                  </a:lnTo>
                  <a:lnTo>
                    <a:pt x="644" y="114"/>
                  </a:lnTo>
                  <a:lnTo>
                    <a:pt x="638" y="134"/>
                  </a:lnTo>
                  <a:lnTo>
                    <a:pt x="195" y="1352"/>
                  </a:lnTo>
                  <a:lnTo>
                    <a:pt x="187" y="1370"/>
                  </a:lnTo>
                  <a:lnTo>
                    <a:pt x="160" y="1399"/>
                  </a:lnTo>
                  <a:lnTo>
                    <a:pt x="126" y="1416"/>
                  </a:lnTo>
                  <a:lnTo>
                    <a:pt x="86" y="1418"/>
                  </a:lnTo>
                  <a:lnTo>
                    <a:pt x="66" y="1412"/>
                  </a:lnTo>
                  <a:lnTo>
                    <a:pt x="48" y="1404"/>
                  </a:lnTo>
                  <a:lnTo>
                    <a:pt x="20" y="1377"/>
                  </a:lnTo>
                  <a:lnTo>
                    <a:pt x="3" y="1342"/>
                  </a:lnTo>
                  <a:lnTo>
                    <a:pt x="0" y="1303"/>
                  </a:lnTo>
                  <a:lnTo>
                    <a:pt x="7" y="1283"/>
                  </a:lnTo>
                  <a:lnTo>
                    <a:pt x="45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1AB0468A-5877-4324-B38B-0172F79E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531" y="2129969"/>
              <a:ext cx="409575" cy="473075"/>
            </a:xfrm>
            <a:custGeom>
              <a:avLst/>
              <a:gdLst>
                <a:gd name="T0" fmla="*/ 855 w 1033"/>
                <a:gd name="T1" fmla="*/ 36 h 1193"/>
                <a:gd name="T2" fmla="*/ 869 w 1033"/>
                <a:gd name="T3" fmla="*/ 20 h 1193"/>
                <a:gd name="T4" fmla="*/ 904 w 1033"/>
                <a:gd name="T5" fmla="*/ 3 h 1193"/>
                <a:gd name="T6" fmla="*/ 943 w 1033"/>
                <a:gd name="T7" fmla="*/ 0 h 1193"/>
                <a:gd name="T8" fmla="*/ 981 w 1033"/>
                <a:gd name="T9" fmla="*/ 11 h 1193"/>
                <a:gd name="T10" fmla="*/ 998 w 1033"/>
                <a:gd name="T11" fmla="*/ 23 h 1193"/>
                <a:gd name="T12" fmla="*/ 1012 w 1033"/>
                <a:gd name="T13" fmla="*/ 37 h 1193"/>
                <a:gd name="T14" fmla="*/ 1030 w 1033"/>
                <a:gd name="T15" fmla="*/ 72 h 1193"/>
                <a:gd name="T16" fmla="*/ 1033 w 1033"/>
                <a:gd name="T17" fmla="*/ 111 h 1193"/>
                <a:gd name="T18" fmla="*/ 1022 w 1033"/>
                <a:gd name="T19" fmla="*/ 149 h 1193"/>
                <a:gd name="T20" fmla="*/ 1009 w 1033"/>
                <a:gd name="T21" fmla="*/ 164 h 1193"/>
                <a:gd name="T22" fmla="*/ 177 w 1033"/>
                <a:gd name="T23" fmla="*/ 1157 h 1193"/>
                <a:gd name="T24" fmla="*/ 163 w 1033"/>
                <a:gd name="T25" fmla="*/ 1173 h 1193"/>
                <a:gd name="T26" fmla="*/ 128 w 1033"/>
                <a:gd name="T27" fmla="*/ 1191 h 1193"/>
                <a:gd name="T28" fmla="*/ 89 w 1033"/>
                <a:gd name="T29" fmla="*/ 1193 h 1193"/>
                <a:gd name="T30" fmla="*/ 52 w 1033"/>
                <a:gd name="T31" fmla="*/ 1182 h 1193"/>
                <a:gd name="T32" fmla="*/ 35 w 1033"/>
                <a:gd name="T33" fmla="*/ 1170 h 1193"/>
                <a:gd name="T34" fmla="*/ 20 w 1033"/>
                <a:gd name="T35" fmla="*/ 1156 h 1193"/>
                <a:gd name="T36" fmla="*/ 2 w 1033"/>
                <a:gd name="T37" fmla="*/ 1121 h 1193"/>
                <a:gd name="T38" fmla="*/ 0 w 1033"/>
                <a:gd name="T39" fmla="*/ 1083 h 1193"/>
                <a:gd name="T40" fmla="*/ 10 w 1033"/>
                <a:gd name="T41" fmla="*/ 1046 h 1193"/>
                <a:gd name="T42" fmla="*/ 23 w 1033"/>
                <a:gd name="T43" fmla="*/ 1029 h 1193"/>
                <a:gd name="T44" fmla="*/ 855 w 1033"/>
                <a:gd name="T45" fmla="*/ 36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3" h="1193">
                  <a:moveTo>
                    <a:pt x="855" y="36"/>
                  </a:moveTo>
                  <a:lnTo>
                    <a:pt x="869" y="20"/>
                  </a:lnTo>
                  <a:lnTo>
                    <a:pt x="904" y="3"/>
                  </a:lnTo>
                  <a:lnTo>
                    <a:pt x="943" y="0"/>
                  </a:lnTo>
                  <a:lnTo>
                    <a:pt x="981" y="11"/>
                  </a:lnTo>
                  <a:lnTo>
                    <a:pt x="998" y="23"/>
                  </a:lnTo>
                  <a:lnTo>
                    <a:pt x="1012" y="37"/>
                  </a:lnTo>
                  <a:lnTo>
                    <a:pt x="1030" y="72"/>
                  </a:lnTo>
                  <a:lnTo>
                    <a:pt x="1033" y="111"/>
                  </a:lnTo>
                  <a:lnTo>
                    <a:pt x="1022" y="149"/>
                  </a:lnTo>
                  <a:lnTo>
                    <a:pt x="1009" y="164"/>
                  </a:lnTo>
                  <a:lnTo>
                    <a:pt x="177" y="1157"/>
                  </a:lnTo>
                  <a:lnTo>
                    <a:pt x="163" y="1173"/>
                  </a:lnTo>
                  <a:lnTo>
                    <a:pt x="128" y="1191"/>
                  </a:lnTo>
                  <a:lnTo>
                    <a:pt x="89" y="1193"/>
                  </a:lnTo>
                  <a:lnTo>
                    <a:pt x="52" y="1182"/>
                  </a:lnTo>
                  <a:lnTo>
                    <a:pt x="35" y="1170"/>
                  </a:lnTo>
                  <a:lnTo>
                    <a:pt x="20" y="1156"/>
                  </a:lnTo>
                  <a:lnTo>
                    <a:pt x="2" y="1121"/>
                  </a:lnTo>
                  <a:lnTo>
                    <a:pt x="0" y="1083"/>
                  </a:lnTo>
                  <a:lnTo>
                    <a:pt x="10" y="1046"/>
                  </a:lnTo>
                  <a:lnTo>
                    <a:pt x="23" y="1029"/>
                  </a:lnTo>
                  <a:lnTo>
                    <a:pt x="85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56">
              <a:extLst>
                <a:ext uri="{FF2B5EF4-FFF2-40B4-BE49-F238E27FC236}">
                  <a16:creationId xmlns:a16="http://schemas.microsoft.com/office/drawing/2014/main" id="{1A538D5F-4BE3-4691-954C-C26A73FF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131" y="2537956"/>
              <a:ext cx="523875" cy="338138"/>
            </a:xfrm>
            <a:custGeom>
              <a:avLst/>
              <a:gdLst>
                <a:gd name="T0" fmla="*/ 1173 w 1324"/>
                <a:gd name="T1" fmla="*/ 14 h 850"/>
                <a:gd name="T2" fmla="*/ 1191 w 1324"/>
                <a:gd name="T3" fmla="*/ 5 h 850"/>
                <a:gd name="T4" fmla="*/ 1230 w 1324"/>
                <a:gd name="T5" fmla="*/ 0 h 850"/>
                <a:gd name="T6" fmla="*/ 1268 w 1324"/>
                <a:gd name="T7" fmla="*/ 10 h 850"/>
                <a:gd name="T8" fmla="*/ 1299 w 1324"/>
                <a:gd name="T9" fmla="*/ 34 h 850"/>
                <a:gd name="T10" fmla="*/ 1311 w 1324"/>
                <a:gd name="T11" fmla="*/ 51 h 850"/>
                <a:gd name="T12" fmla="*/ 1320 w 1324"/>
                <a:gd name="T13" fmla="*/ 69 h 850"/>
                <a:gd name="T14" fmla="*/ 1324 w 1324"/>
                <a:gd name="T15" fmla="*/ 108 h 850"/>
                <a:gd name="T16" fmla="*/ 1315 w 1324"/>
                <a:gd name="T17" fmla="*/ 145 h 850"/>
                <a:gd name="T18" fmla="*/ 1291 w 1324"/>
                <a:gd name="T19" fmla="*/ 176 h 850"/>
                <a:gd name="T20" fmla="*/ 1273 w 1324"/>
                <a:gd name="T21" fmla="*/ 188 h 850"/>
                <a:gd name="T22" fmla="*/ 152 w 1324"/>
                <a:gd name="T23" fmla="*/ 836 h 850"/>
                <a:gd name="T24" fmla="*/ 132 w 1324"/>
                <a:gd name="T25" fmla="*/ 845 h 850"/>
                <a:gd name="T26" fmla="*/ 94 w 1324"/>
                <a:gd name="T27" fmla="*/ 850 h 850"/>
                <a:gd name="T28" fmla="*/ 57 w 1324"/>
                <a:gd name="T29" fmla="*/ 840 h 850"/>
                <a:gd name="T30" fmla="*/ 26 w 1324"/>
                <a:gd name="T31" fmla="*/ 817 h 850"/>
                <a:gd name="T32" fmla="*/ 14 w 1324"/>
                <a:gd name="T33" fmla="*/ 800 h 850"/>
                <a:gd name="T34" fmla="*/ 5 w 1324"/>
                <a:gd name="T35" fmla="*/ 780 h 850"/>
                <a:gd name="T36" fmla="*/ 0 w 1324"/>
                <a:gd name="T37" fmla="*/ 742 h 850"/>
                <a:gd name="T38" fmla="*/ 11 w 1324"/>
                <a:gd name="T39" fmla="*/ 705 h 850"/>
                <a:gd name="T40" fmla="*/ 34 w 1324"/>
                <a:gd name="T41" fmla="*/ 674 h 850"/>
                <a:gd name="T42" fmla="*/ 51 w 1324"/>
                <a:gd name="T43" fmla="*/ 662 h 850"/>
                <a:gd name="T44" fmla="*/ 1173 w 1324"/>
                <a:gd name="T45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4" h="850">
                  <a:moveTo>
                    <a:pt x="1173" y="14"/>
                  </a:moveTo>
                  <a:lnTo>
                    <a:pt x="1191" y="5"/>
                  </a:lnTo>
                  <a:lnTo>
                    <a:pt x="1230" y="0"/>
                  </a:lnTo>
                  <a:lnTo>
                    <a:pt x="1268" y="10"/>
                  </a:lnTo>
                  <a:lnTo>
                    <a:pt x="1299" y="34"/>
                  </a:lnTo>
                  <a:lnTo>
                    <a:pt x="1311" y="51"/>
                  </a:lnTo>
                  <a:lnTo>
                    <a:pt x="1320" y="69"/>
                  </a:lnTo>
                  <a:lnTo>
                    <a:pt x="1324" y="108"/>
                  </a:lnTo>
                  <a:lnTo>
                    <a:pt x="1315" y="145"/>
                  </a:lnTo>
                  <a:lnTo>
                    <a:pt x="1291" y="176"/>
                  </a:lnTo>
                  <a:lnTo>
                    <a:pt x="1273" y="188"/>
                  </a:lnTo>
                  <a:lnTo>
                    <a:pt x="152" y="836"/>
                  </a:lnTo>
                  <a:lnTo>
                    <a:pt x="132" y="845"/>
                  </a:lnTo>
                  <a:lnTo>
                    <a:pt x="94" y="850"/>
                  </a:lnTo>
                  <a:lnTo>
                    <a:pt x="57" y="840"/>
                  </a:lnTo>
                  <a:lnTo>
                    <a:pt x="26" y="817"/>
                  </a:lnTo>
                  <a:lnTo>
                    <a:pt x="14" y="800"/>
                  </a:lnTo>
                  <a:lnTo>
                    <a:pt x="5" y="780"/>
                  </a:lnTo>
                  <a:lnTo>
                    <a:pt x="0" y="742"/>
                  </a:lnTo>
                  <a:lnTo>
                    <a:pt x="11" y="705"/>
                  </a:lnTo>
                  <a:lnTo>
                    <a:pt x="34" y="674"/>
                  </a:lnTo>
                  <a:lnTo>
                    <a:pt x="51" y="662"/>
                  </a:lnTo>
                  <a:lnTo>
                    <a:pt x="11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83D0FB6F-EE7F-449E-A354-56BBD8777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781" y="3039606"/>
              <a:ext cx="587375" cy="169863"/>
            </a:xfrm>
            <a:custGeom>
              <a:avLst/>
              <a:gdLst>
                <a:gd name="T0" fmla="*/ 1361 w 1479"/>
                <a:gd name="T1" fmla="*/ 2 h 428"/>
                <a:gd name="T2" fmla="*/ 1381 w 1479"/>
                <a:gd name="T3" fmla="*/ 0 h 428"/>
                <a:gd name="T4" fmla="*/ 1420 w 1479"/>
                <a:gd name="T5" fmla="*/ 9 h 428"/>
                <a:gd name="T6" fmla="*/ 1451 w 1479"/>
                <a:gd name="T7" fmla="*/ 31 h 428"/>
                <a:gd name="T8" fmla="*/ 1473 w 1479"/>
                <a:gd name="T9" fmla="*/ 65 h 428"/>
                <a:gd name="T10" fmla="*/ 1477 w 1479"/>
                <a:gd name="T11" fmla="*/ 84 h 428"/>
                <a:gd name="T12" fmla="*/ 1479 w 1479"/>
                <a:gd name="T13" fmla="*/ 105 h 428"/>
                <a:gd name="T14" fmla="*/ 1470 w 1479"/>
                <a:gd name="T15" fmla="*/ 142 h 428"/>
                <a:gd name="T16" fmla="*/ 1448 w 1479"/>
                <a:gd name="T17" fmla="*/ 175 h 428"/>
                <a:gd name="T18" fmla="*/ 1416 w 1479"/>
                <a:gd name="T19" fmla="*/ 196 h 428"/>
                <a:gd name="T20" fmla="*/ 1395 w 1479"/>
                <a:gd name="T21" fmla="*/ 201 h 428"/>
                <a:gd name="T22" fmla="*/ 119 w 1479"/>
                <a:gd name="T23" fmla="*/ 425 h 428"/>
                <a:gd name="T24" fmla="*/ 99 w 1479"/>
                <a:gd name="T25" fmla="*/ 428 h 428"/>
                <a:gd name="T26" fmla="*/ 60 w 1479"/>
                <a:gd name="T27" fmla="*/ 419 h 428"/>
                <a:gd name="T28" fmla="*/ 29 w 1479"/>
                <a:gd name="T29" fmla="*/ 397 h 428"/>
                <a:gd name="T30" fmla="*/ 8 w 1479"/>
                <a:gd name="T31" fmla="*/ 364 h 428"/>
                <a:gd name="T32" fmla="*/ 3 w 1479"/>
                <a:gd name="T33" fmla="*/ 343 h 428"/>
                <a:gd name="T34" fmla="*/ 0 w 1479"/>
                <a:gd name="T35" fmla="*/ 324 h 428"/>
                <a:gd name="T36" fmla="*/ 9 w 1479"/>
                <a:gd name="T37" fmla="*/ 285 h 428"/>
                <a:gd name="T38" fmla="*/ 31 w 1479"/>
                <a:gd name="T39" fmla="*/ 254 h 428"/>
                <a:gd name="T40" fmla="*/ 65 w 1479"/>
                <a:gd name="T41" fmla="*/ 232 h 428"/>
                <a:gd name="T42" fmla="*/ 84 w 1479"/>
                <a:gd name="T43" fmla="*/ 228 h 428"/>
                <a:gd name="T44" fmla="*/ 1361 w 1479"/>
                <a:gd name="T45" fmla="*/ 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9" h="428">
                  <a:moveTo>
                    <a:pt x="1361" y="2"/>
                  </a:moveTo>
                  <a:lnTo>
                    <a:pt x="1381" y="0"/>
                  </a:lnTo>
                  <a:lnTo>
                    <a:pt x="1420" y="9"/>
                  </a:lnTo>
                  <a:lnTo>
                    <a:pt x="1451" y="31"/>
                  </a:lnTo>
                  <a:lnTo>
                    <a:pt x="1473" y="65"/>
                  </a:lnTo>
                  <a:lnTo>
                    <a:pt x="1477" y="84"/>
                  </a:lnTo>
                  <a:lnTo>
                    <a:pt x="1479" y="105"/>
                  </a:lnTo>
                  <a:lnTo>
                    <a:pt x="1470" y="142"/>
                  </a:lnTo>
                  <a:lnTo>
                    <a:pt x="1448" y="175"/>
                  </a:lnTo>
                  <a:lnTo>
                    <a:pt x="1416" y="196"/>
                  </a:lnTo>
                  <a:lnTo>
                    <a:pt x="1395" y="201"/>
                  </a:lnTo>
                  <a:lnTo>
                    <a:pt x="119" y="425"/>
                  </a:lnTo>
                  <a:lnTo>
                    <a:pt x="99" y="428"/>
                  </a:lnTo>
                  <a:lnTo>
                    <a:pt x="60" y="419"/>
                  </a:lnTo>
                  <a:lnTo>
                    <a:pt x="29" y="397"/>
                  </a:lnTo>
                  <a:lnTo>
                    <a:pt x="8" y="364"/>
                  </a:lnTo>
                  <a:lnTo>
                    <a:pt x="3" y="343"/>
                  </a:lnTo>
                  <a:lnTo>
                    <a:pt x="0" y="324"/>
                  </a:lnTo>
                  <a:lnTo>
                    <a:pt x="9" y="285"/>
                  </a:lnTo>
                  <a:lnTo>
                    <a:pt x="31" y="254"/>
                  </a:lnTo>
                  <a:lnTo>
                    <a:pt x="65" y="232"/>
                  </a:lnTo>
                  <a:lnTo>
                    <a:pt x="84" y="228"/>
                  </a:lnTo>
                  <a:lnTo>
                    <a:pt x="13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5AD1FDE2-3A49-4E74-8B99-CCFA07D5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719" y="1769606"/>
              <a:ext cx="79375" cy="593725"/>
            </a:xfrm>
            <a:custGeom>
              <a:avLst/>
              <a:gdLst>
                <a:gd name="T0" fmla="*/ 0 w 202"/>
                <a:gd name="T1" fmla="*/ 102 h 1498"/>
                <a:gd name="T2" fmla="*/ 1 w 202"/>
                <a:gd name="T3" fmla="*/ 81 h 1498"/>
                <a:gd name="T4" fmla="*/ 16 w 202"/>
                <a:gd name="T5" fmla="*/ 45 h 1498"/>
                <a:gd name="T6" fmla="*/ 44 w 202"/>
                <a:gd name="T7" fmla="*/ 17 h 1498"/>
                <a:gd name="T8" fmla="*/ 80 w 202"/>
                <a:gd name="T9" fmla="*/ 2 h 1498"/>
                <a:gd name="T10" fmla="*/ 101 w 202"/>
                <a:gd name="T11" fmla="*/ 0 h 1498"/>
                <a:gd name="T12" fmla="*/ 121 w 202"/>
                <a:gd name="T13" fmla="*/ 2 h 1498"/>
                <a:gd name="T14" fmla="*/ 158 w 202"/>
                <a:gd name="T15" fmla="*/ 17 h 1498"/>
                <a:gd name="T16" fmla="*/ 185 w 202"/>
                <a:gd name="T17" fmla="*/ 45 h 1498"/>
                <a:gd name="T18" fmla="*/ 200 w 202"/>
                <a:gd name="T19" fmla="*/ 81 h 1498"/>
                <a:gd name="T20" fmla="*/ 202 w 202"/>
                <a:gd name="T21" fmla="*/ 102 h 1498"/>
                <a:gd name="T22" fmla="*/ 202 w 202"/>
                <a:gd name="T23" fmla="*/ 1398 h 1498"/>
                <a:gd name="T24" fmla="*/ 200 w 202"/>
                <a:gd name="T25" fmla="*/ 1417 h 1498"/>
                <a:gd name="T26" fmla="*/ 185 w 202"/>
                <a:gd name="T27" fmla="*/ 1454 h 1498"/>
                <a:gd name="T28" fmla="*/ 158 w 202"/>
                <a:gd name="T29" fmla="*/ 1481 h 1498"/>
                <a:gd name="T30" fmla="*/ 121 w 202"/>
                <a:gd name="T31" fmla="*/ 1496 h 1498"/>
                <a:gd name="T32" fmla="*/ 101 w 202"/>
                <a:gd name="T33" fmla="*/ 1498 h 1498"/>
                <a:gd name="T34" fmla="*/ 80 w 202"/>
                <a:gd name="T35" fmla="*/ 1496 h 1498"/>
                <a:gd name="T36" fmla="*/ 44 w 202"/>
                <a:gd name="T37" fmla="*/ 1481 h 1498"/>
                <a:gd name="T38" fmla="*/ 16 w 202"/>
                <a:gd name="T39" fmla="*/ 1454 h 1498"/>
                <a:gd name="T40" fmla="*/ 1 w 202"/>
                <a:gd name="T41" fmla="*/ 1417 h 1498"/>
                <a:gd name="T42" fmla="*/ 0 w 202"/>
                <a:gd name="T43" fmla="*/ 1398 h 1498"/>
                <a:gd name="T44" fmla="*/ 0 w 202"/>
                <a:gd name="T45" fmla="*/ 102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2" h="1498">
                  <a:moveTo>
                    <a:pt x="0" y="102"/>
                  </a:moveTo>
                  <a:lnTo>
                    <a:pt x="1" y="81"/>
                  </a:lnTo>
                  <a:lnTo>
                    <a:pt x="16" y="45"/>
                  </a:lnTo>
                  <a:lnTo>
                    <a:pt x="44" y="17"/>
                  </a:lnTo>
                  <a:lnTo>
                    <a:pt x="80" y="2"/>
                  </a:lnTo>
                  <a:lnTo>
                    <a:pt x="101" y="0"/>
                  </a:lnTo>
                  <a:lnTo>
                    <a:pt x="121" y="2"/>
                  </a:lnTo>
                  <a:lnTo>
                    <a:pt x="158" y="17"/>
                  </a:lnTo>
                  <a:lnTo>
                    <a:pt x="185" y="45"/>
                  </a:lnTo>
                  <a:lnTo>
                    <a:pt x="200" y="81"/>
                  </a:lnTo>
                  <a:lnTo>
                    <a:pt x="202" y="102"/>
                  </a:lnTo>
                  <a:lnTo>
                    <a:pt x="202" y="1398"/>
                  </a:lnTo>
                  <a:lnTo>
                    <a:pt x="200" y="1417"/>
                  </a:lnTo>
                  <a:lnTo>
                    <a:pt x="185" y="1454"/>
                  </a:lnTo>
                  <a:lnTo>
                    <a:pt x="158" y="1481"/>
                  </a:lnTo>
                  <a:lnTo>
                    <a:pt x="121" y="1496"/>
                  </a:lnTo>
                  <a:lnTo>
                    <a:pt x="101" y="1498"/>
                  </a:lnTo>
                  <a:lnTo>
                    <a:pt x="80" y="1496"/>
                  </a:lnTo>
                  <a:lnTo>
                    <a:pt x="44" y="1481"/>
                  </a:lnTo>
                  <a:lnTo>
                    <a:pt x="16" y="1454"/>
                  </a:lnTo>
                  <a:lnTo>
                    <a:pt x="1" y="1417"/>
                  </a:lnTo>
                  <a:lnTo>
                    <a:pt x="0" y="13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id="{B77B8172-76DC-43B1-B0D9-E79237E1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56" y="1863269"/>
              <a:ext cx="255588" cy="561975"/>
            </a:xfrm>
            <a:custGeom>
              <a:avLst/>
              <a:gdLst>
                <a:gd name="T0" fmla="*/ 6 w 644"/>
                <a:gd name="T1" fmla="*/ 134 h 1418"/>
                <a:gd name="T2" fmla="*/ 0 w 644"/>
                <a:gd name="T3" fmla="*/ 114 h 1418"/>
                <a:gd name="T4" fmla="*/ 2 w 644"/>
                <a:gd name="T5" fmla="*/ 75 h 1418"/>
                <a:gd name="T6" fmla="*/ 18 w 644"/>
                <a:gd name="T7" fmla="*/ 40 h 1418"/>
                <a:gd name="T8" fmla="*/ 48 w 644"/>
                <a:gd name="T9" fmla="*/ 13 h 1418"/>
                <a:gd name="T10" fmla="*/ 66 w 644"/>
                <a:gd name="T11" fmla="*/ 5 h 1418"/>
                <a:gd name="T12" fmla="*/ 85 w 644"/>
                <a:gd name="T13" fmla="*/ 0 h 1418"/>
                <a:gd name="T14" fmla="*/ 124 w 644"/>
                <a:gd name="T15" fmla="*/ 1 h 1418"/>
                <a:gd name="T16" fmla="*/ 159 w 644"/>
                <a:gd name="T17" fmla="*/ 18 h 1418"/>
                <a:gd name="T18" fmla="*/ 186 w 644"/>
                <a:gd name="T19" fmla="*/ 47 h 1418"/>
                <a:gd name="T20" fmla="*/ 194 w 644"/>
                <a:gd name="T21" fmla="*/ 65 h 1418"/>
                <a:gd name="T22" fmla="*/ 638 w 644"/>
                <a:gd name="T23" fmla="*/ 1283 h 1418"/>
                <a:gd name="T24" fmla="*/ 644 w 644"/>
                <a:gd name="T25" fmla="*/ 1303 h 1418"/>
                <a:gd name="T26" fmla="*/ 641 w 644"/>
                <a:gd name="T27" fmla="*/ 1342 h 1418"/>
                <a:gd name="T28" fmla="*/ 625 w 644"/>
                <a:gd name="T29" fmla="*/ 1377 h 1418"/>
                <a:gd name="T30" fmla="*/ 596 w 644"/>
                <a:gd name="T31" fmla="*/ 1404 h 1418"/>
                <a:gd name="T32" fmla="*/ 578 w 644"/>
                <a:gd name="T33" fmla="*/ 1412 h 1418"/>
                <a:gd name="T34" fmla="*/ 558 w 644"/>
                <a:gd name="T35" fmla="*/ 1418 h 1418"/>
                <a:gd name="T36" fmla="*/ 518 w 644"/>
                <a:gd name="T37" fmla="*/ 1416 h 1418"/>
                <a:gd name="T38" fmla="*/ 483 w 644"/>
                <a:gd name="T39" fmla="*/ 1399 h 1418"/>
                <a:gd name="T40" fmla="*/ 457 w 644"/>
                <a:gd name="T41" fmla="*/ 1370 h 1418"/>
                <a:gd name="T42" fmla="*/ 450 w 644"/>
                <a:gd name="T43" fmla="*/ 1352 h 1418"/>
                <a:gd name="T44" fmla="*/ 6 w 644"/>
                <a:gd name="T45" fmla="*/ 13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1418">
                  <a:moveTo>
                    <a:pt x="6" y="134"/>
                  </a:moveTo>
                  <a:lnTo>
                    <a:pt x="0" y="114"/>
                  </a:lnTo>
                  <a:lnTo>
                    <a:pt x="2" y="75"/>
                  </a:lnTo>
                  <a:lnTo>
                    <a:pt x="18" y="40"/>
                  </a:lnTo>
                  <a:lnTo>
                    <a:pt x="48" y="13"/>
                  </a:lnTo>
                  <a:lnTo>
                    <a:pt x="66" y="5"/>
                  </a:lnTo>
                  <a:lnTo>
                    <a:pt x="85" y="0"/>
                  </a:lnTo>
                  <a:lnTo>
                    <a:pt x="124" y="1"/>
                  </a:lnTo>
                  <a:lnTo>
                    <a:pt x="159" y="18"/>
                  </a:lnTo>
                  <a:lnTo>
                    <a:pt x="186" y="47"/>
                  </a:lnTo>
                  <a:lnTo>
                    <a:pt x="194" y="65"/>
                  </a:lnTo>
                  <a:lnTo>
                    <a:pt x="638" y="1283"/>
                  </a:lnTo>
                  <a:lnTo>
                    <a:pt x="644" y="1303"/>
                  </a:lnTo>
                  <a:lnTo>
                    <a:pt x="641" y="1342"/>
                  </a:lnTo>
                  <a:lnTo>
                    <a:pt x="625" y="1377"/>
                  </a:lnTo>
                  <a:lnTo>
                    <a:pt x="596" y="1404"/>
                  </a:lnTo>
                  <a:lnTo>
                    <a:pt x="578" y="1412"/>
                  </a:lnTo>
                  <a:lnTo>
                    <a:pt x="558" y="1418"/>
                  </a:lnTo>
                  <a:lnTo>
                    <a:pt x="518" y="1416"/>
                  </a:lnTo>
                  <a:lnTo>
                    <a:pt x="483" y="1399"/>
                  </a:lnTo>
                  <a:lnTo>
                    <a:pt x="457" y="1370"/>
                  </a:lnTo>
                  <a:lnTo>
                    <a:pt x="450" y="1352"/>
                  </a:lnTo>
                  <a:lnTo>
                    <a:pt x="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A719E3A9-B78E-41A1-9326-21B814FE0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706" y="2129969"/>
              <a:ext cx="411163" cy="473075"/>
            </a:xfrm>
            <a:custGeom>
              <a:avLst/>
              <a:gdLst>
                <a:gd name="T0" fmla="*/ 25 w 1035"/>
                <a:gd name="T1" fmla="*/ 164 h 1193"/>
                <a:gd name="T2" fmla="*/ 12 w 1035"/>
                <a:gd name="T3" fmla="*/ 149 h 1193"/>
                <a:gd name="T4" fmla="*/ 0 w 1035"/>
                <a:gd name="T5" fmla="*/ 111 h 1193"/>
                <a:gd name="T6" fmla="*/ 4 w 1035"/>
                <a:gd name="T7" fmla="*/ 72 h 1193"/>
                <a:gd name="T8" fmla="*/ 22 w 1035"/>
                <a:gd name="T9" fmla="*/ 37 h 1193"/>
                <a:gd name="T10" fmla="*/ 36 w 1035"/>
                <a:gd name="T11" fmla="*/ 23 h 1193"/>
                <a:gd name="T12" fmla="*/ 53 w 1035"/>
                <a:gd name="T13" fmla="*/ 11 h 1193"/>
                <a:gd name="T14" fmla="*/ 91 w 1035"/>
                <a:gd name="T15" fmla="*/ 0 h 1193"/>
                <a:gd name="T16" fmla="*/ 130 w 1035"/>
                <a:gd name="T17" fmla="*/ 3 h 1193"/>
                <a:gd name="T18" fmla="*/ 165 w 1035"/>
                <a:gd name="T19" fmla="*/ 20 h 1193"/>
                <a:gd name="T20" fmla="*/ 179 w 1035"/>
                <a:gd name="T21" fmla="*/ 36 h 1193"/>
                <a:gd name="T22" fmla="*/ 1011 w 1035"/>
                <a:gd name="T23" fmla="*/ 1029 h 1193"/>
                <a:gd name="T24" fmla="*/ 1023 w 1035"/>
                <a:gd name="T25" fmla="*/ 1046 h 1193"/>
                <a:gd name="T26" fmla="*/ 1035 w 1035"/>
                <a:gd name="T27" fmla="*/ 1083 h 1193"/>
                <a:gd name="T28" fmla="*/ 1032 w 1035"/>
                <a:gd name="T29" fmla="*/ 1121 h 1193"/>
                <a:gd name="T30" fmla="*/ 1014 w 1035"/>
                <a:gd name="T31" fmla="*/ 1156 h 1193"/>
                <a:gd name="T32" fmla="*/ 998 w 1035"/>
                <a:gd name="T33" fmla="*/ 1170 h 1193"/>
                <a:gd name="T34" fmla="*/ 983 w 1035"/>
                <a:gd name="T35" fmla="*/ 1182 h 1193"/>
                <a:gd name="T36" fmla="*/ 945 w 1035"/>
                <a:gd name="T37" fmla="*/ 1193 h 1193"/>
                <a:gd name="T38" fmla="*/ 906 w 1035"/>
                <a:gd name="T39" fmla="*/ 1191 h 1193"/>
                <a:gd name="T40" fmla="*/ 871 w 1035"/>
                <a:gd name="T41" fmla="*/ 1173 h 1193"/>
                <a:gd name="T42" fmla="*/ 857 w 1035"/>
                <a:gd name="T43" fmla="*/ 1157 h 1193"/>
                <a:gd name="T44" fmla="*/ 25 w 1035"/>
                <a:gd name="T45" fmla="*/ 164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5" h="1193">
                  <a:moveTo>
                    <a:pt x="25" y="164"/>
                  </a:moveTo>
                  <a:lnTo>
                    <a:pt x="12" y="149"/>
                  </a:lnTo>
                  <a:lnTo>
                    <a:pt x="0" y="111"/>
                  </a:lnTo>
                  <a:lnTo>
                    <a:pt x="4" y="72"/>
                  </a:lnTo>
                  <a:lnTo>
                    <a:pt x="22" y="37"/>
                  </a:lnTo>
                  <a:lnTo>
                    <a:pt x="36" y="23"/>
                  </a:lnTo>
                  <a:lnTo>
                    <a:pt x="53" y="11"/>
                  </a:lnTo>
                  <a:lnTo>
                    <a:pt x="91" y="0"/>
                  </a:lnTo>
                  <a:lnTo>
                    <a:pt x="130" y="3"/>
                  </a:lnTo>
                  <a:lnTo>
                    <a:pt x="165" y="20"/>
                  </a:lnTo>
                  <a:lnTo>
                    <a:pt x="179" y="36"/>
                  </a:lnTo>
                  <a:lnTo>
                    <a:pt x="1011" y="1029"/>
                  </a:lnTo>
                  <a:lnTo>
                    <a:pt x="1023" y="1046"/>
                  </a:lnTo>
                  <a:lnTo>
                    <a:pt x="1035" y="1083"/>
                  </a:lnTo>
                  <a:lnTo>
                    <a:pt x="1032" y="1121"/>
                  </a:lnTo>
                  <a:lnTo>
                    <a:pt x="1014" y="1156"/>
                  </a:lnTo>
                  <a:lnTo>
                    <a:pt x="998" y="1170"/>
                  </a:lnTo>
                  <a:lnTo>
                    <a:pt x="983" y="1182"/>
                  </a:lnTo>
                  <a:lnTo>
                    <a:pt x="945" y="1193"/>
                  </a:lnTo>
                  <a:lnTo>
                    <a:pt x="906" y="1191"/>
                  </a:lnTo>
                  <a:lnTo>
                    <a:pt x="871" y="1173"/>
                  </a:lnTo>
                  <a:lnTo>
                    <a:pt x="857" y="1157"/>
                  </a:lnTo>
                  <a:lnTo>
                    <a:pt x="25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id="{864075C4-169B-4B3B-9DAB-7E92C2E7F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06" y="2537956"/>
              <a:ext cx="525463" cy="338138"/>
            </a:xfrm>
            <a:custGeom>
              <a:avLst/>
              <a:gdLst>
                <a:gd name="T0" fmla="*/ 50 w 1323"/>
                <a:gd name="T1" fmla="*/ 188 h 850"/>
                <a:gd name="T2" fmla="*/ 32 w 1323"/>
                <a:gd name="T3" fmla="*/ 176 h 850"/>
                <a:gd name="T4" fmla="*/ 9 w 1323"/>
                <a:gd name="T5" fmla="*/ 145 h 850"/>
                <a:gd name="T6" fmla="*/ 0 w 1323"/>
                <a:gd name="T7" fmla="*/ 108 h 850"/>
                <a:gd name="T8" fmla="*/ 3 w 1323"/>
                <a:gd name="T9" fmla="*/ 69 h 850"/>
                <a:gd name="T10" fmla="*/ 13 w 1323"/>
                <a:gd name="T11" fmla="*/ 51 h 850"/>
                <a:gd name="T12" fmla="*/ 24 w 1323"/>
                <a:gd name="T13" fmla="*/ 34 h 850"/>
                <a:gd name="T14" fmla="*/ 55 w 1323"/>
                <a:gd name="T15" fmla="*/ 10 h 850"/>
                <a:gd name="T16" fmla="*/ 93 w 1323"/>
                <a:gd name="T17" fmla="*/ 0 h 850"/>
                <a:gd name="T18" fmla="*/ 132 w 1323"/>
                <a:gd name="T19" fmla="*/ 5 h 850"/>
                <a:gd name="T20" fmla="*/ 150 w 1323"/>
                <a:gd name="T21" fmla="*/ 14 h 850"/>
                <a:gd name="T22" fmla="*/ 1273 w 1323"/>
                <a:gd name="T23" fmla="*/ 662 h 850"/>
                <a:gd name="T24" fmla="*/ 1289 w 1323"/>
                <a:gd name="T25" fmla="*/ 674 h 850"/>
                <a:gd name="T26" fmla="*/ 1313 w 1323"/>
                <a:gd name="T27" fmla="*/ 705 h 850"/>
                <a:gd name="T28" fmla="*/ 1323 w 1323"/>
                <a:gd name="T29" fmla="*/ 742 h 850"/>
                <a:gd name="T30" fmla="*/ 1318 w 1323"/>
                <a:gd name="T31" fmla="*/ 780 h 850"/>
                <a:gd name="T32" fmla="*/ 1309 w 1323"/>
                <a:gd name="T33" fmla="*/ 800 h 850"/>
                <a:gd name="T34" fmla="*/ 1297 w 1323"/>
                <a:gd name="T35" fmla="*/ 817 h 850"/>
                <a:gd name="T36" fmla="*/ 1266 w 1323"/>
                <a:gd name="T37" fmla="*/ 840 h 850"/>
                <a:gd name="T38" fmla="*/ 1230 w 1323"/>
                <a:gd name="T39" fmla="*/ 850 h 850"/>
                <a:gd name="T40" fmla="*/ 1191 w 1323"/>
                <a:gd name="T41" fmla="*/ 845 h 850"/>
                <a:gd name="T42" fmla="*/ 1171 w 1323"/>
                <a:gd name="T43" fmla="*/ 836 h 850"/>
                <a:gd name="T44" fmla="*/ 50 w 1323"/>
                <a:gd name="T45" fmla="*/ 18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3" h="850">
                  <a:moveTo>
                    <a:pt x="50" y="188"/>
                  </a:moveTo>
                  <a:lnTo>
                    <a:pt x="32" y="176"/>
                  </a:lnTo>
                  <a:lnTo>
                    <a:pt x="9" y="145"/>
                  </a:lnTo>
                  <a:lnTo>
                    <a:pt x="0" y="108"/>
                  </a:lnTo>
                  <a:lnTo>
                    <a:pt x="3" y="69"/>
                  </a:lnTo>
                  <a:lnTo>
                    <a:pt x="13" y="51"/>
                  </a:lnTo>
                  <a:lnTo>
                    <a:pt x="24" y="34"/>
                  </a:lnTo>
                  <a:lnTo>
                    <a:pt x="55" y="10"/>
                  </a:lnTo>
                  <a:lnTo>
                    <a:pt x="93" y="0"/>
                  </a:lnTo>
                  <a:lnTo>
                    <a:pt x="132" y="5"/>
                  </a:lnTo>
                  <a:lnTo>
                    <a:pt x="150" y="14"/>
                  </a:lnTo>
                  <a:lnTo>
                    <a:pt x="1273" y="662"/>
                  </a:lnTo>
                  <a:lnTo>
                    <a:pt x="1289" y="674"/>
                  </a:lnTo>
                  <a:lnTo>
                    <a:pt x="1313" y="705"/>
                  </a:lnTo>
                  <a:lnTo>
                    <a:pt x="1323" y="742"/>
                  </a:lnTo>
                  <a:lnTo>
                    <a:pt x="1318" y="780"/>
                  </a:lnTo>
                  <a:lnTo>
                    <a:pt x="1309" y="800"/>
                  </a:lnTo>
                  <a:lnTo>
                    <a:pt x="1297" y="817"/>
                  </a:lnTo>
                  <a:lnTo>
                    <a:pt x="1266" y="840"/>
                  </a:lnTo>
                  <a:lnTo>
                    <a:pt x="1230" y="850"/>
                  </a:lnTo>
                  <a:lnTo>
                    <a:pt x="1191" y="845"/>
                  </a:lnTo>
                  <a:lnTo>
                    <a:pt x="1171" y="836"/>
                  </a:lnTo>
                  <a:lnTo>
                    <a:pt x="50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id="{7EAC2BC5-67E4-49F9-97A9-E98FE9C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244" y="3039606"/>
              <a:ext cx="585788" cy="169863"/>
            </a:xfrm>
            <a:custGeom>
              <a:avLst/>
              <a:gdLst>
                <a:gd name="T0" fmla="*/ 84 w 1479"/>
                <a:gd name="T1" fmla="*/ 201 h 428"/>
                <a:gd name="T2" fmla="*/ 64 w 1479"/>
                <a:gd name="T3" fmla="*/ 196 h 428"/>
                <a:gd name="T4" fmla="*/ 31 w 1479"/>
                <a:gd name="T5" fmla="*/ 175 h 428"/>
                <a:gd name="T6" fmla="*/ 9 w 1479"/>
                <a:gd name="T7" fmla="*/ 142 h 428"/>
                <a:gd name="T8" fmla="*/ 0 w 1479"/>
                <a:gd name="T9" fmla="*/ 105 h 428"/>
                <a:gd name="T10" fmla="*/ 3 w 1479"/>
                <a:gd name="T11" fmla="*/ 84 h 428"/>
                <a:gd name="T12" fmla="*/ 7 w 1479"/>
                <a:gd name="T13" fmla="*/ 65 h 428"/>
                <a:gd name="T14" fmla="*/ 29 w 1479"/>
                <a:gd name="T15" fmla="*/ 31 h 428"/>
                <a:gd name="T16" fmla="*/ 60 w 1479"/>
                <a:gd name="T17" fmla="*/ 9 h 428"/>
                <a:gd name="T18" fmla="*/ 99 w 1479"/>
                <a:gd name="T19" fmla="*/ 0 h 428"/>
                <a:gd name="T20" fmla="*/ 118 w 1479"/>
                <a:gd name="T21" fmla="*/ 2 h 428"/>
                <a:gd name="T22" fmla="*/ 1395 w 1479"/>
                <a:gd name="T23" fmla="*/ 228 h 428"/>
                <a:gd name="T24" fmla="*/ 1414 w 1479"/>
                <a:gd name="T25" fmla="*/ 232 h 428"/>
                <a:gd name="T26" fmla="*/ 1448 w 1479"/>
                <a:gd name="T27" fmla="*/ 254 h 428"/>
                <a:gd name="T28" fmla="*/ 1470 w 1479"/>
                <a:gd name="T29" fmla="*/ 285 h 428"/>
                <a:gd name="T30" fmla="*/ 1479 w 1479"/>
                <a:gd name="T31" fmla="*/ 324 h 428"/>
                <a:gd name="T32" fmla="*/ 1477 w 1479"/>
                <a:gd name="T33" fmla="*/ 343 h 428"/>
                <a:gd name="T34" fmla="*/ 1471 w 1479"/>
                <a:gd name="T35" fmla="*/ 364 h 428"/>
                <a:gd name="T36" fmla="*/ 1451 w 1479"/>
                <a:gd name="T37" fmla="*/ 397 h 428"/>
                <a:gd name="T38" fmla="*/ 1420 w 1479"/>
                <a:gd name="T39" fmla="*/ 419 h 428"/>
                <a:gd name="T40" fmla="*/ 1381 w 1479"/>
                <a:gd name="T41" fmla="*/ 428 h 428"/>
                <a:gd name="T42" fmla="*/ 1360 w 1479"/>
                <a:gd name="T43" fmla="*/ 425 h 428"/>
                <a:gd name="T44" fmla="*/ 84 w 1479"/>
                <a:gd name="T45" fmla="*/ 20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9" h="428">
                  <a:moveTo>
                    <a:pt x="84" y="201"/>
                  </a:moveTo>
                  <a:lnTo>
                    <a:pt x="64" y="196"/>
                  </a:lnTo>
                  <a:lnTo>
                    <a:pt x="31" y="175"/>
                  </a:lnTo>
                  <a:lnTo>
                    <a:pt x="9" y="142"/>
                  </a:lnTo>
                  <a:lnTo>
                    <a:pt x="0" y="105"/>
                  </a:lnTo>
                  <a:lnTo>
                    <a:pt x="3" y="84"/>
                  </a:lnTo>
                  <a:lnTo>
                    <a:pt x="7" y="65"/>
                  </a:lnTo>
                  <a:lnTo>
                    <a:pt x="29" y="31"/>
                  </a:lnTo>
                  <a:lnTo>
                    <a:pt x="60" y="9"/>
                  </a:lnTo>
                  <a:lnTo>
                    <a:pt x="99" y="0"/>
                  </a:lnTo>
                  <a:lnTo>
                    <a:pt x="118" y="2"/>
                  </a:lnTo>
                  <a:lnTo>
                    <a:pt x="1395" y="228"/>
                  </a:lnTo>
                  <a:lnTo>
                    <a:pt x="1414" y="232"/>
                  </a:lnTo>
                  <a:lnTo>
                    <a:pt x="1448" y="254"/>
                  </a:lnTo>
                  <a:lnTo>
                    <a:pt x="1470" y="285"/>
                  </a:lnTo>
                  <a:lnTo>
                    <a:pt x="1479" y="324"/>
                  </a:lnTo>
                  <a:lnTo>
                    <a:pt x="1477" y="343"/>
                  </a:lnTo>
                  <a:lnTo>
                    <a:pt x="1471" y="364"/>
                  </a:lnTo>
                  <a:lnTo>
                    <a:pt x="1451" y="397"/>
                  </a:lnTo>
                  <a:lnTo>
                    <a:pt x="1420" y="419"/>
                  </a:lnTo>
                  <a:lnTo>
                    <a:pt x="1381" y="428"/>
                  </a:lnTo>
                  <a:lnTo>
                    <a:pt x="1360" y="425"/>
                  </a:lnTo>
                  <a:lnTo>
                    <a:pt x="8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and Ideas for PowerPoint</a:t>
            </a:r>
          </a:p>
        </p:txBody>
      </p:sp>
      <p:sp>
        <p:nvSpPr>
          <p:cNvPr id="36" name="Freeform 191">
            <a:extLst>
              <a:ext uri="{FF2B5EF4-FFF2-40B4-BE49-F238E27FC236}">
                <a16:creationId xmlns:a16="http://schemas.microsoft.com/office/drawing/2014/main" id="{D751278E-115C-4E40-B3A7-D55D5F2E0C9B}"/>
              </a:ext>
            </a:extLst>
          </p:cNvPr>
          <p:cNvSpPr>
            <a:spLocks/>
          </p:cNvSpPr>
          <p:nvPr/>
        </p:nvSpPr>
        <p:spPr bwMode="auto">
          <a:xfrm>
            <a:off x="8211823" y="1608941"/>
            <a:ext cx="2179757" cy="1008112"/>
          </a:xfrm>
          <a:custGeom>
            <a:avLst/>
            <a:gdLst>
              <a:gd name="T0" fmla="*/ 4017 w 4210"/>
              <a:gd name="T1" fmla="*/ 53 h 1948"/>
              <a:gd name="T2" fmla="*/ 3974 w 4210"/>
              <a:gd name="T3" fmla="*/ 58 h 1948"/>
              <a:gd name="T4" fmla="*/ 3956 w 4210"/>
              <a:gd name="T5" fmla="*/ 49 h 1948"/>
              <a:gd name="T6" fmla="*/ 3788 w 4210"/>
              <a:gd name="T7" fmla="*/ 27 h 1948"/>
              <a:gd name="T8" fmla="*/ 3503 w 4210"/>
              <a:gd name="T9" fmla="*/ 17 h 1948"/>
              <a:gd name="T10" fmla="*/ 3017 w 4210"/>
              <a:gd name="T11" fmla="*/ 2 h 1948"/>
              <a:gd name="T12" fmla="*/ 2302 w 4210"/>
              <a:gd name="T13" fmla="*/ 6 h 1948"/>
              <a:gd name="T14" fmla="*/ 1829 w 4210"/>
              <a:gd name="T15" fmla="*/ 27 h 1948"/>
              <a:gd name="T16" fmla="*/ 882 w 4210"/>
              <a:gd name="T17" fmla="*/ 104 h 1948"/>
              <a:gd name="T18" fmla="*/ 299 w 4210"/>
              <a:gd name="T19" fmla="*/ 199 h 1948"/>
              <a:gd name="T20" fmla="*/ 174 w 4210"/>
              <a:gd name="T21" fmla="*/ 228 h 1948"/>
              <a:gd name="T22" fmla="*/ 166 w 4210"/>
              <a:gd name="T23" fmla="*/ 264 h 1948"/>
              <a:gd name="T24" fmla="*/ 191 w 4210"/>
              <a:gd name="T25" fmla="*/ 277 h 1948"/>
              <a:gd name="T26" fmla="*/ 1360 w 4210"/>
              <a:gd name="T27" fmla="*/ 153 h 1948"/>
              <a:gd name="T28" fmla="*/ 2064 w 4210"/>
              <a:gd name="T29" fmla="*/ 101 h 1948"/>
              <a:gd name="T30" fmla="*/ 2763 w 4210"/>
              <a:gd name="T31" fmla="*/ 84 h 1948"/>
              <a:gd name="T32" fmla="*/ 3228 w 4210"/>
              <a:gd name="T33" fmla="*/ 91 h 1948"/>
              <a:gd name="T34" fmla="*/ 3578 w 4210"/>
              <a:gd name="T35" fmla="*/ 107 h 1948"/>
              <a:gd name="T36" fmla="*/ 3875 w 4210"/>
              <a:gd name="T37" fmla="*/ 124 h 1948"/>
              <a:gd name="T38" fmla="*/ 3959 w 4210"/>
              <a:gd name="T39" fmla="*/ 220 h 1948"/>
              <a:gd name="T40" fmla="*/ 4002 w 4210"/>
              <a:gd name="T41" fmla="*/ 610 h 1948"/>
              <a:gd name="T42" fmla="*/ 3983 w 4210"/>
              <a:gd name="T43" fmla="*/ 1100 h 1948"/>
              <a:gd name="T44" fmla="*/ 3965 w 4210"/>
              <a:gd name="T45" fmla="*/ 1593 h 1948"/>
              <a:gd name="T46" fmla="*/ 3965 w 4210"/>
              <a:gd name="T47" fmla="*/ 1690 h 1948"/>
              <a:gd name="T48" fmla="*/ 3862 w 4210"/>
              <a:gd name="T49" fmla="*/ 1684 h 1948"/>
              <a:gd name="T50" fmla="*/ 3680 w 4210"/>
              <a:gd name="T51" fmla="*/ 1662 h 1948"/>
              <a:gd name="T52" fmla="*/ 3267 w 4210"/>
              <a:gd name="T53" fmla="*/ 1611 h 1948"/>
              <a:gd name="T54" fmla="*/ 2598 w 4210"/>
              <a:gd name="T55" fmla="*/ 1592 h 1948"/>
              <a:gd name="T56" fmla="*/ 2218 w 4210"/>
              <a:gd name="T57" fmla="*/ 1582 h 1948"/>
              <a:gd name="T58" fmla="*/ 1529 w 4210"/>
              <a:gd name="T59" fmla="*/ 1547 h 1948"/>
              <a:gd name="T60" fmla="*/ 330 w 4210"/>
              <a:gd name="T61" fmla="*/ 1514 h 1948"/>
              <a:gd name="T62" fmla="*/ 89 w 4210"/>
              <a:gd name="T63" fmla="*/ 1441 h 1948"/>
              <a:gd name="T64" fmla="*/ 113 w 4210"/>
              <a:gd name="T65" fmla="*/ 1050 h 1948"/>
              <a:gd name="T66" fmla="*/ 140 w 4210"/>
              <a:gd name="T67" fmla="*/ 722 h 1948"/>
              <a:gd name="T68" fmla="*/ 159 w 4210"/>
              <a:gd name="T69" fmla="*/ 473 h 1948"/>
              <a:gd name="T70" fmla="*/ 160 w 4210"/>
              <a:gd name="T71" fmla="*/ 281 h 1948"/>
              <a:gd name="T72" fmla="*/ 152 w 4210"/>
              <a:gd name="T73" fmla="*/ 238 h 1948"/>
              <a:gd name="T74" fmla="*/ 127 w 4210"/>
              <a:gd name="T75" fmla="*/ 234 h 1948"/>
              <a:gd name="T76" fmla="*/ 108 w 4210"/>
              <a:gd name="T77" fmla="*/ 282 h 1948"/>
              <a:gd name="T78" fmla="*/ 78 w 4210"/>
              <a:gd name="T79" fmla="*/ 490 h 1948"/>
              <a:gd name="T80" fmla="*/ 55 w 4210"/>
              <a:gd name="T81" fmla="*/ 753 h 1948"/>
              <a:gd name="T82" fmla="*/ 25 w 4210"/>
              <a:gd name="T83" fmla="*/ 1108 h 1948"/>
              <a:gd name="T84" fmla="*/ 4 w 4210"/>
              <a:gd name="T85" fmla="*/ 1350 h 1948"/>
              <a:gd name="T86" fmla="*/ 12 w 4210"/>
              <a:gd name="T87" fmla="*/ 1527 h 1948"/>
              <a:gd name="T88" fmla="*/ 24 w 4210"/>
              <a:gd name="T89" fmla="*/ 1569 h 1948"/>
              <a:gd name="T90" fmla="*/ 37 w 4210"/>
              <a:gd name="T91" fmla="*/ 1599 h 1948"/>
              <a:gd name="T92" fmla="*/ 159 w 4210"/>
              <a:gd name="T93" fmla="*/ 1693 h 1948"/>
              <a:gd name="T94" fmla="*/ 353 w 4210"/>
              <a:gd name="T95" fmla="*/ 1757 h 1948"/>
              <a:gd name="T96" fmla="*/ 724 w 4210"/>
              <a:gd name="T97" fmla="*/ 1783 h 1948"/>
              <a:gd name="T98" fmla="*/ 1368 w 4210"/>
              <a:gd name="T99" fmla="*/ 1814 h 1948"/>
              <a:gd name="T100" fmla="*/ 2992 w 4210"/>
              <a:gd name="T101" fmla="*/ 1897 h 1948"/>
              <a:gd name="T102" fmla="*/ 4087 w 4210"/>
              <a:gd name="T103" fmla="*/ 1948 h 1948"/>
              <a:gd name="T104" fmla="*/ 4138 w 4210"/>
              <a:gd name="T105" fmla="*/ 1913 h 1948"/>
              <a:gd name="T106" fmla="*/ 4152 w 4210"/>
              <a:gd name="T107" fmla="*/ 1868 h 1948"/>
              <a:gd name="T108" fmla="*/ 4192 w 4210"/>
              <a:gd name="T109" fmla="*/ 767 h 1948"/>
              <a:gd name="T110" fmla="*/ 4208 w 4210"/>
              <a:gd name="T111" fmla="*/ 531 h 1948"/>
              <a:gd name="T112" fmla="*/ 4203 w 4210"/>
              <a:gd name="T113" fmla="*/ 326 h 1948"/>
              <a:gd name="T114" fmla="*/ 4151 w 4210"/>
              <a:gd name="T115" fmla="*/ 170 h 1948"/>
              <a:gd name="T116" fmla="*/ 4094 w 4210"/>
              <a:gd name="T117" fmla="*/ 100 h 1948"/>
              <a:gd name="T118" fmla="*/ 4033 w 4210"/>
              <a:gd name="T119" fmla="*/ 59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10" h="1948">
                <a:moveTo>
                  <a:pt x="4033" y="59"/>
                </a:moveTo>
                <a:lnTo>
                  <a:pt x="4017" y="53"/>
                </a:lnTo>
                <a:lnTo>
                  <a:pt x="3987" y="53"/>
                </a:lnTo>
                <a:lnTo>
                  <a:pt x="3974" y="58"/>
                </a:lnTo>
                <a:lnTo>
                  <a:pt x="3968" y="53"/>
                </a:lnTo>
                <a:lnTo>
                  <a:pt x="3956" y="49"/>
                </a:lnTo>
                <a:lnTo>
                  <a:pt x="3902" y="39"/>
                </a:lnTo>
                <a:lnTo>
                  <a:pt x="3788" y="27"/>
                </a:lnTo>
                <a:lnTo>
                  <a:pt x="3617" y="21"/>
                </a:lnTo>
                <a:lnTo>
                  <a:pt x="3503" y="17"/>
                </a:lnTo>
                <a:lnTo>
                  <a:pt x="3260" y="6"/>
                </a:lnTo>
                <a:lnTo>
                  <a:pt x="3017" y="2"/>
                </a:lnTo>
                <a:lnTo>
                  <a:pt x="2778" y="0"/>
                </a:lnTo>
                <a:lnTo>
                  <a:pt x="2302" y="6"/>
                </a:lnTo>
                <a:lnTo>
                  <a:pt x="2064" y="15"/>
                </a:lnTo>
                <a:lnTo>
                  <a:pt x="1829" y="27"/>
                </a:lnTo>
                <a:lnTo>
                  <a:pt x="1355" y="57"/>
                </a:lnTo>
                <a:lnTo>
                  <a:pt x="882" y="104"/>
                </a:lnTo>
                <a:lnTo>
                  <a:pt x="531" y="155"/>
                </a:lnTo>
                <a:lnTo>
                  <a:pt x="299" y="199"/>
                </a:lnTo>
                <a:lnTo>
                  <a:pt x="183" y="224"/>
                </a:lnTo>
                <a:lnTo>
                  <a:pt x="174" y="228"/>
                </a:lnTo>
                <a:lnTo>
                  <a:pt x="165" y="245"/>
                </a:lnTo>
                <a:lnTo>
                  <a:pt x="166" y="264"/>
                </a:lnTo>
                <a:lnTo>
                  <a:pt x="181" y="277"/>
                </a:lnTo>
                <a:lnTo>
                  <a:pt x="191" y="277"/>
                </a:lnTo>
                <a:lnTo>
                  <a:pt x="659" y="229"/>
                </a:lnTo>
                <a:lnTo>
                  <a:pt x="1360" y="153"/>
                </a:lnTo>
                <a:lnTo>
                  <a:pt x="1828" y="113"/>
                </a:lnTo>
                <a:lnTo>
                  <a:pt x="2064" y="101"/>
                </a:lnTo>
                <a:lnTo>
                  <a:pt x="2297" y="92"/>
                </a:lnTo>
                <a:lnTo>
                  <a:pt x="2763" y="84"/>
                </a:lnTo>
                <a:lnTo>
                  <a:pt x="2996" y="87"/>
                </a:lnTo>
                <a:lnTo>
                  <a:pt x="3228" y="91"/>
                </a:lnTo>
                <a:lnTo>
                  <a:pt x="3461" y="100"/>
                </a:lnTo>
                <a:lnTo>
                  <a:pt x="3578" y="107"/>
                </a:lnTo>
                <a:lnTo>
                  <a:pt x="3757" y="120"/>
                </a:lnTo>
                <a:lnTo>
                  <a:pt x="3875" y="124"/>
                </a:lnTo>
                <a:lnTo>
                  <a:pt x="3934" y="123"/>
                </a:lnTo>
                <a:lnTo>
                  <a:pt x="3959" y="220"/>
                </a:lnTo>
                <a:lnTo>
                  <a:pt x="3990" y="415"/>
                </a:lnTo>
                <a:lnTo>
                  <a:pt x="4002" y="610"/>
                </a:lnTo>
                <a:lnTo>
                  <a:pt x="4000" y="806"/>
                </a:lnTo>
                <a:lnTo>
                  <a:pt x="3983" y="1100"/>
                </a:lnTo>
                <a:lnTo>
                  <a:pt x="3967" y="1396"/>
                </a:lnTo>
                <a:lnTo>
                  <a:pt x="3965" y="1593"/>
                </a:lnTo>
                <a:lnTo>
                  <a:pt x="3971" y="1691"/>
                </a:lnTo>
                <a:lnTo>
                  <a:pt x="3965" y="1690"/>
                </a:lnTo>
                <a:lnTo>
                  <a:pt x="3960" y="1690"/>
                </a:lnTo>
                <a:lnTo>
                  <a:pt x="3862" y="1684"/>
                </a:lnTo>
                <a:lnTo>
                  <a:pt x="3762" y="1676"/>
                </a:lnTo>
                <a:lnTo>
                  <a:pt x="3680" y="1662"/>
                </a:lnTo>
                <a:lnTo>
                  <a:pt x="3516" y="1637"/>
                </a:lnTo>
                <a:lnTo>
                  <a:pt x="3267" y="1611"/>
                </a:lnTo>
                <a:lnTo>
                  <a:pt x="2932" y="1594"/>
                </a:lnTo>
                <a:lnTo>
                  <a:pt x="2598" y="1592"/>
                </a:lnTo>
                <a:lnTo>
                  <a:pt x="2431" y="1593"/>
                </a:lnTo>
                <a:lnTo>
                  <a:pt x="2218" y="1582"/>
                </a:lnTo>
                <a:lnTo>
                  <a:pt x="2007" y="1572"/>
                </a:lnTo>
                <a:lnTo>
                  <a:pt x="1529" y="1547"/>
                </a:lnTo>
                <a:lnTo>
                  <a:pt x="809" y="1519"/>
                </a:lnTo>
                <a:lnTo>
                  <a:pt x="330" y="1514"/>
                </a:lnTo>
                <a:lnTo>
                  <a:pt x="91" y="1519"/>
                </a:lnTo>
                <a:lnTo>
                  <a:pt x="89" y="1441"/>
                </a:lnTo>
                <a:lnTo>
                  <a:pt x="94" y="1284"/>
                </a:lnTo>
                <a:lnTo>
                  <a:pt x="113" y="1050"/>
                </a:lnTo>
                <a:lnTo>
                  <a:pt x="127" y="893"/>
                </a:lnTo>
                <a:lnTo>
                  <a:pt x="140" y="722"/>
                </a:lnTo>
                <a:lnTo>
                  <a:pt x="152" y="549"/>
                </a:lnTo>
                <a:lnTo>
                  <a:pt x="159" y="473"/>
                </a:lnTo>
                <a:lnTo>
                  <a:pt x="164" y="358"/>
                </a:lnTo>
                <a:lnTo>
                  <a:pt x="160" y="281"/>
                </a:lnTo>
                <a:lnTo>
                  <a:pt x="155" y="245"/>
                </a:lnTo>
                <a:lnTo>
                  <a:pt x="152" y="238"/>
                </a:lnTo>
                <a:lnTo>
                  <a:pt x="143" y="232"/>
                </a:lnTo>
                <a:lnTo>
                  <a:pt x="127" y="234"/>
                </a:lnTo>
                <a:lnTo>
                  <a:pt x="121" y="245"/>
                </a:lnTo>
                <a:lnTo>
                  <a:pt x="108" y="282"/>
                </a:lnTo>
                <a:lnTo>
                  <a:pt x="91" y="364"/>
                </a:lnTo>
                <a:lnTo>
                  <a:pt x="78" y="490"/>
                </a:lnTo>
                <a:lnTo>
                  <a:pt x="72" y="571"/>
                </a:lnTo>
                <a:lnTo>
                  <a:pt x="55" y="753"/>
                </a:lnTo>
                <a:lnTo>
                  <a:pt x="39" y="936"/>
                </a:lnTo>
                <a:lnTo>
                  <a:pt x="25" y="1108"/>
                </a:lnTo>
                <a:lnTo>
                  <a:pt x="11" y="1279"/>
                </a:lnTo>
                <a:lnTo>
                  <a:pt x="4" y="1350"/>
                </a:lnTo>
                <a:lnTo>
                  <a:pt x="0" y="1457"/>
                </a:lnTo>
                <a:lnTo>
                  <a:pt x="12" y="1527"/>
                </a:lnTo>
                <a:lnTo>
                  <a:pt x="26" y="1559"/>
                </a:lnTo>
                <a:lnTo>
                  <a:pt x="24" y="1569"/>
                </a:lnTo>
                <a:lnTo>
                  <a:pt x="29" y="1590"/>
                </a:lnTo>
                <a:lnTo>
                  <a:pt x="37" y="1599"/>
                </a:lnTo>
                <a:lnTo>
                  <a:pt x="73" y="1636"/>
                </a:lnTo>
                <a:lnTo>
                  <a:pt x="159" y="1693"/>
                </a:lnTo>
                <a:lnTo>
                  <a:pt x="252" y="1732"/>
                </a:lnTo>
                <a:lnTo>
                  <a:pt x="353" y="1757"/>
                </a:lnTo>
                <a:lnTo>
                  <a:pt x="512" y="1777"/>
                </a:lnTo>
                <a:lnTo>
                  <a:pt x="724" y="1783"/>
                </a:lnTo>
                <a:lnTo>
                  <a:pt x="824" y="1786"/>
                </a:lnTo>
                <a:lnTo>
                  <a:pt x="1368" y="1814"/>
                </a:lnTo>
                <a:lnTo>
                  <a:pt x="1912" y="1843"/>
                </a:lnTo>
                <a:lnTo>
                  <a:pt x="2992" y="1897"/>
                </a:lnTo>
                <a:lnTo>
                  <a:pt x="4070" y="1948"/>
                </a:lnTo>
                <a:lnTo>
                  <a:pt x="4087" y="1948"/>
                </a:lnTo>
                <a:lnTo>
                  <a:pt x="4116" y="1935"/>
                </a:lnTo>
                <a:lnTo>
                  <a:pt x="4138" y="1913"/>
                </a:lnTo>
                <a:lnTo>
                  <a:pt x="4151" y="1883"/>
                </a:lnTo>
                <a:lnTo>
                  <a:pt x="4152" y="1868"/>
                </a:lnTo>
                <a:lnTo>
                  <a:pt x="4171" y="1317"/>
                </a:lnTo>
                <a:lnTo>
                  <a:pt x="4192" y="767"/>
                </a:lnTo>
                <a:lnTo>
                  <a:pt x="4197" y="680"/>
                </a:lnTo>
                <a:lnTo>
                  <a:pt x="4208" y="531"/>
                </a:lnTo>
                <a:lnTo>
                  <a:pt x="4210" y="428"/>
                </a:lnTo>
                <a:lnTo>
                  <a:pt x="4203" y="326"/>
                </a:lnTo>
                <a:lnTo>
                  <a:pt x="4180" y="233"/>
                </a:lnTo>
                <a:lnTo>
                  <a:pt x="4151" y="170"/>
                </a:lnTo>
                <a:lnTo>
                  <a:pt x="4125" y="132"/>
                </a:lnTo>
                <a:lnTo>
                  <a:pt x="4094" y="100"/>
                </a:lnTo>
                <a:lnTo>
                  <a:pt x="4055" y="71"/>
                </a:lnTo>
                <a:lnTo>
                  <a:pt x="4033" y="5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180">
            <a:extLst>
              <a:ext uri="{FF2B5EF4-FFF2-40B4-BE49-F238E27FC236}">
                <a16:creationId xmlns:a16="http://schemas.microsoft.com/office/drawing/2014/main" id="{209E8B52-50AC-4573-AA10-FE62B5B7810A}"/>
              </a:ext>
            </a:extLst>
          </p:cNvPr>
          <p:cNvSpPr>
            <a:spLocks/>
          </p:cNvSpPr>
          <p:nvPr/>
        </p:nvSpPr>
        <p:spPr bwMode="auto">
          <a:xfrm>
            <a:off x="8125440" y="4177358"/>
            <a:ext cx="1323098" cy="931142"/>
          </a:xfrm>
          <a:custGeom>
            <a:avLst/>
            <a:gdLst>
              <a:gd name="T0" fmla="*/ 2539 w 2659"/>
              <a:gd name="T1" fmla="*/ 120 h 1873"/>
              <a:gd name="T2" fmla="*/ 2497 w 2659"/>
              <a:gd name="T3" fmla="*/ 97 h 1873"/>
              <a:gd name="T4" fmla="*/ 2469 w 2659"/>
              <a:gd name="T5" fmla="*/ 90 h 1873"/>
              <a:gd name="T6" fmla="*/ 2442 w 2659"/>
              <a:gd name="T7" fmla="*/ 79 h 1873"/>
              <a:gd name="T8" fmla="*/ 2437 w 2659"/>
              <a:gd name="T9" fmla="*/ 46 h 1873"/>
              <a:gd name="T10" fmla="*/ 2416 w 2659"/>
              <a:gd name="T11" fmla="*/ 36 h 1873"/>
              <a:gd name="T12" fmla="*/ 2192 w 2659"/>
              <a:gd name="T13" fmla="*/ 11 h 1873"/>
              <a:gd name="T14" fmla="*/ 1815 w 2659"/>
              <a:gd name="T15" fmla="*/ 5 h 1873"/>
              <a:gd name="T16" fmla="*/ 1223 w 2659"/>
              <a:gd name="T17" fmla="*/ 0 h 1873"/>
              <a:gd name="T18" fmla="*/ 631 w 2659"/>
              <a:gd name="T19" fmla="*/ 14 h 1873"/>
              <a:gd name="T20" fmla="*/ 256 w 2659"/>
              <a:gd name="T21" fmla="*/ 30 h 1873"/>
              <a:gd name="T22" fmla="*/ 35 w 2659"/>
              <a:gd name="T23" fmla="*/ 65 h 1873"/>
              <a:gd name="T24" fmla="*/ 22 w 2659"/>
              <a:gd name="T25" fmla="*/ 77 h 1873"/>
              <a:gd name="T26" fmla="*/ 33 w 2659"/>
              <a:gd name="T27" fmla="*/ 97 h 1873"/>
              <a:gd name="T28" fmla="*/ 112 w 2659"/>
              <a:gd name="T29" fmla="*/ 106 h 1873"/>
              <a:gd name="T30" fmla="*/ 484 w 2659"/>
              <a:gd name="T31" fmla="*/ 97 h 1873"/>
              <a:gd name="T32" fmla="*/ 927 w 2659"/>
              <a:gd name="T33" fmla="*/ 84 h 1873"/>
              <a:gd name="T34" fmla="*/ 1519 w 2659"/>
              <a:gd name="T35" fmla="*/ 84 h 1873"/>
              <a:gd name="T36" fmla="*/ 1961 w 2659"/>
              <a:gd name="T37" fmla="*/ 97 h 1873"/>
              <a:gd name="T38" fmla="*/ 2333 w 2659"/>
              <a:gd name="T39" fmla="*/ 115 h 1873"/>
              <a:gd name="T40" fmla="*/ 2407 w 2659"/>
              <a:gd name="T41" fmla="*/ 111 h 1873"/>
              <a:gd name="T42" fmla="*/ 2397 w 2659"/>
              <a:gd name="T43" fmla="*/ 199 h 1873"/>
              <a:gd name="T44" fmla="*/ 2392 w 2659"/>
              <a:gd name="T45" fmla="*/ 654 h 1873"/>
              <a:gd name="T46" fmla="*/ 2388 w 2659"/>
              <a:gd name="T47" fmla="*/ 932 h 1873"/>
              <a:gd name="T48" fmla="*/ 2349 w 2659"/>
              <a:gd name="T49" fmla="*/ 1317 h 1873"/>
              <a:gd name="T50" fmla="*/ 2287 w 2659"/>
              <a:gd name="T51" fmla="*/ 1600 h 1873"/>
              <a:gd name="T52" fmla="*/ 2285 w 2659"/>
              <a:gd name="T53" fmla="*/ 1607 h 1873"/>
              <a:gd name="T54" fmla="*/ 2263 w 2659"/>
              <a:gd name="T55" fmla="*/ 1590 h 1873"/>
              <a:gd name="T56" fmla="*/ 1982 w 2659"/>
              <a:gd name="T57" fmla="*/ 1572 h 1873"/>
              <a:gd name="T58" fmla="*/ 1165 w 2659"/>
              <a:gd name="T59" fmla="*/ 1540 h 1873"/>
              <a:gd name="T60" fmla="*/ 633 w 2659"/>
              <a:gd name="T61" fmla="*/ 1493 h 1873"/>
              <a:gd name="T62" fmla="*/ 306 w 2659"/>
              <a:gd name="T63" fmla="*/ 1450 h 1873"/>
              <a:gd name="T64" fmla="*/ 110 w 2659"/>
              <a:gd name="T65" fmla="*/ 1440 h 1873"/>
              <a:gd name="T66" fmla="*/ 104 w 2659"/>
              <a:gd name="T67" fmla="*/ 1433 h 1873"/>
              <a:gd name="T68" fmla="*/ 99 w 2659"/>
              <a:gd name="T69" fmla="*/ 1427 h 1873"/>
              <a:gd name="T70" fmla="*/ 83 w 2659"/>
              <a:gd name="T71" fmla="*/ 606 h 1873"/>
              <a:gd name="T72" fmla="*/ 52 w 2659"/>
              <a:gd name="T73" fmla="*/ 116 h 1873"/>
              <a:gd name="T74" fmla="*/ 39 w 2659"/>
              <a:gd name="T75" fmla="*/ 98 h 1873"/>
              <a:gd name="T76" fmla="*/ 13 w 2659"/>
              <a:gd name="T77" fmla="*/ 107 h 1873"/>
              <a:gd name="T78" fmla="*/ 5 w 2659"/>
              <a:gd name="T79" fmla="*/ 281 h 1873"/>
              <a:gd name="T80" fmla="*/ 8 w 2659"/>
              <a:gd name="T81" fmla="*/ 1109 h 1873"/>
              <a:gd name="T82" fmla="*/ 22 w 2659"/>
              <a:gd name="T83" fmla="*/ 1449 h 1873"/>
              <a:gd name="T84" fmla="*/ 37 w 2659"/>
              <a:gd name="T85" fmla="*/ 1468 h 1873"/>
              <a:gd name="T86" fmla="*/ 40 w 2659"/>
              <a:gd name="T87" fmla="*/ 1482 h 1873"/>
              <a:gd name="T88" fmla="*/ 91 w 2659"/>
              <a:gd name="T89" fmla="*/ 1551 h 1873"/>
              <a:gd name="T90" fmla="*/ 175 w 2659"/>
              <a:gd name="T91" fmla="*/ 1621 h 1873"/>
              <a:gd name="T92" fmla="*/ 358 w 2659"/>
              <a:gd name="T93" fmla="*/ 1696 h 1873"/>
              <a:gd name="T94" fmla="*/ 593 w 2659"/>
              <a:gd name="T95" fmla="*/ 1730 h 1873"/>
              <a:gd name="T96" fmla="*/ 875 w 2659"/>
              <a:gd name="T97" fmla="*/ 1747 h 1873"/>
              <a:gd name="T98" fmla="*/ 2126 w 2659"/>
              <a:gd name="T99" fmla="*/ 1861 h 1873"/>
              <a:gd name="T100" fmla="*/ 2284 w 2659"/>
              <a:gd name="T101" fmla="*/ 1873 h 1873"/>
              <a:gd name="T102" fmla="*/ 2392 w 2659"/>
              <a:gd name="T103" fmla="*/ 1843 h 1873"/>
              <a:gd name="T104" fmla="*/ 2453 w 2659"/>
              <a:gd name="T105" fmla="*/ 1766 h 1873"/>
              <a:gd name="T106" fmla="*/ 2508 w 2659"/>
              <a:gd name="T107" fmla="*/ 1600 h 1873"/>
              <a:gd name="T108" fmla="*/ 2609 w 2659"/>
              <a:gd name="T109" fmla="*/ 1179 h 1873"/>
              <a:gd name="T110" fmla="*/ 2642 w 2659"/>
              <a:gd name="T111" fmla="*/ 980 h 1873"/>
              <a:gd name="T112" fmla="*/ 2659 w 2659"/>
              <a:gd name="T113" fmla="*/ 714 h 1873"/>
              <a:gd name="T114" fmla="*/ 2638 w 2659"/>
              <a:gd name="T115" fmla="*/ 451 h 1873"/>
              <a:gd name="T116" fmla="*/ 2570 w 2659"/>
              <a:gd name="T117" fmla="*/ 194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59" h="1873">
                <a:moveTo>
                  <a:pt x="2545" y="131"/>
                </a:moveTo>
                <a:lnTo>
                  <a:pt x="2539" y="120"/>
                </a:lnTo>
                <a:lnTo>
                  <a:pt x="2525" y="106"/>
                </a:lnTo>
                <a:lnTo>
                  <a:pt x="2497" y="97"/>
                </a:lnTo>
                <a:lnTo>
                  <a:pt x="2476" y="100"/>
                </a:lnTo>
                <a:lnTo>
                  <a:pt x="2469" y="90"/>
                </a:lnTo>
                <a:lnTo>
                  <a:pt x="2453" y="80"/>
                </a:lnTo>
                <a:lnTo>
                  <a:pt x="2442" y="79"/>
                </a:lnTo>
                <a:lnTo>
                  <a:pt x="2445" y="65"/>
                </a:lnTo>
                <a:lnTo>
                  <a:pt x="2437" y="46"/>
                </a:lnTo>
                <a:lnTo>
                  <a:pt x="2425" y="37"/>
                </a:lnTo>
                <a:lnTo>
                  <a:pt x="2416" y="36"/>
                </a:lnTo>
                <a:lnTo>
                  <a:pt x="2344" y="24"/>
                </a:lnTo>
                <a:lnTo>
                  <a:pt x="2192" y="11"/>
                </a:lnTo>
                <a:lnTo>
                  <a:pt x="1964" y="7"/>
                </a:lnTo>
                <a:lnTo>
                  <a:pt x="1815" y="5"/>
                </a:lnTo>
                <a:lnTo>
                  <a:pt x="1519" y="0"/>
                </a:lnTo>
                <a:lnTo>
                  <a:pt x="1223" y="0"/>
                </a:lnTo>
                <a:lnTo>
                  <a:pt x="927" y="4"/>
                </a:lnTo>
                <a:lnTo>
                  <a:pt x="631" y="14"/>
                </a:lnTo>
                <a:lnTo>
                  <a:pt x="482" y="18"/>
                </a:lnTo>
                <a:lnTo>
                  <a:pt x="256" y="30"/>
                </a:lnTo>
                <a:lnTo>
                  <a:pt x="107" y="49"/>
                </a:lnTo>
                <a:lnTo>
                  <a:pt x="35" y="65"/>
                </a:lnTo>
                <a:lnTo>
                  <a:pt x="27" y="67"/>
                </a:lnTo>
                <a:lnTo>
                  <a:pt x="22" y="77"/>
                </a:lnTo>
                <a:lnTo>
                  <a:pt x="25" y="89"/>
                </a:lnTo>
                <a:lnTo>
                  <a:pt x="33" y="97"/>
                </a:lnTo>
                <a:lnTo>
                  <a:pt x="39" y="98"/>
                </a:lnTo>
                <a:lnTo>
                  <a:pt x="112" y="106"/>
                </a:lnTo>
                <a:lnTo>
                  <a:pt x="261" y="107"/>
                </a:lnTo>
                <a:lnTo>
                  <a:pt x="484" y="97"/>
                </a:lnTo>
                <a:lnTo>
                  <a:pt x="631" y="92"/>
                </a:lnTo>
                <a:lnTo>
                  <a:pt x="927" y="84"/>
                </a:lnTo>
                <a:lnTo>
                  <a:pt x="1223" y="83"/>
                </a:lnTo>
                <a:lnTo>
                  <a:pt x="1519" y="84"/>
                </a:lnTo>
                <a:lnTo>
                  <a:pt x="1815" y="90"/>
                </a:lnTo>
                <a:lnTo>
                  <a:pt x="1961" y="97"/>
                </a:lnTo>
                <a:lnTo>
                  <a:pt x="2186" y="112"/>
                </a:lnTo>
                <a:lnTo>
                  <a:pt x="2333" y="115"/>
                </a:lnTo>
                <a:lnTo>
                  <a:pt x="2406" y="111"/>
                </a:lnTo>
                <a:lnTo>
                  <a:pt x="2407" y="111"/>
                </a:lnTo>
                <a:lnTo>
                  <a:pt x="2408" y="111"/>
                </a:lnTo>
                <a:lnTo>
                  <a:pt x="2397" y="199"/>
                </a:lnTo>
                <a:lnTo>
                  <a:pt x="2389" y="381"/>
                </a:lnTo>
                <a:lnTo>
                  <a:pt x="2392" y="654"/>
                </a:lnTo>
                <a:lnTo>
                  <a:pt x="2390" y="834"/>
                </a:lnTo>
                <a:lnTo>
                  <a:pt x="2388" y="932"/>
                </a:lnTo>
                <a:lnTo>
                  <a:pt x="2373" y="1125"/>
                </a:lnTo>
                <a:lnTo>
                  <a:pt x="2349" y="1317"/>
                </a:lnTo>
                <a:lnTo>
                  <a:pt x="2311" y="1506"/>
                </a:lnTo>
                <a:lnTo>
                  <a:pt x="2287" y="1600"/>
                </a:lnTo>
                <a:lnTo>
                  <a:pt x="2285" y="1603"/>
                </a:lnTo>
                <a:lnTo>
                  <a:pt x="2285" y="1607"/>
                </a:lnTo>
                <a:lnTo>
                  <a:pt x="2280" y="1599"/>
                </a:lnTo>
                <a:lnTo>
                  <a:pt x="2263" y="1590"/>
                </a:lnTo>
                <a:lnTo>
                  <a:pt x="2253" y="1589"/>
                </a:lnTo>
                <a:lnTo>
                  <a:pt x="1982" y="1572"/>
                </a:lnTo>
                <a:lnTo>
                  <a:pt x="1436" y="1556"/>
                </a:lnTo>
                <a:lnTo>
                  <a:pt x="1165" y="1540"/>
                </a:lnTo>
                <a:lnTo>
                  <a:pt x="898" y="1519"/>
                </a:lnTo>
                <a:lnTo>
                  <a:pt x="633" y="1493"/>
                </a:lnTo>
                <a:lnTo>
                  <a:pt x="504" y="1477"/>
                </a:lnTo>
                <a:lnTo>
                  <a:pt x="306" y="1450"/>
                </a:lnTo>
                <a:lnTo>
                  <a:pt x="175" y="1440"/>
                </a:lnTo>
                <a:lnTo>
                  <a:pt x="110" y="1440"/>
                </a:lnTo>
                <a:lnTo>
                  <a:pt x="108" y="1437"/>
                </a:lnTo>
                <a:lnTo>
                  <a:pt x="104" y="1433"/>
                </a:lnTo>
                <a:lnTo>
                  <a:pt x="101" y="1429"/>
                </a:lnTo>
                <a:lnTo>
                  <a:pt x="99" y="1427"/>
                </a:lnTo>
                <a:lnTo>
                  <a:pt x="96" y="1100"/>
                </a:lnTo>
                <a:lnTo>
                  <a:pt x="83" y="606"/>
                </a:lnTo>
                <a:lnTo>
                  <a:pt x="65" y="280"/>
                </a:lnTo>
                <a:lnTo>
                  <a:pt x="52" y="116"/>
                </a:lnTo>
                <a:lnTo>
                  <a:pt x="50" y="109"/>
                </a:lnTo>
                <a:lnTo>
                  <a:pt x="39" y="98"/>
                </a:lnTo>
                <a:lnTo>
                  <a:pt x="24" y="98"/>
                </a:lnTo>
                <a:lnTo>
                  <a:pt x="13" y="107"/>
                </a:lnTo>
                <a:lnTo>
                  <a:pt x="12" y="116"/>
                </a:lnTo>
                <a:lnTo>
                  <a:pt x="5" y="281"/>
                </a:lnTo>
                <a:lnTo>
                  <a:pt x="0" y="611"/>
                </a:lnTo>
                <a:lnTo>
                  <a:pt x="8" y="1109"/>
                </a:lnTo>
                <a:lnTo>
                  <a:pt x="21" y="1438"/>
                </a:lnTo>
                <a:lnTo>
                  <a:pt x="22" y="1449"/>
                </a:lnTo>
                <a:lnTo>
                  <a:pt x="30" y="1463"/>
                </a:lnTo>
                <a:lnTo>
                  <a:pt x="37" y="1468"/>
                </a:lnTo>
                <a:lnTo>
                  <a:pt x="38" y="1475"/>
                </a:lnTo>
                <a:lnTo>
                  <a:pt x="40" y="1482"/>
                </a:lnTo>
                <a:lnTo>
                  <a:pt x="56" y="1507"/>
                </a:lnTo>
                <a:lnTo>
                  <a:pt x="91" y="1551"/>
                </a:lnTo>
                <a:lnTo>
                  <a:pt x="131" y="1590"/>
                </a:lnTo>
                <a:lnTo>
                  <a:pt x="175" y="1621"/>
                </a:lnTo>
                <a:lnTo>
                  <a:pt x="249" y="1660"/>
                </a:lnTo>
                <a:lnTo>
                  <a:pt x="358" y="1696"/>
                </a:lnTo>
                <a:lnTo>
                  <a:pt x="473" y="1718"/>
                </a:lnTo>
                <a:lnTo>
                  <a:pt x="593" y="1730"/>
                </a:lnTo>
                <a:lnTo>
                  <a:pt x="769" y="1739"/>
                </a:lnTo>
                <a:lnTo>
                  <a:pt x="875" y="1747"/>
                </a:lnTo>
                <a:lnTo>
                  <a:pt x="1500" y="1805"/>
                </a:lnTo>
                <a:lnTo>
                  <a:pt x="2126" y="1861"/>
                </a:lnTo>
                <a:lnTo>
                  <a:pt x="2182" y="1866"/>
                </a:lnTo>
                <a:lnTo>
                  <a:pt x="2284" y="1873"/>
                </a:lnTo>
                <a:lnTo>
                  <a:pt x="2351" y="1861"/>
                </a:lnTo>
                <a:lnTo>
                  <a:pt x="2392" y="1843"/>
                </a:lnTo>
                <a:lnTo>
                  <a:pt x="2425" y="1812"/>
                </a:lnTo>
                <a:lnTo>
                  <a:pt x="2453" y="1766"/>
                </a:lnTo>
                <a:lnTo>
                  <a:pt x="2464" y="1738"/>
                </a:lnTo>
                <a:lnTo>
                  <a:pt x="2508" y="1600"/>
                </a:lnTo>
                <a:lnTo>
                  <a:pt x="2581" y="1319"/>
                </a:lnTo>
                <a:lnTo>
                  <a:pt x="2609" y="1179"/>
                </a:lnTo>
                <a:lnTo>
                  <a:pt x="2622" y="1113"/>
                </a:lnTo>
                <a:lnTo>
                  <a:pt x="2642" y="980"/>
                </a:lnTo>
                <a:lnTo>
                  <a:pt x="2655" y="847"/>
                </a:lnTo>
                <a:lnTo>
                  <a:pt x="2659" y="714"/>
                </a:lnTo>
                <a:lnTo>
                  <a:pt x="2653" y="582"/>
                </a:lnTo>
                <a:lnTo>
                  <a:pt x="2638" y="451"/>
                </a:lnTo>
                <a:lnTo>
                  <a:pt x="2611" y="321"/>
                </a:lnTo>
                <a:lnTo>
                  <a:pt x="2570" y="194"/>
                </a:lnTo>
                <a:lnTo>
                  <a:pt x="2545" y="13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39">
            <a:extLst>
              <a:ext uri="{FF2B5EF4-FFF2-40B4-BE49-F238E27FC236}">
                <a16:creationId xmlns:a16="http://schemas.microsoft.com/office/drawing/2014/main" id="{FDB8FEAC-AAF8-477B-8CEF-7DA792DCC44C}"/>
              </a:ext>
            </a:extLst>
          </p:cNvPr>
          <p:cNvSpPr>
            <a:spLocks/>
          </p:cNvSpPr>
          <p:nvPr/>
        </p:nvSpPr>
        <p:spPr bwMode="auto">
          <a:xfrm>
            <a:off x="3098961" y="1354529"/>
            <a:ext cx="1624748" cy="933366"/>
          </a:xfrm>
          <a:custGeom>
            <a:avLst/>
            <a:gdLst>
              <a:gd name="T0" fmla="*/ 2722 w 2821"/>
              <a:gd name="T1" fmla="*/ 170 h 1620"/>
              <a:gd name="T2" fmla="*/ 2722 w 2821"/>
              <a:gd name="T3" fmla="*/ 159 h 1620"/>
              <a:gd name="T4" fmla="*/ 2697 w 2821"/>
              <a:gd name="T5" fmla="*/ 131 h 1620"/>
              <a:gd name="T6" fmla="*/ 2517 w 2821"/>
              <a:gd name="T7" fmla="*/ 106 h 1620"/>
              <a:gd name="T8" fmla="*/ 1863 w 2821"/>
              <a:gd name="T9" fmla="*/ 42 h 1620"/>
              <a:gd name="T10" fmla="*/ 1206 w 2821"/>
              <a:gd name="T11" fmla="*/ 7 h 1620"/>
              <a:gd name="T12" fmla="*/ 548 w 2821"/>
              <a:gd name="T13" fmla="*/ 0 h 1620"/>
              <a:gd name="T14" fmla="*/ 55 w 2821"/>
              <a:gd name="T15" fmla="*/ 17 h 1620"/>
              <a:gd name="T16" fmla="*/ 30 w 2821"/>
              <a:gd name="T17" fmla="*/ 25 h 1620"/>
              <a:gd name="T18" fmla="*/ 16 w 2821"/>
              <a:gd name="T19" fmla="*/ 75 h 1620"/>
              <a:gd name="T20" fmla="*/ 46 w 2821"/>
              <a:gd name="T21" fmla="*/ 100 h 1620"/>
              <a:gd name="T22" fmla="*/ 217 w 2821"/>
              <a:gd name="T23" fmla="*/ 93 h 1620"/>
              <a:gd name="T24" fmla="*/ 865 w 2821"/>
              <a:gd name="T25" fmla="*/ 84 h 1620"/>
              <a:gd name="T26" fmla="*/ 1511 w 2821"/>
              <a:gd name="T27" fmla="*/ 104 h 1620"/>
              <a:gd name="T28" fmla="*/ 2157 w 2821"/>
              <a:gd name="T29" fmla="*/ 150 h 1620"/>
              <a:gd name="T30" fmla="*/ 2640 w 2821"/>
              <a:gd name="T31" fmla="*/ 205 h 1620"/>
              <a:gd name="T32" fmla="*/ 2639 w 2821"/>
              <a:gd name="T33" fmla="*/ 482 h 1620"/>
              <a:gd name="T34" fmla="*/ 2614 w 2821"/>
              <a:gd name="T35" fmla="*/ 989 h 1620"/>
              <a:gd name="T36" fmla="*/ 2591 w 2821"/>
              <a:gd name="T37" fmla="*/ 1336 h 1620"/>
              <a:gd name="T38" fmla="*/ 2587 w 2821"/>
              <a:gd name="T39" fmla="*/ 1336 h 1620"/>
              <a:gd name="T40" fmla="*/ 2573 w 2821"/>
              <a:gd name="T41" fmla="*/ 1335 h 1620"/>
              <a:gd name="T42" fmla="*/ 1635 w 2821"/>
              <a:gd name="T43" fmla="*/ 1371 h 1620"/>
              <a:gd name="T44" fmla="*/ 1019 w 2821"/>
              <a:gd name="T45" fmla="*/ 1378 h 1620"/>
              <a:gd name="T46" fmla="*/ 263 w 2821"/>
              <a:gd name="T47" fmla="*/ 1374 h 1620"/>
              <a:gd name="T48" fmla="*/ 113 w 2821"/>
              <a:gd name="T49" fmla="*/ 1369 h 1620"/>
              <a:gd name="T50" fmla="*/ 97 w 2821"/>
              <a:gd name="T51" fmla="*/ 1327 h 1620"/>
              <a:gd name="T52" fmla="*/ 90 w 2821"/>
              <a:gd name="T53" fmla="*/ 1139 h 1620"/>
              <a:gd name="T54" fmla="*/ 91 w 2821"/>
              <a:gd name="T55" fmla="*/ 909 h 1620"/>
              <a:gd name="T56" fmla="*/ 91 w 2821"/>
              <a:gd name="T57" fmla="*/ 596 h 1620"/>
              <a:gd name="T58" fmla="*/ 77 w 2821"/>
              <a:gd name="T59" fmla="*/ 136 h 1620"/>
              <a:gd name="T60" fmla="*/ 64 w 2821"/>
              <a:gd name="T61" fmla="*/ 118 h 1620"/>
              <a:gd name="T62" fmla="*/ 38 w 2821"/>
              <a:gd name="T63" fmla="*/ 128 h 1620"/>
              <a:gd name="T64" fmla="*/ 24 w 2821"/>
              <a:gd name="T65" fmla="*/ 316 h 1620"/>
              <a:gd name="T66" fmla="*/ 17 w 2821"/>
              <a:gd name="T67" fmla="*/ 855 h 1620"/>
              <a:gd name="T68" fmla="*/ 16 w 2821"/>
              <a:gd name="T69" fmla="*/ 1194 h 1620"/>
              <a:gd name="T70" fmla="*/ 16 w 2821"/>
              <a:gd name="T71" fmla="*/ 1296 h 1620"/>
              <a:gd name="T72" fmla="*/ 27 w 2821"/>
              <a:gd name="T73" fmla="*/ 1354 h 1620"/>
              <a:gd name="T74" fmla="*/ 1 w 2821"/>
              <a:gd name="T75" fmla="*/ 1386 h 1620"/>
              <a:gd name="T76" fmla="*/ 4 w 2821"/>
              <a:gd name="T77" fmla="*/ 1428 h 1620"/>
              <a:gd name="T78" fmla="*/ 47 w 2821"/>
              <a:gd name="T79" fmla="*/ 1518 h 1620"/>
              <a:gd name="T80" fmla="*/ 125 w 2821"/>
              <a:gd name="T81" fmla="*/ 1576 h 1620"/>
              <a:gd name="T82" fmla="*/ 248 w 2821"/>
              <a:gd name="T83" fmla="*/ 1612 h 1620"/>
              <a:gd name="T84" fmla="*/ 396 w 2821"/>
              <a:gd name="T85" fmla="*/ 1620 h 1620"/>
              <a:gd name="T86" fmla="*/ 883 w 2821"/>
              <a:gd name="T87" fmla="*/ 1594 h 1620"/>
              <a:gd name="T88" fmla="*/ 1480 w 2821"/>
              <a:gd name="T89" fmla="*/ 1561 h 1620"/>
              <a:gd name="T90" fmla="*/ 2694 w 2821"/>
              <a:gd name="T91" fmla="*/ 1505 h 1620"/>
              <a:gd name="T92" fmla="*/ 2743 w 2821"/>
              <a:gd name="T93" fmla="*/ 1489 h 1620"/>
              <a:gd name="T94" fmla="*/ 2780 w 2821"/>
              <a:gd name="T95" fmla="*/ 1435 h 1620"/>
              <a:gd name="T96" fmla="*/ 2800 w 2821"/>
              <a:gd name="T97" fmla="*/ 1125 h 1620"/>
              <a:gd name="T98" fmla="*/ 2821 w 2821"/>
              <a:gd name="T99" fmla="*/ 249 h 1620"/>
              <a:gd name="T100" fmla="*/ 2802 w 2821"/>
              <a:gd name="T101" fmla="*/ 194 h 1620"/>
              <a:gd name="T102" fmla="*/ 2740 w 2821"/>
              <a:gd name="T103" fmla="*/ 16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21" h="1620">
                <a:moveTo>
                  <a:pt x="2722" y="171"/>
                </a:moveTo>
                <a:lnTo>
                  <a:pt x="2722" y="170"/>
                </a:lnTo>
                <a:lnTo>
                  <a:pt x="2722" y="169"/>
                </a:lnTo>
                <a:lnTo>
                  <a:pt x="2722" y="159"/>
                </a:lnTo>
                <a:lnTo>
                  <a:pt x="2716" y="145"/>
                </a:lnTo>
                <a:lnTo>
                  <a:pt x="2697" y="131"/>
                </a:lnTo>
                <a:lnTo>
                  <a:pt x="2681" y="127"/>
                </a:lnTo>
                <a:lnTo>
                  <a:pt x="2517" y="106"/>
                </a:lnTo>
                <a:lnTo>
                  <a:pt x="2191" y="70"/>
                </a:lnTo>
                <a:lnTo>
                  <a:pt x="1863" y="42"/>
                </a:lnTo>
                <a:lnTo>
                  <a:pt x="1535" y="19"/>
                </a:lnTo>
                <a:lnTo>
                  <a:pt x="1206" y="7"/>
                </a:lnTo>
                <a:lnTo>
                  <a:pt x="878" y="0"/>
                </a:lnTo>
                <a:lnTo>
                  <a:pt x="548" y="0"/>
                </a:lnTo>
                <a:lnTo>
                  <a:pt x="219" y="9"/>
                </a:lnTo>
                <a:lnTo>
                  <a:pt x="55" y="17"/>
                </a:lnTo>
                <a:lnTo>
                  <a:pt x="46" y="17"/>
                </a:lnTo>
                <a:lnTo>
                  <a:pt x="30" y="25"/>
                </a:lnTo>
                <a:lnTo>
                  <a:pt x="16" y="44"/>
                </a:lnTo>
                <a:lnTo>
                  <a:pt x="16" y="75"/>
                </a:lnTo>
                <a:lnTo>
                  <a:pt x="30" y="93"/>
                </a:lnTo>
                <a:lnTo>
                  <a:pt x="46" y="100"/>
                </a:lnTo>
                <a:lnTo>
                  <a:pt x="55" y="100"/>
                </a:lnTo>
                <a:lnTo>
                  <a:pt x="217" y="93"/>
                </a:lnTo>
                <a:lnTo>
                  <a:pt x="541" y="86"/>
                </a:lnTo>
                <a:lnTo>
                  <a:pt x="865" y="84"/>
                </a:lnTo>
                <a:lnTo>
                  <a:pt x="1187" y="91"/>
                </a:lnTo>
                <a:lnTo>
                  <a:pt x="1511" y="104"/>
                </a:lnTo>
                <a:lnTo>
                  <a:pt x="1834" y="124"/>
                </a:lnTo>
                <a:lnTo>
                  <a:pt x="2157" y="150"/>
                </a:lnTo>
                <a:lnTo>
                  <a:pt x="2480" y="184"/>
                </a:lnTo>
                <a:lnTo>
                  <a:pt x="2640" y="205"/>
                </a:lnTo>
                <a:lnTo>
                  <a:pt x="2642" y="344"/>
                </a:lnTo>
                <a:lnTo>
                  <a:pt x="2639" y="482"/>
                </a:lnTo>
                <a:lnTo>
                  <a:pt x="2625" y="735"/>
                </a:lnTo>
                <a:lnTo>
                  <a:pt x="2614" y="989"/>
                </a:lnTo>
                <a:lnTo>
                  <a:pt x="2603" y="1163"/>
                </a:lnTo>
                <a:lnTo>
                  <a:pt x="2591" y="1336"/>
                </a:lnTo>
                <a:lnTo>
                  <a:pt x="2589" y="1336"/>
                </a:lnTo>
                <a:lnTo>
                  <a:pt x="2587" y="1336"/>
                </a:lnTo>
                <a:lnTo>
                  <a:pt x="2581" y="1335"/>
                </a:lnTo>
                <a:lnTo>
                  <a:pt x="2573" y="1335"/>
                </a:lnTo>
                <a:lnTo>
                  <a:pt x="2261" y="1351"/>
                </a:lnTo>
                <a:lnTo>
                  <a:pt x="1635" y="1371"/>
                </a:lnTo>
                <a:lnTo>
                  <a:pt x="1321" y="1377"/>
                </a:lnTo>
                <a:lnTo>
                  <a:pt x="1019" y="1378"/>
                </a:lnTo>
                <a:lnTo>
                  <a:pt x="565" y="1373"/>
                </a:lnTo>
                <a:lnTo>
                  <a:pt x="263" y="1374"/>
                </a:lnTo>
                <a:lnTo>
                  <a:pt x="113" y="1378"/>
                </a:lnTo>
                <a:lnTo>
                  <a:pt x="113" y="1369"/>
                </a:lnTo>
                <a:lnTo>
                  <a:pt x="110" y="1360"/>
                </a:lnTo>
                <a:lnTo>
                  <a:pt x="97" y="1327"/>
                </a:lnTo>
                <a:lnTo>
                  <a:pt x="87" y="1255"/>
                </a:lnTo>
                <a:lnTo>
                  <a:pt x="90" y="1139"/>
                </a:lnTo>
                <a:lnTo>
                  <a:pt x="92" y="1067"/>
                </a:lnTo>
                <a:lnTo>
                  <a:pt x="91" y="909"/>
                </a:lnTo>
                <a:lnTo>
                  <a:pt x="91" y="750"/>
                </a:lnTo>
                <a:lnTo>
                  <a:pt x="91" y="596"/>
                </a:lnTo>
                <a:lnTo>
                  <a:pt x="86" y="289"/>
                </a:lnTo>
                <a:lnTo>
                  <a:pt x="77" y="136"/>
                </a:lnTo>
                <a:lnTo>
                  <a:pt x="75" y="128"/>
                </a:lnTo>
                <a:lnTo>
                  <a:pt x="64" y="118"/>
                </a:lnTo>
                <a:lnTo>
                  <a:pt x="49" y="118"/>
                </a:lnTo>
                <a:lnTo>
                  <a:pt x="38" y="128"/>
                </a:lnTo>
                <a:lnTo>
                  <a:pt x="36" y="136"/>
                </a:lnTo>
                <a:lnTo>
                  <a:pt x="24" y="316"/>
                </a:lnTo>
                <a:lnTo>
                  <a:pt x="17" y="677"/>
                </a:lnTo>
                <a:lnTo>
                  <a:pt x="17" y="855"/>
                </a:lnTo>
                <a:lnTo>
                  <a:pt x="16" y="1025"/>
                </a:lnTo>
                <a:lnTo>
                  <a:pt x="16" y="1194"/>
                </a:lnTo>
                <a:lnTo>
                  <a:pt x="16" y="1234"/>
                </a:lnTo>
                <a:lnTo>
                  <a:pt x="16" y="1296"/>
                </a:lnTo>
                <a:lnTo>
                  <a:pt x="22" y="1336"/>
                </a:lnTo>
                <a:lnTo>
                  <a:pt x="27" y="1354"/>
                </a:lnTo>
                <a:lnTo>
                  <a:pt x="16" y="1362"/>
                </a:lnTo>
                <a:lnTo>
                  <a:pt x="1" y="1386"/>
                </a:lnTo>
                <a:lnTo>
                  <a:pt x="0" y="1400"/>
                </a:lnTo>
                <a:lnTo>
                  <a:pt x="4" y="1428"/>
                </a:lnTo>
                <a:lnTo>
                  <a:pt x="20" y="1478"/>
                </a:lnTo>
                <a:lnTo>
                  <a:pt x="47" y="1518"/>
                </a:lnTo>
                <a:lnTo>
                  <a:pt x="82" y="1551"/>
                </a:lnTo>
                <a:lnTo>
                  <a:pt x="125" y="1576"/>
                </a:lnTo>
                <a:lnTo>
                  <a:pt x="171" y="1594"/>
                </a:lnTo>
                <a:lnTo>
                  <a:pt x="248" y="1612"/>
                </a:lnTo>
                <a:lnTo>
                  <a:pt x="300" y="1616"/>
                </a:lnTo>
                <a:lnTo>
                  <a:pt x="396" y="1620"/>
                </a:lnTo>
                <a:lnTo>
                  <a:pt x="590" y="1615"/>
                </a:lnTo>
                <a:lnTo>
                  <a:pt x="883" y="1594"/>
                </a:lnTo>
                <a:lnTo>
                  <a:pt x="1076" y="1581"/>
                </a:lnTo>
                <a:lnTo>
                  <a:pt x="1480" y="1561"/>
                </a:lnTo>
                <a:lnTo>
                  <a:pt x="2289" y="1518"/>
                </a:lnTo>
                <a:lnTo>
                  <a:pt x="2694" y="1505"/>
                </a:lnTo>
                <a:lnTo>
                  <a:pt x="2712" y="1504"/>
                </a:lnTo>
                <a:lnTo>
                  <a:pt x="2743" y="1489"/>
                </a:lnTo>
                <a:lnTo>
                  <a:pt x="2766" y="1466"/>
                </a:lnTo>
                <a:lnTo>
                  <a:pt x="2780" y="1435"/>
                </a:lnTo>
                <a:lnTo>
                  <a:pt x="2782" y="1417"/>
                </a:lnTo>
                <a:lnTo>
                  <a:pt x="2800" y="1125"/>
                </a:lnTo>
                <a:lnTo>
                  <a:pt x="2817" y="541"/>
                </a:lnTo>
                <a:lnTo>
                  <a:pt x="2821" y="249"/>
                </a:lnTo>
                <a:lnTo>
                  <a:pt x="2818" y="227"/>
                </a:lnTo>
                <a:lnTo>
                  <a:pt x="2802" y="194"/>
                </a:lnTo>
                <a:lnTo>
                  <a:pt x="2774" y="175"/>
                </a:lnTo>
                <a:lnTo>
                  <a:pt x="2740" y="169"/>
                </a:lnTo>
                <a:lnTo>
                  <a:pt x="2722" y="17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FFC368C-83A4-41FB-84ED-2C96773B0E6A}"/>
              </a:ext>
            </a:extLst>
          </p:cNvPr>
          <p:cNvSpPr>
            <a:spLocks/>
          </p:cNvSpPr>
          <p:nvPr/>
        </p:nvSpPr>
        <p:spPr bwMode="auto">
          <a:xfrm>
            <a:off x="2366491" y="3858906"/>
            <a:ext cx="1353245" cy="836955"/>
          </a:xfrm>
          <a:custGeom>
            <a:avLst/>
            <a:gdLst>
              <a:gd name="connsiteX0" fmla="*/ 500856 w 1065213"/>
              <a:gd name="connsiteY0" fmla="*/ 33338 h 658813"/>
              <a:gd name="connsiteX1" fmla="*/ 383778 w 1065213"/>
              <a:gd name="connsiteY1" fmla="*/ 34528 h 658813"/>
              <a:gd name="connsiteX2" fmla="*/ 150018 w 1065213"/>
              <a:gd name="connsiteY2" fmla="*/ 38097 h 658813"/>
              <a:gd name="connsiteX3" fmla="*/ 32940 w 1065213"/>
              <a:gd name="connsiteY3" fmla="*/ 36907 h 658813"/>
              <a:gd name="connsiteX4" fmla="*/ 32147 w 1065213"/>
              <a:gd name="connsiteY4" fmla="*/ 40080 h 658813"/>
              <a:gd name="connsiteX5" fmla="*/ 26987 w 1065213"/>
              <a:gd name="connsiteY5" fmla="*/ 43649 h 658813"/>
              <a:gd name="connsiteX6" fmla="*/ 23812 w 1065213"/>
              <a:gd name="connsiteY6" fmla="*/ 43253 h 658813"/>
              <a:gd name="connsiteX7" fmla="*/ 25400 w 1065213"/>
              <a:gd name="connsiteY7" fmla="*/ 44046 h 658813"/>
              <a:gd name="connsiteX8" fmla="*/ 27384 w 1065213"/>
              <a:gd name="connsiteY8" fmla="*/ 53960 h 658813"/>
              <a:gd name="connsiteX9" fmla="*/ 29368 w 1065213"/>
              <a:gd name="connsiteY9" fmla="*/ 78548 h 658813"/>
              <a:gd name="connsiteX10" fmla="*/ 30559 w 1065213"/>
              <a:gd name="connsiteY10" fmla="*/ 141604 h 658813"/>
              <a:gd name="connsiteX11" fmla="*/ 30559 w 1065213"/>
              <a:gd name="connsiteY11" fmla="*/ 163020 h 658813"/>
              <a:gd name="connsiteX12" fmla="*/ 32940 w 1065213"/>
              <a:gd name="connsiteY12" fmla="*/ 222507 h 658813"/>
              <a:gd name="connsiteX13" fmla="*/ 36115 w 1065213"/>
              <a:gd name="connsiteY13" fmla="*/ 281597 h 658813"/>
              <a:gd name="connsiteX14" fmla="*/ 40481 w 1065213"/>
              <a:gd name="connsiteY14" fmla="*/ 337515 h 658813"/>
              <a:gd name="connsiteX15" fmla="*/ 48418 w 1065213"/>
              <a:gd name="connsiteY15" fmla="*/ 423969 h 658813"/>
              <a:gd name="connsiteX16" fmla="*/ 51593 w 1065213"/>
              <a:gd name="connsiteY16" fmla="*/ 481077 h 658813"/>
              <a:gd name="connsiteX17" fmla="*/ 51197 w 1065213"/>
              <a:gd name="connsiteY17" fmla="*/ 509234 h 658813"/>
              <a:gd name="connsiteX18" fmla="*/ 57150 w 1065213"/>
              <a:gd name="connsiteY18" fmla="*/ 510027 h 658813"/>
              <a:gd name="connsiteX19" fmla="*/ 63897 w 1065213"/>
              <a:gd name="connsiteY19" fmla="*/ 515579 h 658813"/>
              <a:gd name="connsiteX20" fmla="*/ 65881 w 1065213"/>
              <a:gd name="connsiteY20" fmla="*/ 521528 h 658813"/>
              <a:gd name="connsiteX21" fmla="*/ 65087 w 1065213"/>
              <a:gd name="connsiteY21" fmla="*/ 525097 h 658813"/>
              <a:gd name="connsiteX22" fmla="*/ 63103 w 1065213"/>
              <a:gd name="connsiteY22" fmla="*/ 535012 h 658813"/>
              <a:gd name="connsiteX23" fmla="*/ 62309 w 1065213"/>
              <a:gd name="connsiteY23" fmla="*/ 554444 h 658813"/>
              <a:gd name="connsiteX24" fmla="*/ 64690 w 1065213"/>
              <a:gd name="connsiteY24" fmla="*/ 564359 h 658813"/>
              <a:gd name="connsiteX25" fmla="*/ 65087 w 1065213"/>
              <a:gd name="connsiteY25" fmla="*/ 564755 h 658813"/>
              <a:gd name="connsiteX26" fmla="*/ 65484 w 1065213"/>
              <a:gd name="connsiteY26" fmla="*/ 564755 h 658813"/>
              <a:gd name="connsiteX27" fmla="*/ 177006 w 1065213"/>
              <a:gd name="connsiteY27" fmla="*/ 566738 h 658813"/>
              <a:gd name="connsiteX28" fmla="*/ 399256 w 1065213"/>
              <a:gd name="connsiteY28" fmla="*/ 564755 h 658813"/>
              <a:gd name="connsiteX29" fmla="*/ 622300 w 1065213"/>
              <a:gd name="connsiteY29" fmla="*/ 555634 h 658813"/>
              <a:gd name="connsiteX30" fmla="*/ 844153 w 1065213"/>
              <a:gd name="connsiteY30" fmla="*/ 540167 h 658813"/>
              <a:gd name="connsiteX31" fmla="*/ 954881 w 1065213"/>
              <a:gd name="connsiteY31" fmla="*/ 528667 h 658813"/>
              <a:gd name="connsiteX32" fmla="*/ 961628 w 1065213"/>
              <a:gd name="connsiteY32" fmla="*/ 471162 h 658813"/>
              <a:gd name="connsiteX33" fmla="*/ 970360 w 1065213"/>
              <a:gd name="connsiteY33" fmla="*/ 354965 h 658813"/>
              <a:gd name="connsiteX34" fmla="*/ 979091 w 1065213"/>
              <a:gd name="connsiteY34" fmla="*/ 180866 h 658813"/>
              <a:gd name="connsiteX35" fmla="*/ 984250 w 1065213"/>
              <a:gd name="connsiteY35" fmla="*/ 64668 h 658813"/>
              <a:gd name="connsiteX36" fmla="*/ 981075 w 1065213"/>
              <a:gd name="connsiteY36" fmla="*/ 53564 h 658813"/>
              <a:gd name="connsiteX37" fmla="*/ 977503 w 1065213"/>
              <a:gd name="connsiteY37" fmla="*/ 42459 h 658813"/>
              <a:gd name="connsiteX38" fmla="*/ 858044 w 1065213"/>
              <a:gd name="connsiteY38" fmla="*/ 38494 h 658813"/>
              <a:gd name="connsiteX39" fmla="*/ 619919 w 1065213"/>
              <a:gd name="connsiteY39" fmla="*/ 33735 h 658813"/>
              <a:gd name="connsiteX40" fmla="*/ 439108 w 1065213"/>
              <a:gd name="connsiteY40" fmla="*/ 0 h 658813"/>
              <a:gd name="connsiteX41" fmla="*/ 620150 w 1065213"/>
              <a:gd name="connsiteY41" fmla="*/ 792 h 658813"/>
              <a:gd name="connsiteX42" fmla="*/ 861143 w 1065213"/>
              <a:gd name="connsiteY42" fmla="*/ 7923 h 658813"/>
              <a:gd name="connsiteX43" fmla="*/ 981044 w 1065213"/>
              <a:gd name="connsiteY43" fmla="*/ 11885 h 658813"/>
              <a:gd name="connsiteX44" fmla="*/ 983029 w 1065213"/>
              <a:gd name="connsiteY44" fmla="*/ 12677 h 658813"/>
              <a:gd name="connsiteX45" fmla="*/ 985014 w 1065213"/>
              <a:gd name="connsiteY45" fmla="*/ 13073 h 658813"/>
              <a:gd name="connsiteX46" fmla="*/ 990573 w 1065213"/>
              <a:gd name="connsiteY46" fmla="*/ 8716 h 658813"/>
              <a:gd name="connsiteX47" fmla="*/ 1004072 w 1065213"/>
              <a:gd name="connsiteY47" fmla="*/ 4358 h 658813"/>
              <a:gd name="connsiteX48" fmla="*/ 1017570 w 1065213"/>
              <a:gd name="connsiteY48" fmla="*/ 5150 h 658813"/>
              <a:gd name="connsiteX49" fmla="*/ 1028687 w 1065213"/>
              <a:gd name="connsiteY49" fmla="*/ 12677 h 658813"/>
              <a:gd name="connsiteX50" fmla="*/ 1032657 w 1065213"/>
              <a:gd name="connsiteY50" fmla="*/ 19808 h 658813"/>
              <a:gd name="connsiteX51" fmla="*/ 1039407 w 1065213"/>
              <a:gd name="connsiteY51" fmla="*/ 35654 h 658813"/>
              <a:gd name="connsiteX52" fmla="*/ 1049729 w 1065213"/>
              <a:gd name="connsiteY52" fmla="*/ 68140 h 658813"/>
              <a:gd name="connsiteX53" fmla="*/ 1060449 w 1065213"/>
              <a:gd name="connsiteY53" fmla="*/ 116867 h 658813"/>
              <a:gd name="connsiteX54" fmla="*/ 1065213 w 1065213"/>
              <a:gd name="connsiteY54" fmla="*/ 182630 h 658813"/>
              <a:gd name="connsiteX55" fmla="*/ 1064022 w 1065213"/>
              <a:gd name="connsiteY55" fmla="*/ 249581 h 658813"/>
              <a:gd name="connsiteX56" fmla="*/ 1062831 w 1065213"/>
              <a:gd name="connsiteY56" fmla="*/ 284046 h 658813"/>
              <a:gd name="connsiteX57" fmla="*/ 1054494 w 1065213"/>
              <a:gd name="connsiteY57" fmla="*/ 439737 h 658813"/>
              <a:gd name="connsiteX58" fmla="*/ 1045362 w 1065213"/>
              <a:gd name="connsiteY58" fmla="*/ 595428 h 658813"/>
              <a:gd name="connsiteX59" fmla="*/ 1044568 w 1065213"/>
              <a:gd name="connsiteY59" fmla="*/ 602559 h 658813"/>
              <a:gd name="connsiteX60" fmla="*/ 1039010 w 1065213"/>
              <a:gd name="connsiteY60" fmla="*/ 614840 h 658813"/>
              <a:gd name="connsiteX61" fmla="*/ 1029878 w 1065213"/>
              <a:gd name="connsiteY61" fmla="*/ 623951 h 658813"/>
              <a:gd name="connsiteX62" fmla="*/ 1017570 w 1065213"/>
              <a:gd name="connsiteY62" fmla="*/ 629101 h 658813"/>
              <a:gd name="connsiteX63" fmla="*/ 1010027 w 1065213"/>
              <a:gd name="connsiteY63" fmla="*/ 630290 h 658813"/>
              <a:gd name="connsiteX64" fmla="*/ 874245 w 1065213"/>
              <a:gd name="connsiteY64" fmla="*/ 639401 h 658813"/>
              <a:gd name="connsiteX65" fmla="*/ 602681 w 1065213"/>
              <a:gd name="connsiteY65" fmla="*/ 651682 h 658813"/>
              <a:gd name="connsiteX66" fmla="*/ 466899 w 1065213"/>
              <a:gd name="connsiteY66" fmla="*/ 655248 h 658813"/>
              <a:gd name="connsiteX67" fmla="*/ 400993 w 1065213"/>
              <a:gd name="connsiteY67" fmla="*/ 656832 h 658813"/>
              <a:gd name="connsiteX68" fmla="*/ 268785 w 1065213"/>
              <a:gd name="connsiteY68" fmla="*/ 658813 h 658813"/>
              <a:gd name="connsiteX69" fmla="*/ 203276 w 1065213"/>
              <a:gd name="connsiteY69" fmla="*/ 656832 h 658813"/>
              <a:gd name="connsiteX70" fmla="*/ 180249 w 1065213"/>
              <a:gd name="connsiteY70" fmla="*/ 656040 h 658813"/>
              <a:gd name="connsiteX71" fmla="*/ 135782 w 1065213"/>
              <a:gd name="connsiteY71" fmla="*/ 648513 h 658813"/>
              <a:gd name="connsiteX72" fmla="*/ 104417 w 1065213"/>
              <a:gd name="connsiteY72" fmla="*/ 638609 h 658813"/>
              <a:gd name="connsiteX73" fmla="*/ 84963 w 1065213"/>
              <a:gd name="connsiteY73" fmla="*/ 629101 h 658813"/>
              <a:gd name="connsiteX74" fmla="*/ 66303 w 1065213"/>
              <a:gd name="connsiteY74" fmla="*/ 617216 h 658813"/>
              <a:gd name="connsiteX75" fmla="*/ 48834 w 1065213"/>
              <a:gd name="connsiteY75" fmla="*/ 602559 h 658813"/>
              <a:gd name="connsiteX76" fmla="*/ 41291 w 1065213"/>
              <a:gd name="connsiteY76" fmla="*/ 593843 h 658813"/>
              <a:gd name="connsiteX77" fmla="*/ 38114 w 1065213"/>
              <a:gd name="connsiteY77" fmla="*/ 589485 h 658813"/>
              <a:gd name="connsiteX78" fmla="*/ 36923 w 1065213"/>
              <a:gd name="connsiteY78" fmla="*/ 585524 h 658813"/>
              <a:gd name="connsiteX79" fmla="*/ 36526 w 1065213"/>
              <a:gd name="connsiteY79" fmla="*/ 585128 h 658813"/>
              <a:gd name="connsiteX80" fmla="*/ 33350 w 1065213"/>
              <a:gd name="connsiteY80" fmla="*/ 572847 h 658813"/>
              <a:gd name="connsiteX81" fmla="*/ 31762 w 1065213"/>
              <a:gd name="connsiteY81" fmla="*/ 550662 h 658813"/>
              <a:gd name="connsiteX82" fmla="*/ 33350 w 1065213"/>
              <a:gd name="connsiteY82" fmla="*/ 539965 h 658813"/>
              <a:gd name="connsiteX83" fmla="*/ 30571 w 1065213"/>
              <a:gd name="connsiteY83" fmla="*/ 539173 h 658813"/>
              <a:gd name="connsiteX84" fmla="*/ 25807 w 1065213"/>
              <a:gd name="connsiteY84" fmla="*/ 534815 h 658813"/>
              <a:gd name="connsiteX85" fmla="*/ 24616 w 1065213"/>
              <a:gd name="connsiteY85" fmla="*/ 531250 h 658813"/>
              <a:gd name="connsiteX86" fmla="*/ 18660 w 1065213"/>
              <a:gd name="connsiteY86" fmla="*/ 502330 h 658813"/>
              <a:gd name="connsiteX87" fmla="*/ 11514 w 1065213"/>
              <a:gd name="connsiteY87" fmla="*/ 442114 h 658813"/>
              <a:gd name="connsiteX88" fmla="*/ 7941 w 1065213"/>
              <a:gd name="connsiteY88" fmla="*/ 350205 h 658813"/>
              <a:gd name="connsiteX89" fmla="*/ 5558 w 1065213"/>
              <a:gd name="connsiteY89" fmla="*/ 290781 h 658813"/>
              <a:gd name="connsiteX90" fmla="*/ 2779 w 1065213"/>
              <a:gd name="connsiteY90" fmla="*/ 226999 h 658813"/>
              <a:gd name="connsiteX91" fmla="*/ 0 w 1065213"/>
              <a:gd name="connsiteY91" fmla="*/ 131525 h 658813"/>
              <a:gd name="connsiteX92" fmla="*/ 397 w 1065213"/>
              <a:gd name="connsiteY92" fmla="*/ 68140 h 658813"/>
              <a:gd name="connsiteX93" fmla="*/ 1985 w 1065213"/>
              <a:gd name="connsiteY93" fmla="*/ 36051 h 658813"/>
              <a:gd name="connsiteX94" fmla="*/ 2779 w 1065213"/>
              <a:gd name="connsiteY94" fmla="*/ 32881 h 658813"/>
              <a:gd name="connsiteX95" fmla="*/ 6352 w 1065213"/>
              <a:gd name="connsiteY95" fmla="*/ 27335 h 658813"/>
              <a:gd name="connsiteX96" fmla="*/ 9132 w 1065213"/>
              <a:gd name="connsiteY96" fmla="*/ 26543 h 658813"/>
              <a:gd name="connsiteX97" fmla="*/ 10720 w 1065213"/>
              <a:gd name="connsiteY97" fmla="*/ 25750 h 658813"/>
              <a:gd name="connsiteX98" fmla="*/ 12308 w 1065213"/>
              <a:gd name="connsiteY98" fmla="*/ 25750 h 658813"/>
              <a:gd name="connsiteX99" fmla="*/ 14293 w 1065213"/>
              <a:gd name="connsiteY99" fmla="*/ 22185 h 658813"/>
              <a:gd name="connsiteX100" fmla="*/ 19057 w 1065213"/>
              <a:gd name="connsiteY100" fmla="*/ 21393 h 658813"/>
              <a:gd name="connsiteX101" fmla="*/ 78611 w 1065213"/>
              <a:gd name="connsiteY101" fmla="*/ 15054 h 658813"/>
              <a:gd name="connsiteX102" fmla="*/ 198512 w 1065213"/>
              <a:gd name="connsiteY102" fmla="*/ 6735 h 658813"/>
              <a:gd name="connsiteX103" fmla="*/ 318413 w 1065213"/>
              <a:gd name="connsiteY103" fmla="*/ 2377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65213" h="658813">
                <a:moveTo>
                  <a:pt x="500856" y="33338"/>
                </a:moveTo>
                <a:lnTo>
                  <a:pt x="383778" y="34528"/>
                </a:lnTo>
                <a:lnTo>
                  <a:pt x="150018" y="38097"/>
                </a:lnTo>
                <a:lnTo>
                  <a:pt x="32940" y="36907"/>
                </a:lnTo>
                <a:lnTo>
                  <a:pt x="32147" y="40080"/>
                </a:lnTo>
                <a:lnTo>
                  <a:pt x="26987" y="43649"/>
                </a:lnTo>
                <a:lnTo>
                  <a:pt x="23812" y="43253"/>
                </a:lnTo>
                <a:lnTo>
                  <a:pt x="25400" y="44046"/>
                </a:lnTo>
                <a:lnTo>
                  <a:pt x="27384" y="53960"/>
                </a:lnTo>
                <a:lnTo>
                  <a:pt x="29368" y="78548"/>
                </a:lnTo>
                <a:lnTo>
                  <a:pt x="30559" y="141604"/>
                </a:lnTo>
                <a:lnTo>
                  <a:pt x="30559" y="163020"/>
                </a:lnTo>
                <a:lnTo>
                  <a:pt x="32940" y="222507"/>
                </a:lnTo>
                <a:lnTo>
                  <a:pt x="36115" y="281597"/>
                </a:lnTo>
                <a:lnTo>
                  <a:pt x="40481" y="337515"/>
                </a:lnTo>
                <a:lnTo>
                  <a:pt x="48418" y="423969"/>
                </a:lnTo>
                <a:lnTo>
                  <a:pt x="51593" y="481077"/>
                </a:lnTo>
                <a:lnTo>
                  <a:pt x="51197" y="509234"/>
                </a:lnTo>
                <a:lnTo>
                  <a:pt x="57150" y="510027"/>
                </a:lnTo>
                <a:lnTo>
                  <a:pt x="63897" y="515579"/>
                </a:lnTo>
                <a:lnTo>
                  <a:pt x="65881" y="521528"/>
                </a:lnTo>
                <a:lnTo>
                  <a:pt x="65087" y="525097"/>
                </a:lnTo>
                <a:lnTo>
                  <a:pt x="63103" y="535012"/>
                </a:lnTo>
                <a:lnTo>
                  <a:pt x="62309" y="554444"/>
                </a:lnTo>
                <a:lnTo>
                  <a:pt x="64690" y="564359"/>
                </a:lnTo>
                <a:lnTo>
                  <a:pt x="65087" y="564755"/>
                </a:lnTo>
                <a:lnTo>
                  <a:pt x="65484" y="564755"/>
                </a:lnTo>
                <a:lnTo>
                  <a:pt x="177006" y="566738"/>
                </a:lnTo>
                <a:lnTo>
                  <a:pt x="399256" y="564755"/>
                </a:lnTo>
                <a:lnTo>
                  <a:pt x="622300" y="555634"/>
                </a:lnTo>
                <a:lnTo>
                  <a:pt x="844153" y="540167"/>
                </a:lnTo>
                <a:lnTo>
                  <a:pt x="954881" y="528667"/>
                </a:lnTo>
                <a:lnTo>
                  <a:pt x="961628" y="471162"/>
                </a:lnTo>
                <a:lnTo>
                  <a:pt x="970360" y="354965"/>
                </a:lnTo>
                <a:lnTo>
                  <a:pt x="979091" y="180866"/>
                </a:lnTo>
                <a:lnTo>
                  <a:pt x="984250" y="64668"/>
                </a:lnTo>
                <a:lnTo>
                  <a:pt x="981075" y="53564"/>
                </a:lnTo>
                <a:lnTo>
                  <a:pt x="977503" y="42459"/>
                </a:lnTo>
                <a:lnTo>
                  <a:pt x="858044" y="38494"/>
                </a:lnTo>
                <a:lnTo>
                  <a:pt x="619919" y="33735"/>
                </a:lnTo>
                <a:close/>
                <a:moveTo>
                  <a:pt x="439108" y="0"/>
                </a:moveTo>
                <a:lnTo>
                  <a:pt x="620150" y="792"/>
                </a:lnTo>
                <a:lnTo>
                  <a:pt x="861143" y="7923"/>
                </a:lnTo>
                <a:lnTo>
                  <a:pt x="981044" y="11885"/>
                </a:lnTo>
                <a:lnTo>
                  <a:pt x="983029" y="12677"/>
                </a:lnTo>
                <a:lnTo>
                  <a:pt x="985014" y="13073"/>
                </a:lnTo>
                <a:lnTo>
                  <a:pt x="990573" y="8716"/>
                </a:lnTo>
                <a:lnTo>
                  <a:pt x="1004072" y="4358"/>
                </a:lnTo>
                <a:lnTo>
                  <a:pt x="1017570" y="5150"/>
                </a:lnTo>
                <a:lnTo>
                  <a:pt x="1028687" y="12677"/>
                </a:lnTo>
                <a:lnTo>
                  <a:pt x="1032657" y="19808"/>
                </a:lnTo>
                <a:lnTo>
                  <a:pt x="1039407" y="35654"/>
                </a:lnTo>
                <a:lnTo>
                  <a:pt x="1049729" y="68140"/>
                </a:lnTo>
                <a:lnTo>
                  <a:pt x="1060449" y="116867"/>
                </a:lnTo>
                <a:lnTo>
                  <a:pt x="1065213" y="182630"/>
                </a:lnTo>
                <a:lnTo>
                  <a:pt x="1064022" y="249581"/>
                </a:lnTo>
                <a:lnTo>
                  <a:pt x="1062831" y="284046"/>
                </a:lnTo>
                <a:lnTo>
                  <a:pt x="1054494" y="439737"/>
                </a:lnTo>
                <a:lnTo>
                  <a:pt x="1045362" y="595428"/>
                </a:lnTo>
                <a:lnTo>
                  <a:pt x="1044568" y="602559"/>
                </a:lnTo>
                <a:lnTo>
                  <a:pt x="1039010" y="614840"/>
                </a:lnTo>
                <a:lnTo>
                  <a:pt x="1029878" y="623951"/>
                </a:lnTo>
                <a:lnTo>
                  <a:pt x="1017570" y="629101"/>
                </a:lnTo>
                <a:lnTo>
                  <a:pt x="1010027" y="630290"/>
                </a:lnTo>
                <a:lnTo>
                  <a:pt x="874245" y="639401"/>
                </a:lnTo>
                <a:lnTo>
                  <a:pt x="602681" y="651682"/>
                </a:lnTo>
                <a:lnTo>
                  <a:pt x="466899" y="655248"/>
                </a:lnTo>
                <a:lnTo>
                  <a:pt x="400993" y="656832"/>
                </a:lnTo>
                <a:lnTo>
                  <a:pt x="268785" y="658813"/>
                </a:lnTo>
                <a:lnTo>
                  <a:pt x="203276" y="656832"/>
                </a:lnTo>
                <a:lnTo>
                  <a:pt x="180249" y="656040"/>
                </a:lnTo>
                <a:lnTo>
                  <a:pt x="135782" y="648513"/>
                </a:lnTo>
                <a:lnTo>
                  <a:pt x="104417" y="638609"/>
                </a:lnTo>
                <a:lnTo>
                  <a:pt x="84963" y="629101"/>
                </a:lnTo>
                <a:lnTo>
                  <a:pt x="66303" y="617216"/>
                </a:lnTo>
                <a:lnTo>
                  <a:pt x="48834" y="602559"/>
                </a:lnTo>
                <a:lnTo>
                  <a:pt x="41291" y="593843"/>
                </a:lnTo>
                <a:lnTo>
                  <a:pt x="38114" y="589485"/>
                </a:lnTo>
                <a:lnTo>
                  <a:pt x="36923" y="585524"/>
                </a:lnTo>
                <a:lnTo>
                  <a:pt x="36526" y="585128"/>
                </a:lnTo>
                <a:lnTo>
                  <a:pt x="33350" y="572847"/>
                </a:lnTo>
                <a:lnTo>
                  <a:pt x="31762" y="550662"/>
                </a:lnTo>
                <a:lnTo>
                  <a:pt x="33350" y="539965"/>
                </a:lnTo>
                <a:lnTo>
                  <a:pt x="30571" y="539173"/>
                </a:lnTo>
                <a:lnTo>
                  <a:pt x="25807" y="534815"/>
                </a:lnTo>
                <a:lnTo>
                  <a:pt x="24616" y="531250"/>
                </a:lnTo>
                <a:lnTo>
                  <a:pt x="18660" y="502330"/>
                </a:lnTo>
                <a:lnTo>
                  <a:pt x="11514" y="442114"/>
                </a:lnTo>
                <a:lnTo>
                  <a:pt x="7941" y="350205"/>
                </a:lnTo>
                <a:lnTo>
                  <a:pt x="5558" y="290781"/>
                </a:lnTo>
                <a:lnTo>
                  <a:pt x="2779" y="226999"/>
                </a:lnTo>
                <a:lnTo>
                  <a:pt x="0" y="131525"/>
                </a:lnTo>
                <a:lnTo>
                  <a:pt x="397" y="68140"/>
                </a:lnTo>
                <a:lnTo>
                  <a:pt x="1985" y="36051"/>
                </a:lnTo>
                <a:lnTo>
                  <a:pt x="2779" y="32881"/>
                </a:lnTo>
                <a:lnTo>
                  <a:pt x="6352" y="27335"/>
                </a:lnTo>
                <a:lnTo>
                  <a:pt x="9132" y="26543"/>
                </a:lnTo>
                <a:lnTo>
                  <a:pt x="10720" y="25750"/>
                </a:lnTo>
                <a:lnTo>
                  <a:pt x="12308" y="25750"/>
                </a:lnTo>
                <a:lnTo>
                  <a:pt x="14293" y="22185"/>
                </a:lnTo>
                <a:lnTo>
                  <a:pt x="19057" y="21393"/>
                </a:lnTo>
                <a:lnTo>
                  <a:pt x="78611" y="15054"/>
                </a:lnTo>
                <a:lnTo>
                  <a:pt x="198512" y="6735"/>
                </a:lnTo>
                <a:lnTo>
                  <a:pt x="318413" y="237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C372BF-2173-4E30-A0CE-9E9BA8C5D2DF}"/>
              </a:ext>
            </a:extLst>
          </p:cNvPr>
          <p:cNvSpPr>
            <a:spLocks/>
          </p:cNvSpPr>
          <p:nvPr/>
        </p:nvSpPr>
        <p:spPr bwMode="auto">
          <a:xfrm>
            <a:off x="6180761" y="1379534"/>
            <a:ext cx="1421468" cy="1323083"/>
          </a:xfrm>
          <a:custGeom>
            <a:avLst/>
            <a:gdLst>
              <a:gd name="connsiteX0" fmla="*/ 40085 w 665163"/>
              <a:gd name="connsiteY0" fmla="*/ 28575 h 619125"/>
              <a:gd name="connsiteX1" fmla="*/ 41672 w 665163"/>
              <a:gd name="connsiteY1" fmla="*/ 55145 h 619125"/>
              <a:gd name="connsiteX2" fmla="*/ 38100 w 665163"/>
              <a:gd name="connsiteY2" fmla="*/ 108682 h 619125"/>
              <a:gd name="connsiteX3" fmla="*/ 36116 w 665163"/>
              <a:gd name="connsiteY3" fmla="*/ 134855 h 619125"/>
              <a:gd name="connsiteX4" fmla="*/ 32941 w 665163"/>
              <a:gd name="connsiteY4" fmla="*/ 197117 h 619125"/>
              <a:gd name="connsiteX5" fmla="*/ 30560 w 665163"/>
              <a:gd name="connsiteY5" fmla="*/ 259378 h 619125"/>
              <a:gd name="connsiteX6" fmla="*/ 28178 w 665163"/>
              <a:gd name="connsiteY6" fmla="*/ 321243 h 619125"/>
              <a:gd name="connsiteX7" fmla="*/ 25797 w 665163"/>
              <a:gd name="connsiteY7" fmla="*/ 445765 h 619125"/>
              <a:gd name="connsiteX8" fmla="*/ 22225 w 665163"/>
              <a:gd name="connsiteY8" fmla="*/ 508026 h 619125"/>
              <a:gd name="connsiteX9" fmla="*/ 24606 w 665163"/>
              <a:gd name="connsiteY9" fmla="*/ 508820 h 619125"/>
              <a:gd name="connsiteX10" fmla="*/ 28178 w 665163"/>
              <a:gd name="connsiteY10" fmla="*/ 512785 h 619125"/>
              <a:gd name="connsiteX11" fmla="*/ 28972 w 665163"/>
              <a:gd name="connsiteY11" fmla="*/ 516354 h 619125"/>
              <a:gd name="connsiteX12" fmla="*/ 30560 w 665163"/>
              <a:gd name="connsiteY12" fmla="*/ 521510 h 619125"/>
              <a:gd name="connsiteX13" fmla="*/ 32147 w 665163"/>
              <a:gd name="connsiteY13" fmla="*/ 526665 h 619125"/>
              <a:gd name="connsiteX14" fmla="*/ 98822 w 665163"/>
              <a:gd name="connsiteY14" fmla="*/ 533010 h 619125"/>
              <a:gd name="connsiteX15" fmla="*/ 232172 w 665163"/>
              <a:gd name="connsiteY15" fmla="*/ 541338 h 619125"/>
              <a:gd name="connsiteX16" fmla="*/ 298847 w 665163"/>
              <a:gd name="connsiteY16" fmla="*/ 541338 h 619125"/>
              <a:gd name="connsiteX17" fmla="*/ 371872 w 665163"/>
              <a:gd name="connsiteY17" fmla="*/ 539752 h 619125"/>
              <a:gd name="connsiteX18" fmla="*/ 444897 w 665163"/>
              <a:gd name="connsiteY18" fmla="*/ 535390 h 619125"/>
              <a:gd name="connsiteX19" fmla="*/ 477838 w 665163"/>
              <a:gd name="connsiteY19" fmla="*/ 531424 h 619125"/>
              <a:gd name="connsiteX20" fmla="*/ 529035 w 665163"/>
              <a:gd name="connsiteY20" fmla="*/ 525475 h 619125"/>
              <a:gd name="connsiteX21" fmla="*/ 562372 w 665163"/>
              <a:gd name="connsiteY21" fmla="*/ 523889 h 619125"/>
              <a:gd name="connsiteX22" fmla="*/ 578247 w 665163"/>
              <a:gd name="connsiteY22" fmla="*/ 525079 h 619125"/>
              <a:gd name="connsiteX23" fmla="*/ 577056 w 665163"/>
              <a:gd name="connsiteY23" fmla="*/ 361296 h 619125"/>
              <a:gd name="connsiteX24" fmla="*/ 578644 w 665163"/>
              <a:gd name="connsiteY24" fmla="*/ 197910 h 619125"/>
              <a:gd name="connsiteX25" fmla="*/ 577850 w 665163"/>
              <a:gd name="connsiteY25" fmla="*/ 160632 h 619125"/>
              <a:gd name="connsiteX26" fmla="*/ 576263 w 665163"/>
              <a:gd name="connsiteY26" fmla="*/ 100751 h 619125"/>
              <a:gd name="connsiteX27" fmla="*/ 578247 w 665163"/>
              <a:gd name="connsiteY27" fmla="*/ 62283 h 619125"/>
              <a:gd name="connsiteX28" fmla="*/ 581025 w 665163"/>
              <a:gd name="connsiteY28" fmla="*/ 43645 h 619125"/>
              <a:gd name="connsiteX29" fmla="*/ 579835 w 665163"/>
              <a:gd name="connsiteY29" fmla="*/ 39679 h 619125"/>
              <a:gd name="connsiteX30" fmla="*/ 579835 w 665163"/>
              <a:gd name="connsiteY30" fmla="*/ 35713 h 619125"/>
              <a:gd name="connsiteX31" fmla="*/ 512366 w 665163"/>
              <a:gd name="connsiteY31" fmla="*/ 35713 h 619125"/>
              <a:gd name="connsiteX32" fmla="*/ 377825 w 665163"/>
              <a:gd name="connsiteY32" fmla="*/ 30558 h 619125"/>
              <a:gd name="connsiteX33" fmla="*/ 310356 w 665163"/>
              <a:gd name="connsiteY33" fmla="*/ 29368 h 619125"/>
              <a:gd name="connsiteX34" fmla="*/ 175022 w 665163"/>
              <a:gd name="connsiteY34" fmla="*/ 29368 h 619125"/>
              <a:gd name="connsiteX35" fmla="*/ 239713 w 665163"/>
              <a:gd name="connsiteY35" fmla="*/ 0 h 619125"/>
              <a:gd name="connsiteX36" fmla="*/ 311150 w 665163"/>
              <a:gd name="connsiteY36" fmla="*/ 0 h 619125"/>
              <a:gd name="connsiteX37" fmla="*/ 381397 w 665163"/>
              <a:gd name="connsiteY37" fmla="*/ 0 h 619125"/>
              <a:gd name="connsiteX38" fmla="*/ 488951 w 665163"/>
              <a:gd name="connsiteY38" fmla="*/ 1192 h 619125"/>
              <a:gd name="connsiteX39" fmla="*/ 559991 w 665163"/>
              <a:gd name="connsiteY39" fmla="*/ 4371 h 619125"/>
              <a:gd name="connsiteX40" fmla="*/ 595710 w 665163"/>
              <a:gd name="connsiteY40" fmla="*/ 7948 h 619125"/>
              <a:gd name="connsiteX41" fmla="*/ 599282 w 665163"/>
              <a:gd name="connsiteY41" fmla="*/ 8743 h 619125"/>
              <a:gd name="connsiteX42" fmla="*/ 602060 w 665163"/>
              <a:gd name="connsiteY42" fmla="*/ 10332 h 619125"/>
              <a:gd name="connsiteX43" fmla="*/ 608013 w 665163"/>
              <a:gd name="connsiteY43" fmla="*/ 9537 h 619125"/>
              <a:gd name="connsiteX44" fmla="*/ 618729 w 665163"/>
              <a:gd name="connsiteY44" fmla="*/ 13114 h 619125"/>
              <a:gd name="connsiteX45" fmla="*/ 623491 w 665163"/>
              <a:gd name="connsiteY45" fmla="*/ 18280 h 619125"/>
              <a:gd name="connsiteX46" fmla="*/ 633016 w 665163"/>
              <a:gd name="connsiteY46" fmla="*/ 30996 h 619125"/>
              <a:gd name="connsiteX47" fmla="*/ 646907 w 665163"/>
              <a:gd name="connsiteY47" fmla="*/ 57621 h 619125"/>
              <a:gd name="connsiteX48" fmla="*/ 656829 w 665163"/>
              <a:gd name="connsiteY48" fmla="*/ 87027 h 619125"/>
              <a:gd name="connsiteX49" fmla="*/ 661988 w 665163"/>
              <a:gd name="connsiteY49" fmla="*/ 117228 h 619125"/>
              <a:gd name="connsiteX50" fmla="*/ 665163 w 665163"/>
              <a:gd name="connsiteY50" fmla="*/ 163722 h 619125"/>
              <a:gd name="connsiteX51" fmla="*/ 662782 w 665163"/>
              <a:gd name="connsiteY51" fmla="*/ 226907 h 619125"/>
              <a:gd name="connsiteX52" fmla="*/ 661194 w 665163"/>
              <a:gd name="connsiteY52" fmla="*/ 257108 h 619125"/>
              <a:gd name="connsiteX53" fmla="*/ 656829 w 665163"/>
              <a:gd name="connsiteY53" fmla="*/ 417254 h 619125"/>
              <a:gd name="connsiteX54" fmla="*/ 651273 w 665163"/>
              <a:gd name="connsiteY54" fmla="*/ 578195 h 619125"/>
              <a:gd name="connsiteX55" fmla="*/ 650479 w 665163"/>
              <a:gd name="connsiteY55" fmla="*/ 583758 h 619125"/>
              <a:gd name="connsiteX56" fmla="*/ 646113 w 665163"/>
              <a:gd name="connsiteY56" fmla="*/ 594090 h 619125"/>
              <a:gd name="connsiteX57" fmla="*/ 638176 w 665163"/>
              <a:gd name="connsiteY57" fmla="*/ 602038 h 619125"/>
              <a:gd name="connsiteX58" fmla="*/ 627460 w 665163"/>
              <a:gd name="connsiteY58" fmla="*/ 606806 h 619125"/>
              <a:gd name="connsiteX59" fmla="*/ 621904 w 665163"/>
              <a:gd name="connsiteY59" fmla="*/ 607204 h 619125"/>
              <a:gd name="connsiteX60" fmla="*/ 424260 w 665163"/>
              <a:gd name="connsiteY60" fmla="*/ 612370 h 619125"/>
              <a:gd name="connsiteX61" fmla="*/ 226616 w 665163"/>
              <a:gd name="connsiteY61" fmla="*/ 617138 h 619125"/>
              <a:gd name="connsiteX62" fmla="*/ 198835 w 665163"/>
              <a:gd name="connsiteY62" fmla="*/ 618330 h 619125"/>
              <a:gd name="connsiteX63" fmla="*/ 148035 w 665163"/>
              <a:gd name="connsiteY63" fmla="*/ 619125 h 619125"/>
              <a:gd name="connsiteX64" fmla="*/ 113110 w 665163"/>
              <a:gd name="connsiteY64" fmla="*/ 617138 h 619125"/>
              <a:gd name="connsiteX65" fmla="*/ 79772 w 665163"/>
              <a:gd name="connsiteY65" fmla="*/ 611972 h 619125"/>
              <a:gd name="connsiteX66" fmla="*/ 49610 w 665163"/>
              <a:gd name="connsiteY66" fmla="*/ 601640 h 619125"/>
              <a:gd name="connsiteX67" fmla="*/ 31353 w 665163"/>
              <a:gd name="connsiteY67" fmla="*/ 589321 h 619125"/>
              <a:gd name="connsiteX68" fmla="*/ 21432 w 665163"/>
              <a:gd name="connsiteY68" fmla="*/ 579387 h 619125"/>
              <a:gd name="connsiteX69" fmla="*/ 13891 w 665163"/>
              <a:gd name="connsiteY69" fmla="*/ 567068 h 619125"/>
              <a:gd name="connsiteX70" fmla="*/ 7938 w 665163"/>
              <a:gd name="connsiteY70" fmla="*/ 552762 h 619125"/>
              <a:gd name="connsiteX71" fmla="*/ 6350 w 665163"/>
              <a:gd name="connsiteY71" fmla="*/ 544417 h 619125"/>
              <a:gd name="connsiteX72" fmla="*/ 3572 w 665163"/>
              <a:gd name="connsiteY72" fmla="*/ 542827 h 619125"/>
              <a:gd name="connsiteX73" fmla="*/ 397 w 665163"/>
              <a:gd name="connsiteY73" fmla="*/ 537661 h 619125"/>
              <a:gd name="connsiteX74" fmla="*/ 0 w 665163"/>
              <a:gd name="connsiteY74" fmla="*/ 531701 h 619125"/>
              <a:gd name="connsiteX75" fmla="*/ 2778 w 665163"/>
              <a:gd name="connsiteY75" fmla="*/ 526535 h 619125"/>
              <a:gd name="connsiteX76" fmla="*/ 5557 w 665163"/>
              <a:gd name="connsiteY76" fmla="*/ 525342 h 619125"/>
              <a:gd name="connsiteX77" fmla="*/ 5557 w 665163"/>
              <a:gd name="connsiteY77" fmla="*/ 522958 h 619125"/>
              <a:gd name="connsiteX78" fmla="*/ 5953 w 665163"/>
              <a:gd name="connsiteY78" fmla="*/ 520176 h 619125"/>
              <a:gd name="connsiteX79" fmla="*/ 5953 w 665163"/>
              <a:gd name="connsiteY79" fmla="*/ 518587 h 619125"/>
              <a:gd name="connsiteX80" fmla="*/ 6350 w 665163"/>
              <a:gd name="connsiteY80" fmla="*/ 517395 h 619125"/>
              <a:gd name="connsiteX81" fmla="*/ 6350 w 665163"/>
              <a:gd name="connsiteY81" fmla="*/ 516600 h 619125"/>
              <a:gd name="connsiteX82" fmla="*/ 3969 w 665163"/>
              <a:gd name="connsiteY82" fmla="*/ 484809 h 619125"/>
              <a:gd name="connsiteX83" fmla="*/ 1588 w 665163"/>
              <a:gd name="connsiteY83" fmla="*/ 420433 h 619125"/>
              <a:gd name="connsiteX84" fmla="*/ 1985 w 665163"/>
              <a:gd name="connsiteY84" fmla="*/ 323471 h 619125"/>
              <a:gd name="connsiteX85" fmla="*/ 3969 w 665163"/>
              <a:gd name="connsiteY85" fmla="*/ 259890 h 619125"/>
              <a:gd name="connsiteX86" fmla="*/ 5953 w 665163"/>
              <a:gd name="connsiteY86" fmla="*/ 197500 h 619125"/>
              <a:gd name="connsiteX87" fmla="*/ 9128 w 665163"/>
              <a:gd name="connsiteY87" fmla="*/ 135111 h 619125"/>
              <a:gd name="connsiteX88" fmla="*/ 10319 w 665163"/>
              <a:gd name="connsiteY88" fmla="*/ 107691 h 619125"/>
              <a:gd name="connsiteX89" fmla="*/ 12700 w 665163"/>
              <a:gd name="connsiteY89" fmla="*/ 65966 h 619125"/>
              <a:gd name="connsiteX90" fmla="*/ 16272 w 665163"/>
              <a:gd name="connsiteY90" fmla="*/ 38546 h 619125"/>
              <a:gd name="connsiteX91" fmla="*/ 19844 w 665163"/>
              <a:gd name="connsiteY91" fmla="*/ 25830 h 619125"/>
              <a:gd name="connsiteX92" fmla="*/ 18257 w 665163"/>
              <a:gd name="connsiteY92" fmla="*/ 23843 h 619125"/>
              <a:gd name="connsiteX93" fmla="*/ 17463 w 665163"/>
              <a:gd name="connsiteY93" fmla="*/ 18677 h 619125"/>
              <a:gd name="connsiteX94" fmla="*/ 19050 w 665163"/>
              <a:gd name="connsiteY94" fmla="*/ 13511 h 619125"/>
              <a:gd name="connsiteX95" fmla="*/ 23019 w 665163"/>
              <a:gd name="connsiteY95" fmla="*/ 10332 h 619125"/>
              <a:gd name="connsiteX96" fmla="*/ 26194 w 665163"/>
              <a:gd name="connsiteY96" fmla="*/ 9935 h 619125"/>
              <a:gd name="connsiteX97" fmla="*/ 97235 w 665163"/>
              <a:gd name="connsiteY97" fmla="*/ 4371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65163" h="619125">
                <a:moveTo>
                  <a:pt x="40085" y="28575"/>
                </a:moveTo>
                <a:lnTo>
                  <a:pt x="41672" y="55145"/>
                </a:lnTo>
                <a:lnTo>
                  <a:pt x="38100" y="108682"/>
                </a:lnTo>
                <a:lnTo>
                  <a:pt x="36116" y="134855"/>
                </a:lnTo>
                <a:lnTo>
                  <a:pt x="32941" y="197117"/>
                </a:lnTo>
                <a:lnTo>
                  <a:pt x="30560" y="259378"/>
                </a:lnTo>
                <a:lnTo>
                  <a:pt x="28178" y="321243"/>
                </a:lnTo>
                <a:lnTo>
                  <a:pt x="25797" y="445765"/>
                </a:lnTo>
                <a:lnTo>
                  <a:pt x="22225" y="508026"/>
                </a:lnTo>
                <a:lnTo>
                  <a:pt x="24606" y="508820"/>
                </a:lnTo>
                <a:lnTo>
                  <a:pt x="28178" y="512785"/>
                </a:lnTo>
                <a:lnTo>
                  <a:pt x="28972" y="516354"/>
                </a:lnTo>
                <a:lnTo>
                  <a:pt x="30560" y="521510"/>
                </a:lnTo>
                <a:lnTo>
                  <a:pt x="32147" y="526665"/>
                </a:lnTo>
                <a:lnTo>
                  <a:pt x="98822" y="533010"/>
                </a:lnTo>
                <a:lnTo>
                  <a:pt x="232172" y="541338"/>
                </a:lnTo>
                <a:lnTo>
                  <a:pt x="298847" y="541338"/>
                </a:lnTo>
                <a:lnTo>
                  <a:pt x="371872" y="539752"/>
                </a:lnTo>
                <a:lnTo>
                  <a:pt x="444897" y="535390"/>
                </a:lnTo>
                <a:lnTo>
                  <a:pt x="477838" y="531424"/>
                </a:lnTo>
                <a:lnTo>
                  <a:pt x="529035" y="525475"/>
                </a:lnTo>
                <a:lnTo>
                  <a:pt x="562372" y="523889"/>
                </a:lnTo>
                <a:lnTo>
                  <a:pt x="578247" y="525079"/>
                </a:lnTo>
                <a:lnTo>
                  <a:pt x="577056" y="361296"/>
                </a:lnTo>
                <a:lnTo>
                  <a:pt x="578644" y="197910"/>
                </a:lnTo>
                <a:lnTo>
                  <a:pt x="577850" y="160632"/>
                </a:lnTo>
                <a:lnTo>
                  <a:pt x="576263" y="100751"/>
                </a:lnTo>
                <a:lnTo>
                  <a:pt x="578247" y="62283"/>
                </a:lnTo>
                <a:lnTo>
                  <a:pt x="581025" y="43645"/>
                </a:lnTo>
                <a:lnTo>
                  <a:pt x="579835" y="39679"/>
                </a:lnTo>
                <a:lnTo>
                  <a:pt x="579835" y="35713"/>
                </a:lnTo>
                <a:lnTo>
                  <a:pt x="512366" y="35713"/>
                </a:lnTo>
                <a:lnTo>
                  <a:pt x="377825" y="30558"/>
                </a:lnTo>
                <a:lnTo>
                  <a:pt x="310356" y="29368"/>
                </a:lnTo>
                <a:lnTo>
                  <a:pt x="175022" y="29368"/>
                </a:lnTo>
                <a:close/>
                <a:moveTo>
                  <a:pt x="239713" y="0"/>
                </a:moveTo>
                <a:lnTo>
                  <a:pt x="311150" y="0"/>
                </a:lnTo>
                <a:lnTo>
                  <a:pt x="381397" y="0"/>
                </a:lnTo>
                <a:lnTo>
                  <a:pt x="488951" y="1192"/>
                </a:lnTo>
                <a:lnTo>
                  <a:pt x="559991" y="4371"/>
                </a:lnTo>
                <a:lnTo>
                  <a:pt x="595710" y="7948"/>
                </a:lnTo>
                <a:lnTo>
                  <a:pt x="599282" y="8743"/>
                </a:lnTo>
                <a:lnTo>
                  <a:pt x="602060" y="10332"/>
                </a:lnTo>
                <a:lnTo>
                  <a:pt x="608013" y="9537"/>
                </a:lnTo>
                <a:lnTo>
                  <a:pt x="618729" y="13114"/>
                </a:lnTo>
                <a:lnTo>
                  <a:pt x="623491" y="18280"/>
                </a:lnTo>
                <a:lnTo>
                  <a:pt x="633016" y="30996"/>
                </a:lnTo>
                <a:lnTo>
                  <a:pt x="646907" y="57621"/>
                </a:lnTo>
                <a:lnTo>
                  <a:pt x="656829" y="87027"/>
                </a:lnTo>
                <a:lnTo>
                  <a:pt x="661988" y="117228"/>
                </a:lnTo>
                <a:lnTo>
                  <a:pt x="665163" y="163722"/>
                </a:lnTo>
                <a:lnTo>
                  <a:pt x="662782" y="226907"/>
                </a:lnTo>
                <a:lnTo>
                  <a:pt x="661194" y="257108"/>
                </a:lnTo>
                <a:lnTo>
                  <a:pt x="656829" y="417254"/>
                </a:lnTo>
                <a:lnTo>
                  <a:pt x="651273" y="578195"/>
                </a:lnTo>
                <a:lnTo>
                  <a:pt x="650479" y="583758"/>
                </a:lnTo>
                <a:lnTo>
                  <a:pt x="646113" y="594090"/>
                </a:lnTo>
                <a:lnTo>
                  <a:pt x="638176" y="602038"/>
                </a:lnTo>
                <a:lnTo>
                  <a:pt x="627460" y="606806"/>
                </a:lnTo>
                <a:lnTo>
                  <a:pt x="621904" y="607204"/>
                </a:lnTo>
                <a:lnTo>
                  <a:pt x="424260" y="612370"/>
                </a:lnTo>
                <a:lnTo>
                  <a:pt x="226616" y="617138"/>
                </a:lnTo>
                <a:lnTo>
                  <a:pt x="198835" y="618330"/>
                </a:lnTo>
                <a:lnTo>
                  <a:pt x="148035" y="619125"/>
                </a:lnTo>
                <a:lnTo>
                  <a:pt x="113110" y="617138"/>
                </a:lnTo>
                <a:lnTo>
                  <a:pt x="79772" y="611972"/>
                </a:lnTo>
                <a:lnTo>
                  <a:pt x="49610" y="601640"/>
                </a:lnTo>
                <a:lnTo>
                  <a:pt x="31353" y="589321"/>
                </a:lnTo>
                <a:lnTo>
                  <a:pt x="21432" y="579387"/>
                </a:lnTo>
                <a:lnTo>
                  <a:pt x="13891" y="567068"/>
                </a:lnTo>
                <a:lnTo>
                  <a:pt x="7938" y="552762"/>
                </a:lnTo>
                <a:lnTo>
                  <a:pt x="6350" y="544417"/>
                </a:lnTo>
                <a:lnTo>
                  <a:pt x="3572" y="542827"/>
                </a:lnTo>
                <a:lnTo>
                  <a:pt x="397" y="537661"/>
                </a:lnTo>
                <a:lnTo>
                  <a:pt x="0" y="531701"/>
                </a:lnTo>
                <a:lnTo>
                  <a:pt x="2778" y="526535"/>
                </a:lnTo>
                <a:lnTo>
                  <a:pt x="5557" y="525342"/>
                </a:lnTo>
                <a:lnTo>
                  <a:pt x="5557" y="522958"/>
                </a:lnTo>
                <a:lnTo>
                  <a:pt x="5953" y="520176"/>
                </a:lnTo>
                <a:lnTo>
                  <a:pt x="5953" y="518587"/>
                </a:lnTo>
                <a:lnTo>
                  <a:pt x="6350" y="517395"/>
                </a:lnTo>
                <a:lnTo>
                  <a:pt x="6350" y="516600"/>
                </a:lnTo>
                <a:lnTo>
                  <a:pt x="3969" y="484809"/>
                </a:lnTo>
                <a:lnTo>
                  <a:pt x="1588" y="420433"/>
                </a:lnTo>
                <a:lnTo>
                  <a:pt x="1985" y="323471"/>
                </a:lnTo>
                <a:lnTo>
                  <a:pt x="3969" y="259890"/>
                </a:lnTo>
                <a:lnTo>
                  <a:pt x="5953" y="197500"/>
                </a:lnTo>
                <a:lnTo>
                  <a:pt x="9128" y="135111"/>
                </a:lnTo>
                <a:lnTo>
                  <a:pt x="10319" y="107691"/>
                </a:lnTo>
                <a:lnTo>
                  <a:pt x="12700" y="65966"/>
                </a:lnTo>
                <a:lnTo>
                  <a:pt x="16272" y="38546"/>
                </a:lnTo>
                <a:lnTo>
                  <a:pt x="19844" y="25830"/>
                </a:lnTo>
                <a:lnTo>
                  <a:pt x="18257" y="23843"/>
                </a:lnTo>
                <a:lnTo>
                  <a:pt x="17463" y="18677"/>
                </a:lnTo>
                <a:lnTo>
                  <a:pt x="19050" y="13511"/>
                </a:lnTo>
                <a:lnTo>
                  <a:pt x="23019" y="10332"/>
                </a:lnTo>
                <a:lnTo>
                  <a:pt x="26194" y="9935"/>
                </a:lnTo>
                <a:lnTo>
                  <a:pt x="97235" y="437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88EBA1-0D96-48E2-8366-A03C09C0AE4F}"/>
              </a:ext>
            </a:extLst>
          </p:cNvPr>
          <p:cNvSpPr>
            <a:spLocks/>
          </p:cNvSpPr>
          <p:nvPr/>
        </p:nvSpPr>
        <p:spPr bwMode="auto">
          <a:xfrm>
            <a:off x="1343472" y="4975399"/>
            <a:ext cx="1786653" cy="1037555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4C2CF05-A931-4333-B8E1-16B7A999BAB6}"/>
              </a:ext>
            </a:extLst>
          </p:cNvPr>
          <p:cNvSpPr>
            <a:spLocks/>
          </p:cNvSpPr>
          <p:nvPr/>
        </p:nvSpPr>
        <p:spPr bwMode="auto">
          <a:xfrm>
            <a:off x="8521394" y="5256752"/>
            <a:ext cx="1838325" cy="1085850"/>
          </a:xfrm>
          <a:custGeom>
            <a:avLst/>
            <a:gdLst>
              <a:gd name="connsiteX0" fmla="*/ 1319609 w 1838325"/>
              <a:gd name="connsiteY0" fmla="*/ 28575 h 1085850"/>
              <a:gd name="connsiteX1" fmla="*/ 1118791 w 1838325"/>
              <a:gd name="connsiteY1" fmla="*/ 30560 h 1085850"/>
              <a:gd name="connsiteX2" fmla="*/ 917575 w 1838325"/>
              <a:gd name="connsiteY2" fmla="*/ 36116 h 1085850"/>
              <a:gd name="connsiteX3" fmla="*/ 817562 w 1838325"/>
              <a:gd name="connsiteY3" fmla="*/ 40481 h 1085850"/>
              <a:gd name="connsiteX4" fmla="*/ 717550 w 1838325"/>
              <a:gd name="connsiteY4" fmla="*/ 45641 h 1085850"/>
              <a:gd name="connsiteX5" fmla="*/ 519112 w 1838325"/>
              <a:gd name="connsiteY5" fmla="*/ 58341 h 1085850"/>
              <a:gd name="connsiteX6" fmla="*/ 420290 w 1838325"/>
              <a:gd name="connsiteY6" fmla="*/ 66675 h 1085850"/>
              <a:gd name="connsiteX7" fmla="*/ 319087 w 1838325"/>
              <a:gd name="connsiteY7" fmla="*/ 75406 h 1085850"/>
              <a:gd name="connsiteX8" fmla="*/ 217487 w 1838325"/>
              <a:gd name="connsiteY8" fmla="*/ 84931 h 1085850"/>
              <a:gd name="connsiteX9" fmla="*/ 168672 w 1838325"/>
              <a:gd name="connsiteY9" fmla="*/ 90885 h 1085850"/>
              <a:gd name="connsiteX10" fmla="*/ 94853 w 1838325"/>
              <a:gd name="connsiteY10" fmla="*/ 98822 h 1085850"/>
              <a:gd name="connsiteX11" fmla="*/ 45244 w 1838325"/>
              <a:gd name="connsiteY11" fmla="*/ 101997 h 1085850"/>
              <a:gd name="connsiteX12" fmla="*/ 20637 w 1838325"/>
              <a:gd name="connsiteY12" fmla="*/ 101997 h 1085850"/>
              <a:gd name="connsiteX13" fmla="*/ 28178 w 1838325"/>
              <a:gd name="connsiteY13" fmla="*/ 157163 h 1085850"/>
              <a:gd name="connsiteX14" fmla="*/ 37703 w 1838325"/>
              <a:gd name="connsiteY14" fmla="*/ 269081 h 1085850"/>
              <a:gd name="connsiteX15" fmla="*/ 44847 w 1838325"/>
              <a:gd name="connsiteY15" fmla="*/ 438150 h 1085850"/>
              <a:gd name="connsiteX16" fmla="*/ 49609 w 1838325"/>
              <a:gd name="connsiteY16" fmla="*/ 550069 h 1085850"/>
              <a:gd name="connsiteX17" fmla="*/ 60722 w 1838325"/>
              <a:gd name="connsiteY17" fmla="*/ 783035 h 1085850"/>
              <a:gd name="connsiteX18" fmla="*/ 70644 w 1838325"/>
              <a:gd name="connsiteY18" fmla="*/ 1016000 h 1085850"/>
              <a:gd name="connsiteX19" fmla="*/ 119459 w 1838325"/>
              <a:gd name="connsiteY19" fmla="*/ 1008856 h 1085850"/>
              <a:gd name="connsiteX20" fmla="*/ 217487 w 1838325"/>
              <a:gd name="connsiteY20" fmla="*/ 999331 h 1085850"/>
              <a:gd name="connsiteX21" fmla="*/ 365125 w 1838325"/>
              <a:gd name="connsiteY21" fmla="*/ 989806 h 1085850"/>
              <a:gd name="connsiteX22" fmla="*/ 463947 w 1838325"/>
              <a:gd name="connsiteY22" fmla="*/ 986235 h 1085850"/>
              <a:gd name="connsiteX23" fmla="*/ 668337 w 1838325"/>
              <a:gd name="connsiteY23" fmla="*/ 978694 h 1085850"/>
              <a:gd name="connsiteX24" fmla="*/ 872331 w 1838325"/>
              <a:gd name="connsiteY24" fmla="*/ 970360 h 1085850"/>
              <a:gd name="connsiteX25" fmla="*/ 1288653 w 1838325"/>
              <a:gd name="connsiteY25" fmla="*/ 954088 h 1085850"/>
              <a:gd name="connsiteX26" fmla="*/ 1704975 w 1838325"/>
              <a:gd name="connsiteY26" fmla="*/ 937816 h 1085850"/>
              <a:gd name="connsiteX27" fmla="*/ 1700609 w 1838325"/>
              <a:gd name="connsiteY27" fmla="*/ 911622 h 1085850"/>
              <a:gd name="connsiteX28" fmla="*/ 1695053 w 1838325"/>
              <a:gd name="connsiteY28" fmla="*/ 859631 h 1085850"/>
              <a:gd name="connsiteX29" fmla="*/ 1690291 w 1838325"/>
              <a:gd name="connsiteY29" fmla="*/ 781050 h 1085850"/>
              <a:gd name="connsiteX30" fmla="*/ 1687116 w 1838325"/>
              <a:gd name="connsiteY30" fmla="*/ 728663 h 1085850"/>
              <a:gd name="connsiteX31" fmla="*/ 1679178 w 1838325"/>
              <a:gd name="connsiteY31" fmla="*/ 611188 h 1085850"/>
              <a:gd name="connsiteX32" fmla="*/ 1670447 w 1838325"/>
              <a:gd name="connsiteY32" fmla="*/ 494110 h 1085850"/>
              <a:gd name="connsiteX33" fmla="*/ 1660525 w 1838325"/>
              <a:gd name="connsiteY33" fmla="*/ 378222 h 1085850"/>
              <a:gd name="connsiteX34" fmla="*/ 1639491 w 1838325"/>
              <a:gd name="connsiteY34" fmla="*/ 146844 h 1085850"/>
              <a:gd name="connsiteX35" fmla="*/ 1627584 w 1838325"/>
              <a:gd name="connsiteY35" fmla="*/ 30956 h 1085850"/>
              <a:gd name="connsiteX36" fmla="*/ 1625203 w 1838325"/>
              <a:gd name="connsiteY36" fmla="*/ 32147 h 1085850"/>
              <a:gd name="connsiteX37" fmla="*/ 1621631 w 1838325"/>
              <a:gd name="connsiteY37" fmla="*/ 32544 h 1085850"/>
              <a:gd name="connsiteX38" fmla="*/ 1520825 w 1838325"/>
              <a:gd name="connsiteY38" fmla="*/ 30163 h 1085850"/>
              <a:gd name="connsiteX39" fmla="*/ 1316150 w 1838325"/>
              <a:gd name="connsiteY39" fmla="*/ 0 h 1085850"/>
              <a:gd name="connsiteX40" fmla="*/ 1519306 w 1838325"/>
              <a:gd name="connsiteY40" fmla="*/ 1589 h 1085850"/>
              <a:gd name="connsiteX41" fmla="*/ 1621281 w 1838325"/>
              <a:gd name="connsiteY41" fmla="*/ 3575 h 1085850"/>
              <a:gd name="connsiteX42" fmla="*/ 1625646 w 1838325"/>
              <a:gd name="connsiteY42" fmla="*/ 3972 h 1085850"/>
              <a:gd name="connsiteX43" fmla="*/ 1628820 w 1838325"/>
              <a:gd name="connsiteY43" fmla="*/ 5958 h 1085850"/>
              <a:gd name="connsiteX44" fmla="*/ 1632788 w 1838325"/>
              <a:gd name="connsiteY44" fmla="*/ 3575 h 1085850"/>
              <a:gd name="connsiteX45" fmla="*/ 1644295 w 1838325"/>
              <a:gd name="connsiteY45" fmla="*/ 3575 h 1085850"/>
              <a:gd name="connsiteX46" fmla="*/ 1649057 w 1838325"/>
              <a:gd name="connsiteY46" fmla="*/ 6355 h 1085850"/>
              <a:gd name="connsiteX47" fmla="*/ 1651834 w 1838325"/>
              <a:gd name="connsiteY47" fmla="*/ 5163 h 1085850"/>
              <a:gd name="connsiteX48" fmla="*/ 1658183 w 1838325"/>
              <a:gd name="connsiteY48" fmla="*/ 5958 h 1085850"/>
              <a:gd name="connsiteX49" fmla="*/ 1661357 w 1838325"/>
              <a:gd name="connsiteY49" fmla="*/ 9135 h 1085850"/>
              <a:gd name="connsiteX50" fmla="*/ 1676832 w 1838325"/>
              <a:gd name="connsiteY50" fmla="*/ 28596 h 1085850"/>
              <a:gd name="connsiteX51" fmla="*/ 1694291 w 1838325"/>
              <a:gd name="connsiteY51" fmla="*/ 46866 h 1085850"/>
              <a:gd name="connsiteX52" fmla="*/ 1704607 w 1838325"/>
              <a:gd name="connsiteY52" fmla="*/ 55603 h 1085850"/>
              <a:gd name="connsiteX53" fmla="*/ 1715320 w 1838325"/>
              <a:gd name="connsiteY53" fmla="*/ 65930 h 1085850"/>
              <a:gd name="connsiteX54" fmla="*/ 1720875 w 1838325"/>
              <a:gd name="connsiteY54" fmla="*/ 65135 h 1085850"/>
              <a:gd name="connsiteX55" fmla="*/ 1729208 w 1838325"/>
              <a:gd name="connsiteY55" fmla="*/ 69901 h 1085850"/>
              <a:gd name="connsiteX56" fmla="*/ 1732382 w 1838325"/>
              <a:gd name="connsiteY56" fmla="*/ 75462 h 1085850"/>
              <a:gd name="connsiteX57" fmla="*/ 1732779 w 1838325"/>
              <a:gd name="connsiteY57" fmla="*/ 78639 h 1085850"/>
              <a:gd name="connsiteX58" fmla="*/ 1745476 w 1838325"/>
              <a:gd name="connsiteY58" fmla="*/ 195803 h 1085850"/>
              <a:gd name="connsiteX59" fmla="*/ 1768093 w 1838325"/>
              <a:gd name="connsiteY59" fmla="*/ 430130 h 1085850"/>
              <a:gd name="connsiteX60" fmla="*/ 1781187 w 1838325"/>
              <a:gd name="connsiteY60" fmla="*/ 547691 h 1085850"/>
              <a:gd name="connsiteX61" fmla="*/ 1810947 w 1838325"/>
              <a:gd name="connsiteY61" fmla="*/ 780827 h 1085850"/>
              <a:gd name="connsiteX62" fmla="*/ 1838325 w 1838325"/>
              <a:gd name="connsiteY62" fmla="*/ 1013963 h 1085850"/>
              <a:gd name="connsiteX63" fmla="*/ 1838325 w 1838325"/>
              <a:gd name="connsiteY63" fmla="*/ 1017141 h 1085850"/>
              <a:gd name="connsiteX64" fmla="*/ 1835547 w 1838325"/>
              <a:gd name="connsiteY64" fmla="*/ 1021509 h 1085850"/>
              <a:gd name="connsiteX65" fmla="*/ 1833167 w 1838325"/>
              <a:gd name="connsiteY65" fmla="*/ 1022701 h 1085850"/>
              <a:gd name="connsiteX66" fmla="*/ 1830786 w 1838325"/>
              <a:gd name="connsiteY66" fmla="*/ 1025481 h 1085850"/>
              <a:gd name="connsiteX67" fmla="*/ 1824834 w 1838325"/>
              <a:gd name="connsiteY67" fmla="*/ 1028261 h 1085850"/>
              <a:gd name="connsiteX68" fmla="*/ 1821263 w 1838325"/>
              <a:gd name="connsiteY68" fmla="*/ 1029056 h 1085850"/>
              <a:gd name="connsiteX69" fmla="*/ 1397889 w 1838325"/>
              <a:gd name="connsiteY69" fmla="*/ 1043354 h 1085850"/>
              <a:gd name="connsiteX70" fmla="*/ 974515 w 1838325"/>
              <a:gd name="connsiteY70" fmla="*/ 1057254 h 1085850"/>
              <a:gd name="connsiteX71" fmla="*/ 765010 w 1838325"/>
              <a:gd name="connsiteY71" fmla="*/ 1064403 h 1085850"/>
              <a:gd name="connsiteX72" fmla="*/ 555505 w 1838325"/>
              <a:gd name="connsiteY72" fmla="*/ 1071155 h 1085850"/>
              <a:gd name="connsiteX73" fmla="*/ 451943 w 1838325"/>
              <a:gd name="connsiteY73" fmla="*/ 1075921 h 1085850"/>
              <a:gd name="connsiteX74" fmla="*/ 296402 w 1838325"/>
              <a:gd name="connsiteY74" fmla="*/ 1082276 h 1085850"/>
              <a:gd name="connsiteX75" fmla="*/ 192840 w 1838325"/>
              <a:gd name="connsiteY75" fmla="*/ 1083070 h 1085850"/>
              <a:gd name="connsiteX76" fmla="*/ 141654 w 1838325"/>
              <a:gd name="connsiteY76" fmla="*/ 1080687 h 1085850"/>
              <a:gd name="connsiteX77" fmla="*/ 138480 w 1838325"/>
              <a:gd name="connsiteY77" fmla="*/ 1083864 h 1085850"/>
              <a:gd name="connsiteX78" fmla="*/ 129750 w 1838325"/>
              <a:gd name="connsiteY78" fmla="*/ 1085850 h 1085850"/>
              <a:gd name="connsiteX79" fmla="*/ 124989 w 1838325"/>
              <a:gd name="connsiteY79" fmla="*/ 1084659 h 1085850"/>
              <a:gd name="connsiteX80" fmla="*/ 107530 w 1838325"/>
              <a:gd name="connsiteY80" fmla="*/ 1073141 h 1085850"/>
              <a:gd name="connsiteX81" fmla="*/ 90468 w 1838325"/>
              <a:gd name="connsiteY81" fmla="*/ 1060432 h 1085850"/>
              <a:gd name="connsiteX82" fmla="*/ 74200 w 1838325"/>
              <a:gd name="connsiteY82" fmla="*/ 1050105 h 1085850"/>
              <a:gd name="connsiteX83" fmla="*/ 57535 w 1838325"/>
              <a:gd name="connsiteY83" fmla="*/ 1039382 h 1085850"/>
              <a:gd name="connsiteX84" fmla="*/ 55154 w 1838325"/>
              <a:gd name="connsiteY84" fmla="*/ 1039382 h 1085850"/>
              <a:gd name="connsiteX85" fmla="*/ 50392 w 1838325"/>
              <a:gd name="connsiteY85" fmla="*/ 1035410 h 1085850"/>
              <a:gd name="connsiteX86" fmla="*/ 49599 w 1838325"/>
              <a:gd name="connsiteY86" fmla="*/ 1033027 h 1085850"/>
              <a:gd name="connsiteX87" fmla="*/ 46821 w 1838325"/>
              <a:gd name="connsiteY87" fmla="*/ 1031041 h 1085850"/>
              <a:gd name="connsiteX88" fmla="*/ 43250 w 1838325"/>
              <a:gd name="connsiteY88" fmla="*/ 1025481 h 1085850"/>
              <a:gd name="connsiteX89" fmla="*/ 42853 w 1838325"/>
              <a:gd name="connsiteY89" fmla="*/ 1021509 h 1085850"/>
              <a:gd name="connsiteX90" fmla="*/ 32934 w 1838325"/>
              <a:gd name="connsiteY90" fmla="*/ 789962 h 1085850"/>
              <a:gd name="connsiteX91" fmla="*/ 21824 w 1838325"/>
              <a:gd name="connsiteY91" fmla="*/ 558415 h 1085850"/>
              <a:gd name="connsiteX92" fmla="*/ 14285 w 1838325"/>
              <a:gd name="connsiteY92" fmla="*/ 443237 h 1085850"/>
              <a:gd name="connsiteX93" fmla="*/ 3175 w 1838325"/>
              <a:gd name="connsiteY93" fmla="*/ 268881 h 1085850"/>
              <a:gd name="connsiteX94" fmla="*/ 0 w 1838325"/>
              <a:gd name="connsiteY94" fmla="*/ 152909 h 1085850"/>
              <a:gd name="connsiteX95" fmla="*/ 1587 w 1838325"/>
              <a:gd name="connsiteY95" fmla="*/ 95717 h 1085850"/>
              <a:gd name="connsiteX96" fmla="*/ 2778 w 1838325"/>
              <a:gd name="connsiteY96" fmla="*/ 91348 h 1085850"/>
              <a:gd name="connsiteX97" fmla="*/ 8730 w 1838325"/>
              <a:gd name="connsiteY97" fmla="*/ 86979 h 1085850"/>
              <a:gd name="connsiteX98" fmla="*/ 13094 w 1838325"/>
              <a:gd name="connsiteY98" fmla="*/ 86979 h 1085850"/>
              <a:gd name="connsiteX99" fmla="*/ 13491 w 1838325"/>
              <a:gd name="connsiteY99" fmla="*/ 86185 h 1085850"/>
              <a:gd name="connsiteX100" fmla="*/ 13888 w 1838325"/>
              <a:gd name="connsiteY100" fmla="*/ 86185 h 1085850"/>
              <a:gd name="connsiteX101" fmla="*/ 60709 w 1838325"/>
              <a:gd name="connsiteY101" fmla="*/ 75064 h 1085850"/>
              <a:gd name="connsiteX102" fmla="*/ 157922 w 1838325"/>
              <a:gd name="connsiteY102" fmla="*/ 59575 h 1085850"/>
              <a:gd name="connsiteX103" fmla="*/ 305925 w 1838325"/>
              <a:gd name="connsiteY103" fmla="*/ 47263 h 1085850"/>
              <a:gd name="connsiteX104" fmla="*/ 403138 w 1838325"/>
              <a:gd name="connsiteY104" fmla="*/ 40114 h 1085850"/>
              <a:gd name="connsiteX105" fmla="*/ 504716 w 1838325"/>
              <a:gd name="connsiteY105" fmla="*/ 31376 h 1085850"/>
              <a:gd name="connsiteX106" fmla="*/ 707079 w 1838325"/>
              <a:gd name="connsiteY106" fmla="*/ 17873 h 1085850"/>
              <a:gd name="connsiteX107" fmla="*/ 808657 w 1838325"/>
              <a:gd name="connsiteY107" fmla="*/ 12312 h 1085850"/>
              <a:gd name="connsiteX108" fmla="*/ 909838 w 1838325"/>
              <a:gd name="connsiteY108" fmla="*/ 7944 h 1085850"/>
              <a:gd name="connsiteX109" fmla="*/ 1112994 w 1838325"/>
              <a:gd name="connsiteY109" fmla="*/ 1986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838325" h="1085850">
                <a:moveTo>
                  <a:pt x="1319609" y="28575"/>
                </a:moveTo>
                <a:lnTo>
                  <a:pt x="1118791" y="30560"/>
                </a:lnTo>
                <a:lnTo>
                  <a:pt x="917575" y="36116"/>
                </a:lnTo>
                <a:lnTo>
                  <a:pt x="817562" y="40481"/>
                </a:lnTo>
                <a:lnTo>
                  <a:pt x="717550" y="45641"/>
                </a:lnTo>
                <a:lnTo>
                  <a:pt x="519112" y="58341"/>
                </a:lnTo>
                <a:lnTo>
                  <a:pt x="420290" y="66675"/>
                </a:lnTo>
                <a:lnTo>
                  <a:pt x="319087" y="75406"/>
                </a:lnTo>
                <a:lnTo>
                  <a:pt x="217487" y="84931"/>
                </a:lnTo>
                <a:lnTo>
                  <a:pt x="168672" y="90885"/>
                </a:lnTo>
                <a:lnTo>
                  <a:pt x="94853" y="98822"/>
                </a:lnTo>
                <a:lnTo>
                  <a:pt x="45244" y="101997"/>
                </a:lnTo>
                <a:lnTo>
                  <a:pt x="20637" y="101997"/>
                </a:lnTo>
                <a:lnTo>
                  <a:pt x="28178" y="157163"/>
                </a:lnTo>
                <a:lnTo>
                  <a:pt x="37703" y="269081"/>
                </a:lnTo>
                <a:lnTo>
                  <a:pt x="44847" y="438150"/>
                </a:lnTo>
                <a:lnTo>
                  <a:pt x="49609" y="550069"/>
                </a:lnTo>
                <a:lnTo>
                  <a:pt x="60722" y="783035"/>
                </a:lnTo>
                <a:lnTo>
                  <a:pt x="70644" y="1016000"/>
                </a:lnTo>
                <a:lnTo>
                  <a:pt x="119459" y="1008856"/>
                </a:lnTo>
                <a:lnTo>
                  <a:pt x="217487" y="999331"/>
                </a:lnTo>
                <a:lnTo>
                  <a:pt x="365125" y="989806"/>
                </a:lnTo>
                <a:lnTo>
                  <a:pt x="463947" y="986235"/>
                </a:lnTo>
                <a:lnTo>
                  <a:pt x="668337" y="978694"/>
                </a:lnTo>
                <a:lnTo>
                  <a:pt x="872331" y="970360"/>
                </a:lnTo>
                <a:lnTo>
                  <a:pt x="1288653" y="954088"/>
                </a:lnTo>
                <a:lnTo>
                  <a:pt x="1704975" y="937816"/>
                </a:lnTo>
                <a:lnTo>
                  <a:pt x="1700609" y="911622"/>
                </a:lnTo>
                <a:lnTo>
                  <a:pt x="1695053" y="859631"/>
                </a:lnTo>
                <a:lnTo>
                  <a:pt x="1690291" y="781050"/>
                </a:lnTo>
                <a:lnTo>
                  <a:pt x="1687116" y="728663"/>
                </a:lnTo>
                <a:lnTo>
                  <a:pt x="1679178" y="611188"/>
                </a:lnTo>
                <a:lnTo>
                  <a:pt x="1670447" y="494110"/>
                </a:lnTo>
                <a:lnTo>
                  <a:pt x="1660525" y="378222"/>
                </a:lnTo>
                <a:lnTo>
                  <a:pt x="1639491" y="146844"/>
                </a:lnTo>
                <a:lnTo>
                  <a:pt x="1627584" y="30956"/>
                </a:lnTo>
                <a:lnTo>
                  <a:pt x="1625203" y="32147"/>
                </a:lnTo>
                <a:lnTo>
                  <a:pt x="1621631" y="32544"/>
                </a:lnTo>
                <a:lnTo>
                  <a:pt x="1520825" y="30163"/>
                </a:lnTo>
                <a:close/>
                <a:moveTo>
                  <a:pt x="1316150" y="0"/>
                </a:moveTo>
                <a:lnTo>
                  <a:pt x="1519306" y="1589"/>
                </a:lnTo>
                <a:lnTo>
                  <a:pt x="1621281" y="3575"/>
                </a:lnTo>
                <a:lnTo>
                  <a:pt x="1625646" y="3972"/>
                </a:lnTo>
                <a:lnTo>
                  <a:pt x="1628820" y="5958"/>
                </a:lnTo>
                <a:lnTo>
                  <a:pt x="1632788" y="3575"/>
                </a:lnTo>
                <a:lnTo>
                  <a:pt x="1644295" y="3575"/>
                </a:lnTo>
                <a:lnTo>
                  <a:pt x="1649057" y="6355"/>
                </a:lnTo>
                <a:lnTo>
                  <a:pt x="1651834" y="5163"/>
                </a:lnTo>
                <a:lnTo>
                  <a:pt x="1658183" y="5958"/>
                </a:lnTo>
                <a:lnTo>
                  <a:pt x="1661357" y="9135"/>
                </a:lnTo>
                <a:lnTo>
                  <a:pt x="1676832" y="28596"/>
                </a:lnTo>
                <a:lnTo>
                  <a:pt x="1694291" y="46866"/>
                </a:lnTo>
                <a:lnTo>
                  <a:pt x="1704607" y="55603"/>
                </a:lnTo>
                <a:lnTo>
                  <a:pt x="1715320" y="65930"/>
                </a:lnTo>
                <a:lnTo>
                  <a:pt x="1720875" y="65135"/>
                </a:lnTo>
                <a:lnTo>
                  <a:pt x="1729208" y="69901"/>
                </a:lnTo>
                <a:lnTo>
                  <a:pt x="1732382" y="75462"/>
                </a:lnTo>
                <a:lnTo>
                  <a:pt x="1732779" y="78639"/>
                </a:lnTo>
                <a:lnTo>
                  <a:pt x="1745476" y="195803"/>
                </a:lnTo>
                <a:lnTo>
                  <a:pt x="1768093" y="430130"/>
                </a:lnTo>
                <a:lnTo>
                  <a:pt x="1781187" y="547691"/>
                </a:lnTo>
                <a:lnTo>
                  <a:pt x="1810947" y="780827"/>
                </a:lnTo>
                <a:lnTo>
                  <a:pt x="1838325" y="1013963"/>
                </a:lnTo>
                <a:lnTo>
                  <a:pt x="1838325" y="1017141"/>
                </a:lnTo>
                <a:lnTo>
                  <a:pt x="1835547" y="1021509"/>
                </a:lnTo>
                <a:lnTo>
                  <a:pt x="1833167" y="1022701"/>
                </a:lnTo>
                <a:lnTo>
                  <a:pt x="1830786" y="1025481"/>
                </a:lnTo>
                <a:lnTo>
                  <a:pt x="1824834" y="1028261"/>
                </a:lnTo>
                <a:lnTo>
                  <a:pt x="1821263" y="1029056"/>
                </a:lnTo>
                <a:lnTo>
                  <a:pt x="1397889" y="1043354"/>
                </a:lnTo>
                <a:lnTo>
                  <a:pt x="974515" y="1057254"/>
                </a:lnTo>
                <a:lnTo>
                  <a:pt x="765010" y="1064403"/>
                </a:lnTo>
                <a:lnTo>
                  <a:pt x="555505" y="1071155"/>
                </a:lnTo>
                <a:lnTo>
                  <a:pt x="451943" y="1075921"/>
                </a:lnTo>
                <a:lnTo>
                  <a:pt x="296402" y="1082276"/>
                </a:lnTo>
                <a:lnTo>
                  <a:pt x="192840" y="1083070"/>
                </a:lnTo>
                <a:lnTo>
                  <a:pt x="141654" y="1080687"/>
                </a:lnTo>
                <a:lnTo>
                  <a:pt x="138480" y="1083864"/>
                </a:lnTo>
                <a:lnTo>
                  <a:pt x="129750" y="1085850"/>
                </a:lnTo>
                <a:lnTo>
                  <a:pt x="124989" y="1084659"/>
                </a:lnTo>
                <a:lnTo>
                  <a:pt x="107530" y="1073141"/>
                </a:lnTo>
                <a:lnTo>
                  <a:pt x="90468" y="1060432"/>
                </a:lnTo>
                <a:lnTo>
                  <a:pt x="74200" y="1050105"/>
                </a:lnTo>
                <a:lnTo>
                  <a:pt x="57535" y="1039382"/>
                </a:lnTo>
                <a:lnTo>
                  <a:pt x="55154" y="1039382"/>
                </a:lnTo>
                <a:lnTo>
                  <a:pt x="50392" y="1035410"/>
                </a:lnTo>
                <a:lnTo>
                  <a:pt x="49599" y="1033027"/>
                </a:lnTo>
                <a:lnTo>
                  <a:pt x="46821" y="1031041"/>
                </a:lnTo>
                <a:lnTo>
                  <a:pt x="43250" y="1025481"/>
                </a:lnTo>
                <a:lnTo>
                  <a:pt x="42853" y="1021509"/>
                </a:lnTo>
                <a:lnTo>
                  <a:pt x="32934" y="789962"/>
                </a:lnTo>
                <a:lnTo>
                  <a:pt x="21824" y="558415"/>
                </a:lnTo>
                <a:lnTo>
                  <a:pt x="14285" y="443237"/>
                </a:lnTo>
                <a:lnTo>
                  <a:pt x="3175" y="268881"/>
                </a:lnTo>
                <a:lnTo>
                  <a:pt x="0" y="152909"/>
                </a:lnTo>
                <a:lnTo>
                  <a:pt x="1587" y="95717"/>
                </a:lnTo>
                <a:lnTo>
                  <a:pt x="2778" y="91348"/>
                </a:lnTo>
                <a:lnTo>
                  <a:pt x="8730" y="86979"/>
                </a:lnTo>
                <a:lnTo>
                  <a:pt x="13094" y="86979"/>
                </a:lnTo>
                <a:lnTo>
                  <a:pt x="13491" y="86185"/>
                </a:lnTo>
                <a:lnTo>
                  <a:pt x="13888" y="86185"/>
                </a:lnTo>
                <a:lnTo>
                  <a:pt x="60709" y="75064"/>
                </a:lnTo>
                <a:lnTo>
                  <a:pt x="157922" y="59575"/>
                </a:lnTo>
                <a:lnTo>
                  <a:pt x="305925" y="47263"/>
                </a:lnTo>
                <a:lnTo>
                  <a:pt x="403138" y="40114"/>
                </a:lnTo>
                <a:lnTo>
                  <a:pt x="504716" y="31376"/>
                </a:lnTo>
                <a:lnTo>
                  <a:pt x="707079" y="17873"/>
                </a:lnTo>
                <a:lnTo>
                  <a:pt x="808657" y="12312"/>
                </a:lnTo>
                <a:lnTo>
                  <a:pt x="909838" y="7944"/>
                </a:lnTo>
                <a:lnTo>
                  <a:pt x="1112994" y="198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Freeform 204">
            <a:extLst>
              <a:ext uri="{FF2B5EF4-FFF2-40B4-BE49-F238E27FC236}">
                <a16:creationId xmlns:a16="http://schemas.microsoft.com/office/drawing/2014/main" id="{F38378E2-04B6-44F4-9531-513CA8D64099}"/>
              </a:ext>
            </a:extLst>
          </p:cNvPr>
          <p:cNvSpPr>
            <a:spLocks/>
          </p:cNvSpPr>
          <p:nvPr/>
        </p:nvSpPr>
        <p:spPr bwMode="auto">
          <a:xfrm>
            <a:off x="8976320" y="3033503"/>
            <a:ext cx="2350443" cy="1064222"/>
          </a:xfrm>
          <a:custGeom>
            <a:avLst/>
            <a:gdLst>
              <a:gd name="T0" fmla="*/ 4081 w 4107"/>
              <a:gd name="T1" fmla="*/ 660 h 1856"/>
              <a:gd name="T2" fmla="*/ 4022 w 4107"/>
              <a:gd name="T3" fmla="*/ 213 h 1856"/>
              <a:gd name="T4" fmla="*/ 3976 w 4107"/>
              <a:gd name="T5" fmla="*/ 73 h 1856"/>
              <a:gd name="T6" fmla="*/ 3939 w 4107"/>
              <a:gd name="T7" fmla="*/ 36 h 1856"/>
              <a:gd name="T8" fmla="*/ 3914 w 4107"/>
              <a:gd name="T9" fmla="*/ 23 h 1856"/>
              <a:gd name="T10" fmla="*/ 3875 w 4107"/>
              <a:gd name="T11" fmla="*/ 3 h 1856"/>
              <a:gd name="T12" fmla="*/ 3840 w 4107"/>
              <a:gd name="T13" fmla="*/ 8 h 1856"/>
              <a:gd name="T14" fmla="*/ 3839 w 4107"/>
              <a:gd name="T15" fmla="*/ 8 h 1856"/>
              <a:gd name="T16" fmla="*/ 3813 w 4107"/>
              <a:gd name="T17" fmla="*/ 0 h 1856"/>
              <a:gd name="T18" fmla="*/ 1934 w 4107"/>
              <a:gd name="T19" fmla="*/ 36 h 1856"/>
              <a:gd name="T20" fmla="*/ 758 w 4107"/>
              <a:gd name="T21" fmla="*/ 65 h 1856"/>
              <a:gd name="T22" fmla="*/ 54 w 4107"/>
              <a:gd name="T23" fmla="*/ 113 h 1856"/>
              <a:gd name="T24" fmla="*/ 31 w 4107"/>
              <a:gd name="T25" fmla="*/ 130 h 1856"/>
              <a:gd name="T26" fmla="*/ 42 w 4107"/>
              <a:gd name="T27" fmla="*/ 162 h 1856"/>
              <a:gd name="T28" fmla="*/ 289 w 4107"/>
              <a:gd name="T29" fmla="*/ 168 h 1856"/>
              <a:gd name="T30" fmla="*/ 1464 w 4107"/>
              <a:gd name="T31" fmla="*/ 136 h 1856"/>
              <a:gd name="T32" fmla="*/ 2869 w 4107"/>
              <a:gd name="T33" fmla="*/ 98 h 1856"/>
              <a:gd name="T34" fmla="*/ 3828 w 4107"/>
              <a:gd name="T35" fmla="*/ 268 h 1856"/>
              <a:gd name="T36" fmla="*/ 3873 w 4107"/>
              <a:gd name="T37" fmla="*/ 1195 h 1856"/>
              <a:gd name="T38" fmla="*/ 3403 w 4107"/>
              <a:gd name="T39" fmla="*/ 1585 h 1856"/>
              <a:gd name="T40" fmla="*/ 1989 w 4107"/>
              <a:gd name="T41" fmla="*/ 1608 h 1856"/>
              <a:gd name="T42" fmla="*/ 1043 w 4107"/>
              <a:gd name="T43" fmla="*/ 1607 h 1856"/>
              <a:gd name="T44" fmla="*/ 466 w 4107"/>
              <a:gd name="T45" fmla="*/ 1592 h 1856"/>
              <a:gd name="T46" fmla="*/ 123 w 4107"/>
              <a:gd name="T47" fmla="*/ 1603 h 1856"/>
              <a:gd name="T48" fmla="*/ 125 w 4107"/>
              <a:gd name="T49" fmla="*/ 1599 h 1856"/>
              <a:gd name="T50" fmla="*/ 125 w 4107"/>
              <a:gd name="T51" fmla="*/ 1568 h 1856"/>
              <a:gd name="T52" fmla="*/ 119 w 4107"/>
              <a:gd name="T53" fmla="*/ 1388 h 1856"/>
              <a:gd name="T54" fmla="*/ 94 w 4107"/>
              <a:gd name="T55" fmla="*/ 871 h 1856"/>
              <a:gd name="T56" fmla="*/ 80 w 4107"/>
              <a:gd name="T57" fmla="*/ 529 h 1856"/>
              <a:gd name="T58" fmla="*/ 74 w 4107"/>
              <a:gd name="T59" fmla="*/ 308 h 1856"/>
              <a:gd name="T60" fmla="*/ 46 w 4107"/>
              <a:gd name="T61" fmla="*/ 181 h 1856"/>
              <a:gd name="T62" fmla="*/ 24 w 4107"/>
              <a:gd name="T63" fmla="*/ 174 h 1856"/>
              <a:gd name="T64" fmla="*/ 9 w 4107"/>
              <a:gd name="T65" fmla="*/ 220 h 1856"/>
              <a:gd name="T66" fmla="*/ 2 w 4107"/>
              <a:gd name="T67" fmla="*/ 426 h 1856"/>
              <a:gd name="T68" fmla="*/ 10 w 4107"/>
              <a:gd name="T69" fmla="*/ 688 h 1856"/>
              <a:gd name="T70" fmla="*/ 18 w 4107"/>
              <a:gd name="T71" fmla="*/ 1052 h 1856"/>
              <a:gd name="T72" fmla="*/ 31 w 4107"/>
              <a:gd name="T73" fmla="*/ 1509 h 1856"/>
              <a:gd name="T74" fmla="*/ 41 w 4107"/>
              <a:gd name="T75" fmla="*/ 1614 h 1856"/>
              <a:gd name="T76" fmla="*/ 71 w 4107"/>
              <a:gd name="T77" fmla="*/ 1637 h 1856"/>
              <a:gd name="T78" fmla="*/ 72 w 4107"/>
              <a:gd name="T79" fmla="*/ 1643 h 1856"/>
              <a:gd name="T80" fmla="*/ 62 w 4107"/>
              <a:gd name="T81" fmla="*/ 1663 h 1856"/>
              <a:gd name="T82" fmla="*/ 72 w 4107"/>
              <a:gd name="T83" fmla="*/ 1694 h 1856"/>
              <a:gd name="T84" fmla="*/ 120 w 4107"/>
              <a:gd name="T85" fmla="*/ 1765 h 1856"/>
              <a:gd name="T86" fmla="*/ 206 w 4107"/>
              <a:gd name="T87" fmla="*/ 1822 h 1856"/>
              <a:gd name="T88" fmla="*/ 381 w 4107"/>
              <a:gd name="T89" fmla="*/ 1856 h 1856"/>
              <a:gd name="T90" fmla="*/ 610 w 4107"/>
              <a:gd name="T91" fmla="*/ 1844 h 1856"/>
              <a:gd name="T92" fmla="*/ 729 w 4107"/>
              <a:gd name="T93" fmla="*/ 1833 h 1856"/>
              <a:gd name="T94" fmla="*/ 794 w 4107"/>
              <a:gd name="T95" fmla="*/ 1833 h 1856"/>
              <a:gd name="T96" fmla="*/ 831 w 4107"/>
              <a:gd name="T97" fmla="*/ 1837 h 1856"/>
              <a:gd name="T98" fmla="*/ 867 w 4107"/>
              <a:gd name="T99" fmla="*/ 1822 h 1856"/>
              <a:gd name="T100" fmla="*/ 1221 w 4107"/>
              <a:gd name="T101" fmla="*/ 1805 h 1856"/>
              <a:gd name="T102" fmla="*/ 1812 w 4107"/>
              <a:gd name="T103" fmla="*/ 1805 h 1856"/>
              <a:gd name="T104" fmla="*/ 2658 w 4107"/>
              <a:gd name="T105" fmla="*/ 1831 h 1856"/>
              <a:gd name="T106" fmla="*/ 3075 w 4107"/>
              <a:gd name="T107" fmla="*/ 1834 h 1856"/>
              <a:gd name="T108" fmla="*/ 3481 w 4107"/>
              <a:gd name="T109" fmla="*/ 1820 h 1856"/>
              <a:gd name="T110" fmla="*/ 3770 w 4107"/>
              <a:gd name="T111" fmla="*/ 1794 h 1856"/>
              <a:gd name="T112" fmla="*/ 3939 w 4107"/>
              <a:gd name="T113" fmla="*/ 1776 h 1856"/>
              <a:gd name="T114" fmla="*/ 4035 w 4107"/>
              <a:gd name="T115" fmla="*/ 1748 h 1856"/>
              <a:gd name="T116" fmla="*/ 4071 w 4107"/>
              <a:gd name="T117" fmla="*/ 1719 h 1856"/>
              <a:gd name="T118" fmla="*/ 4076 w 4107"/>
              <a:gd name="T119" fmla="*/ 1664 h 1856"/>
              <a:gd name="T120" fmla="*/ 4086 w 4107"/>
              <a:gd name="T121" fmla="*/ 1554 h 1856"/>
              <a:gd name="T122" fmla="*/ 4107 w 4107"/>
              <a:gd name="T123" fmla="*/ 1157 h 1856"/>
              <a:gd name="T124" fmla="*/ 4092 w 4107"/>
              <a:gd name="T125" fmla="*/ 858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07" h="1856">
                <a:moveTo>
                  <a:pt x="4092" y="858"/>
                </a:moveTo>
                <a:lnTo>
                  <a:pt x="4081" y="660"/>
                </a:lnTo>
                <a:lnTo>
                  <a:pt x="4051" y="359"/>
                </a:lnTo>
                <a:lnTo>
                  <a:pt x="4022" y="213"/>
                </a:lnTo>
                <a:lnTo>
                  <a:pt x="3993" y="118"/>
                </a:lnTo>
                <a:lnTo>
                  <a:pt x="3976" y="73"/>
                </a:lnTo>
                <a:lnTo>
                  <a:pt x="3967" y="54"/>
                </a:lnTo>
                <a:lnTo>
                  <a:pt x="3939" y="36"/>
                </a:lnTo>
                <a:lnTo>
                  <a:pt x="3923" y="34"/>
                </a:lnTo>
                <a:lnTo>
                  <a:pt x="3914" y="23"/>
                </a:lnTo>
                <a:lnTo>
                  <a:pt x="3895" y="9"/>
                </a:lnTo>
                <a:lnTo>
                  <a:pt x="3875" y="3"/>
                </a:lnTo>
                <a:lnTo>
                  <a:pt x="3852" y="4"/>
                </a:lnTo>
                <a:lnTo>
                  <a:pt x="3840" y="8"/>
                </a:lnTo>
                <a:lnTo>
                  <a:pt x="3839" y="8"/>
                </a:lnTo>
                <a:lnTo>
                  <a:pt x="3839" y="8"/>
                </a:lnTo>
                <a:lnTo>
                  <a:pt x="3828" y="1"/>
                </a:lnTo>
                <a:lnTo>
                  <a:pt x="3813" y="0"/>
                </a:lnTo>
                <a:lnTo>
                  <a:pt x="2873" y="14"/>
                </a:lnTo>
                <a:lnTo>
                  <a:pt x="1934" y="36"/>
                </a:lnTo>
                <a:lnTo>
                  <a:pt x="1464" y="47"/>
                </a:lnTo>
                <a:lnTo>
                  <a:pt x="758" y="65"/>
                </a:lnTo>
                <a:lnTo>
                  <a:pt x="289" y="91"/>
                </a:lnTo>
                <a:lnTo>
                  <a:pt x="54" y="113"/>
                </a:lnTo>
                <a:lnTo>
                  <a:pt x="44" y="115"/>
                </a:lnTo>
                <a:lnTo>
                  <a:pt x="31" y="130"/>
                </a:lnTo>
                <a:lnTo>
                  <a:pt x="31" y="148"/>
                </a:lnTo>
                <a:lnTo>
                  <a:pt x="42" y="162"/>
                </a:lnTo>
                <a:lnTo>
                  <a:pt x="54" y="165"/>
                </a:lnTo>
                <a:lnTo>
                  <a:pt x="289" y="168"/>
                </a:lnTo>
                <a:lnTo>
                  <a:pt x="759" y="162"/>
                </a:lnTo>
                <a:lnTo>
                  <a:pt x="1464" y="136"/>
                </a:lnTo>
                <a:lnTo>
                  <a:pt x="1934" y="121"/>
                </a:lnTo>
                <a:lnTo>
                  <a:pt x="2869" y="98"/>
                </a:lnTo>
                <a:lnTo>
                  <a:pt x="3806" y="83"/>
                </a:lnTo>
                <a:lnTo>
                  <a:pt x="3828" y="268"/>
                </a:lnTo>
                <a:lnTo>
                  <a:pt x="3856" y="639"/>
                </a:lnTo>
                <a:lnTo>
                  <a:pt x="3873" y="1195"/>
                </a:lnTo>
                <a:lnTo>
                  <a:pt x="3874" y="1568"/>
                </a:lnTo>
                <a:lnTo>
                  <a:pt x="3403" y="1585"/>
                </a:lnTo>
                <a:lnTo>
                  <a:pt x="2461" y="1605"/>
                </a:lnTo>
                <a:lnTo>
                  <a:pt x="1989" y="1608"/>
                </a:lnTo>
                <a:lnTo>
                  <a:pt x="1516" y="1611"/>
                </a:lnTo>
                <a:lnTo>
                  <a:pt x="1043" y="1607"/>
                </a:lnTo>
                <a:lnTo>
                  <a:pt x="815" y="1602"/>
                </a:lnTo>
                <a:lnTo>
                  <a:pt x="466" y="1592"/>
                </a:lnTo>
                <a:lnTo>
                  <a:pt x="236" y="1596"/>
                </a:lnTo>
                <a:lnTo>
                  <a:pt x="123" y="1603"/>
                </a:lnTo>
                <a:lnTo>
                  <a:pt x="124" y="1602"/>
                </a:lnTo>
                <a:lnTo>
                  <a:pt x="125" y="1599"/>
                </a:lnTo>
                <a:lnTo>
                  <a:pt x="131" y="1589"/>
                </a:lnTo>
                <a:lnTo>
                  <a:pt x="125" y="1568"/>
                </a:lnTo>
                <a:lnTo>
                  <a:pt x="119" y="1561"/>
                </a:lnTo>
                <a:lnTo>
                  <a:pt x="119" y="1388"/>
                </a:lnTo>
                <a:lnTo>
                  <a:pt x="102" y="1043"/>
                </a:lnTo>
                <a:lnTo>
                  <a:pt x="94" y="871"/>
                </a:lnTo>
                <a:lnTo>
                  <a:pt x="88" y="700"/>
                </a:lnTo>
                <a:lnTo>
                  <a:pt x="80" y="529"/>
                </a:lnTo>
                <a:lnTo>
                  <a:pt x="79" y="442"/>
                </a:lnTo>
                <a:lnTo>
                  <a:pt x="74" y="308"/>
                </a:lnTo>
                <a:lnTo>
                  <a:pt x="59" y="222"/>
                </a:lnTo>
                <a:lnTo>
                  <a:pt x="46" y="181"/>
                </a:lnTo>
                <a:lnTo>
                  <a:pt x="41" y="174"/>
                </a:lnTo>
                <a:lnTo>
                  <a:pt x="24" y="174"/>
                </a:lnTo>
                <a:lnTo>
                  <a:pt x="19" y="181"/>
                </a:lnTo>
                <a:lnTo>
                  <a:pt x="9" y="220"/>
                </a:lnTo>
                <a:lnTo>
                  <a:pt x="0" y="301"/>
                </a:lnTo>
                <a:lnTo>
                  <a:pt x="2" y="426"/>
                </a:lnTo>
                <a:lnTo>
                  <a:pt x="6" y="507"/>
                </a:lnTo>
                <a:lnTo>
                  <a:pt x="10" y="688"/>
                </a:lnTo>
                <a:lnTo>
                  <a:pt x="15" y="871"/>
                </a:lnTo>
                <a:lnTo>
                  <a:pt x="18" y="1052"/>
                </a:lnTo>
                <a:lnTo>
                  <a:pt x="23" y="1326"/>
                </a:lnTo>
                <a:lnTo>
                  <a:pt x="31" y="1509"/>
                </a:lnTo>
                <a:lnTo>
                  <a:pt x="39" y="1599"/>
                </a:lnTo>
                <a:lnTo>
                  <a:pt x="41" y="1614"/>
                </a:lnTo>
                <a:lnTo>
                  <a:pt x="59" y="1633"/>
                </a:lnTo>
                <a:lnTo>
                  <a:pt x="71" y="1637"/>
                </a:lnTo>
                <a:lnTo>
                  <a:pt x="71" y="1641"/>
                </a:lnTo>
                <a:lnTo>
                  <a:pt x="72" y="1643"/>
                </a:lnTo>
                <a:lnTo>
                  <a:pt x="66" y="1649"/>
                </a:lnTo>
                <a:lnTo>
                  <a:pt x="62" y="1663"/>
                </a:lnTo>
                <a:lnTo>
                  <a:pt x="65" y="1672"/>
                </a:lnTo>
                <a:lnTo>
                  <a:pt x="72" y="1694"/>
                </a:lnTo>
                <a:lnTo>
                  <a:pt x="93" y="1733"/>
                </a:lnTo>
                <a:lnTo>
                  <a:pt x="120" y="1765"/>
                </a:lnTo>
                <a:lnTo>
                  <a:pt x="151" y="1791"/>
                </a:lnTo>
                <a:lnTo>
                  <a:pt x="206" y="1822"/>
                </a:lnTo>
                <a:lnTo>
                  <a:pt x="289" y="1846"/>
                </a:lnTo>
                <a:lnTo>
                  <a:pt x="381" y="1856"/>
                </a:lnTo>
                <a:lnTo>
                  <a:pt x="475" y="1856"/>
                </a:lnTo>
                <a:lnTo>
                  <a:pt x="610" y="1844"/>
                </a:lnTo>
                <a:lnTo>
                  <a:pt x="687" y="1837"/>
                </a:lnTo>
                <a:lnTo>
                  <a:pt x="729" y="1833"/>
                </a:lnTo>
                <a:lnTo>
                  <a:pt x="772" y="1829"/>
                </a:lnTo>
                <a:lnTo>
                  <a:pt x="794" y="1833"/>
                </a:lnTo>
                <a:lnTo>
                  <a:pt x="815" y="1835"/>
                </a:lnTo>
                <a:lnTo>
                  <a:pt x="831" y="1837"/>
                </a:lnTo>
                <a:lnTo>
                  <a:pt x="856" y="1830"/>
                </a:lnTo>
                <a:lnTo>
                  <a:pt x="867" y="1822"/>
                </a:lnTo>
                <a:lnTo>
                  <a:pt x="985" y="1815"/>
                </a:lnTo>
                <a:lnTo>
                  <a:pt x="1221" y="1805"/>
                </a:lnTo>
                <a:lnTo>
                  <a:pt x="1576" y="1802"/>
                </a:lnTo>
                <a:lnTo>
                  <a:pt x="1812" y="1805"/>
                </a:lnTo>
                <a:lnTo>
                  <a:pt x="2094" y="1813"/>
                </a:lnTo>
                <a:lnTo>
                  <a:pt x="2658" y="1831"/>
                </a:lnTo>
                <a:lnTo>
                  <a:pt x="2941" y="1834"/>
                </a:lnTo>
                <a:lnTo>
                  <a:pt x="3075" y="1834"/>
                </a:lnTo>
                <a:lnTo>
                  <a:pt x="3345" y="1826"/>
                </a:lnTo>
                <a:lnTo>
                  <a:pt x="3481" y="1820"/>
                </a:lnTo>
                <a:lnTo>
                  <a:pt x="3626" y="1809"/>
                </a:lnTo>
                <a:lnTo>
                  <a:pt x="3770" y="1794"/>
                </a:lnTo>
                <a:lnTo>
                  <a:pt x="3836" y="1789"/>
                </a:lnTo>
                <a:lnTo>
                  <a:pt x="3939" y="1776"/>
                </a:lnTo>
                <a:lnTo>
                  <a:pt x="4003" y="1760"/>
                </a:lnTo>
                <a:lnTo>
                  <a:pt x="4035" y="1748"/>
                </a:lnTo>
                <a:lnTo>
                  <a:pt x="4050" y="1741"/>
                </a:lnTo>
                <a:lnTo>
                  <a:pt x="4071" y="1719"/>
                </a:lnTo>
                <a:lnTo>
                  <a:pt x="4080" y="1691"/>
                </a:lnTo>
                <a:lnTo>
                  <a:pt x="4076" y="1664"/>
                </a:lnTo>
                <a:lnTo>
                  <a:pt x="4070" y="1653"/>
                </a:lnTo>
                <a:lnTo>
                  <a:pt x="4086" y="1554"/>
                </a:lnTo>
                <a:lnTo>
                  <a:pt x="4105" y="1356"/>
                </a:lnTo>
                <a:lnTo>
                  <a:pt x="4107" y="1157"/>
                </a:lnTo>
                <a:lnTo>
                  <a:pt x="4099" y="958"/>
                </a:lnTo>
                <a:lnTo>
                  <a:pt x="4092" y="858"/>
                </a:ln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228">
            <a:extLst>
              <a:ext uri="{FF2B5EF4-FFF2-40B4-BE49-F238E27FC236}">
                <a16:creationId xmlns:a16="http://schemas.microsoft.com/office/drawing/2014/main" id="{824187CC-9FCB-4710-9445-C03C97AF7FD3}"/>
              </a:ext>
            </a:extLst>
          </p:cNvPr>
          <p:cNvSpPr>
            <a:spLocks/>
          </p:cNvSpPr>
          <p:nvPr/>
        </p:nvSpPr>
        <p:spPr bwMode="auto">
          <a:xfrm>
            <a:off x="767410" y="2966730"/>
            <a:ext cx="1531938" cy="793750"/>
          </a:xfrm>
          <a:custGeom>
            <a:avLst/>
            <a:gdLst>
              <a:gd name="T0" fmla="*/ 3692 w 3861"/>
              <a:gd name="T1" fmla="*/ 26 h 2000"/>
              <a:gd name="T2" fmla="*/ 3667 w 3861"/>
              <a:gd name="T3" fmla="*/ 17 h 2000"/>
              <a:gd name="T4" fmla="*/ 3545 w 3861"/>
              <a:gd name="T5" fmla="*/ 4 h 2000"/>
              <a:gd name="T6" fmla="*/ 3003 w 3861"/>
              <a:gd name="T7" fmla="*/ 10 h 2000"/>
              <a:gd name="T8" fmla="*/ 2357 w 3861"/>
              <a:gd name="T9" fmla="*/ 18 h 2000"/>
              <a:gd name="T10" fmla="*/ 1495 w 3861"/>
              <a:gd name="T11" fmla="*/ 23 h 2000"/>
              <a:gd name="T12" fmla="*/ 200 w 3861"/>
              <a:gd name="T13" fmla="*/ 47 h 2000"/>
              <a:gd name="T14" fmla="*/ 178 w 3861"/>
              <a:gd name="T15" fmla="*/ 60 h 2000"/>
              <a:gd name="T16" fmla="*/ 170 w 3861"/>
              <a:gd name="T17" fmla="*/ 72 h 2000"/>
              <a:gd name="T18" fmla="*/ 158 w 3861"/>
              <a:gd name="T19" fmla="*/ 97 h 2000"/>
              <a:gd name="T20" fmla="*/ 79 w 3861"/>
              <a:gd name="T21" fmla="*/ 889 h 2000"/>
              <a:gd name="T22" fmla="*/ 21 w 3861"/>
              <a:gd name="T23" fmla="*/ 1484 h 2000"/>
              <a:gd name="T24" fmla="*/ 11 w 3861"/>
              <a:gd name="T25" fmla="*/ 1694 h 2000"/>
              <a:gd name="T26" fmla="*/ 46 w 3861"/>
              <a:gd name="T27" fmla="*/ 1711 h 2000"/>
              <a:gd name="T28" fmla="*/ 65 w 3861"/>
              <a:gd name="T29" fmla="*/ 1690 h 2000"/>
              <a:gd name="T30" fmla="*/ 135 w 3861"/>
              <a:gd name="T31" fmla="*/ 1106 h 2000"/>
              <a:gd name="T32" fmla="*/ 201 w 3861"/>
              <a:gd name="T33" fmla="*/ 505 h 2000"/>
              <a:gd name="T34" fmla="*/ 661 w 3861"/>
              <a:gd name="T35" fmla="*/ 105 h 2000"/>
              <a:gd name="T36" fmla="*/ 1926 w 3861"/>
              <a:gd name="T37" fmla="*/ 102 h 2000"/>
              <a:gd name="T38" fmla="*/ 2767 w 3861"/>
              <a:gd name="T39" fmla="*/ 97 h 2000"/>
              <a:gd name="T40" fmla="*/ 3198 w 3861"/>
              <a:gd name="T41" fmla="*/ 95 h 2000"/>
              <a:gd name="T42" fmla="*/ 3498 w 3861"/>
              <a:gd name="T43" fmla="*/ 97 h 2000"/>
              <a:gd name="T44" fmla="*/ 3594 w 3861"/>
              <a:gd name="T45" fmla="*/ 100 h 2000"/>
              <a:gd name="T46" fmla="*/ 3590 w 3861"/>
              <a:gd name="T47" fmla="*/ 212 h 2000"/>
              <a:gd name="T48" fmla="*/ 3593 w 3861"/>
              <a:gd name="T49" fmla="*/ 527 h 2000"/>
              <a:gd name="T50" fmla="*/ 3559 w 3861"/>
              <a:gd name="T51" fmla="*/ 848 h 2000"/>
              <a:gd name="T52" fmla="*/ 3510 w 3861"/>
              <a:gd name="T53" fmla="*/ 1137 h 2000"/>
              <a:gd name="T54" fmla="*/ 3392 w 3861"/>
              <a:gd name="T55" fmla="*/ 1682 h 2000"/>
              <a:gd name="T56" fmla="*/ 2136 w 3861"/>
              <a:gd name="T57" fmla="*/ 1724 h 2000"/>
              <a:gd name="T58" fmla="*/ 1301 w 3861"/>
              <a:gd name="T59" fmla="*/ 1728 h 2000"/>
              <a:gd name="T60" fmla="*/ 673 w 3861"/>
              <a:gd name="T61" fmla="*/ 1716 h 2000"/>
              <a:gd name="T62" fmla="*/ 139 w 3861"/>
              <a:gd name="T63" fmla="*/ 1708 h 2000"/>
              <a:gd name="T64" fmla="*/ 26 w 3861"/>
              <a:gd name="T65" fmla="*/ 1715 h 2000"/>
              <a:gd name="T66" fmla="*/ 14 w 3861"/>
              <a:gd name="T67" fmla="*/ 1730 h 2000"/>
              <a:gd name="T68" fmla="*/ 0 w 3861"/>
              <a:gd name="T69" fmla="*/ 1756 h 2000"/>
              <a:gd name="T70" fmla="*/ 11 w 3861"/>
              <a:gd name="T71" fmla="*/ 1774 h 2000"/>
              <a:gd name="T72" fmla="*/ 106 w 3861"/>
              <a:gd name="T73" fmla="*/ 1859 h 2000"/>
              <a:gd name="T74" fmla="*/ 125 w 3861"/>
              <a:gd name="T75" fmla="*/ 1879 h 2000"/>
              <a:gd name="T76" fmla="*/ 136 w 3861"/>
              <a:gd name="T77" fmla="*/ 1883 h 2000"/>
              <a:gd name="T78" fmla="*/ 140 w 3861"/>
              <a:gd name="T79" fmla="*/ 1884 h 2000"/>
              <a:gd name="T80" fmla="*/ 187 w 3861"/>
              <a:gd name="T81" fmla="*/ 1923 h 2000"/>
              <a:gd name="T82" fmla="*/ 233 w 3861"/>
              <a:gd name="T83" fmla="*/ 1965 h 2000"/>
              <a:gd name="T84" fmla="*/ 252 w 3861"/>
              <a:gd name="T85" fmla="*/ 1986 h 2000"/>
              <a:gd name="T86" fmla="*/ 388 w 3861"/>
              <a:gd name="T87" fmla="*/ 2000 h 2000"/>
              <a:gd name="T88" fmla="*/ 618 w 3861"/>
              <a:gd name="T89" fmla="*/ 1988 h 2000"/>
              <a:gd name="T90" fmla="*/ 1021 w 3861"/>
              <a:gd name="T91" fmla="*/ 1969 h 2000"/>
              <a:gd name="T92" fmla="*/ 1627 w 3861"/>
              <a:gd name="T93" fmla="*/ 1949 h 2000"/>
              <a:gd name="T94" fmla="*/ 2031 w 3861"/>
              <a:gd name="T95" fmla="*/ 1945 h 2000"/>
              <a:gd name="T96" fmla="*/ 3040 w 3861"/>
              <a:gd name="T97" fmla="*/ 1971 h 2000"/>
              <a:gd name="T98" fmla="*/ 3457 w 3861"/>
              <a:gd name="T99" fmla="*/ 1992 h 2000"/>
              <a:gd name="T100" fmla="*/ 3496 w 3861"/>
              <a:gd name="T101" fmla="*/ 1969 h 2000"/>
              <a:gd name="T102" fmla="*/ 3507 w 3861"/>
              <a:gd name="T103" fmla="*/ 1938 h 2000"/>
              <a:gd name="T104" fmla="*/ 3549 w 3861"/>
              <a:gd name="T105" fmla="*/ 1848 h 2000"/>
              <a:gd name="T106" fmla="*/ 3596 w 3861"/>
              <a:gd name="T107" fmla="*/ 1669 h 2000"/>
              <a:gd name="T108" fmla="*/ 3693 w 3861"/>
              <a:gd name="T109" fmla="*/ 1230 h 2000"/>
              <a:gd name="T110" fmla="*/ 3785 w 3861"/>
              <a:gd name="T111" fmla="*/ 798 h 2000"/>
              <a:gd name="T112" fmla="*/ 3855 w 3861"/>
              <a:gd name="T113" fmla="*/ 447 h 2000"/>
              <a:gd name="T114" fmla="*/ 3861 w 3861"/>
              <a:gd name="T115" fmla="*/ 325 h 2000"/>
              <a:gd name="T116" fmla="*/ 3821 w 3861"/>
              <a:gd name="T117" fmla="*/ 162 h 2000"/>
              <a:gd name="T118" fmla="*/ 3765 w 3861"/>
              <a:gd name="T119" fmla="*/ 83 h 2000"/>
              <a:gd name="T120" fmla="*/ 3707 w 3861"/>
              <a:gd name="T121" fmla="*/ 35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61" h="2000">
                <a:moveTo>
                  <a:pt x="3707" y="35"/>
                </a:moveTo>
                <a:lnTo>
                  <a:pt x="3692" y="26"/>
                </a:lnTo>
                <a:lnTo>
                  <a:pt x="3677" y="25"/>
                </a:lnTo>
                <a:lnTo>
                  <a:pt x="3667" y="17"/>
                </a:lnTo>
                <a:lnTo>
                  <a:pt x="3651" y="13"/>
                </a:lnTo>
                <a:lnTo>
                  <a:pt x="3545" y="4"/>
                </a:lnTo>
                <a:lnTo>
                  <a:pt x="3329" y="0"/>
                </a:lnTo>
                <a:lnTo>
                  <a:pt x="3003" y="10"/>
                </a:lnTo>
                <a:lnTo>
                  <a:pt x="2788" y="14"/>
                </a:lnTo>
                <a:lnTo>
                  <a:pt x="2357" y="18"/>
                </a:lnTo>
                <a:lnTo>
                  <a:pt x="1926" y="21"/>
                </a:lnTo>
                <a:lnTo>
                  <a:pt x="1495" y="23"/>
                </a:lnTo>
                <a:lnTo>
                  <a:pt x="631" y="35"/>
                </a:lnTo>
                <a:lnTo>
                  <a:pt x="200" y="47"/>
                </a:lnTo>
                <a:lnTo>
                  <a:pt x="191" y="48"/>
                </a:lnTo>
                <a:lnTo>
                  <a:pt x="178" y="60"/>
                </a:lnTo>
                <a:lnTo>
                  <a:pt x="176" y="67"/>
                </a:lnTo>
                <a:lnTo>
                  <a:pt x="170" y="72"/>
                </a:lnTo>
                <a:lnTo>
                  <a:pt x="161" y="87"/>
                </a:lnTo>
                <a:lnTo>
                  <a:pt x="158" y="97"/>
                </a:lnTo>
                <a:lnTo>
                  <a:pt x="115" y="492"/>
                </a:lnTo>
                <a:lnTo>
                  <a:pt x="79" y="889"/>
                </a:lnTo>
                <a:lnTo>
                  <a:pt x="60" y="1087"/>
                </a:lnTo>
                <a:lnTo>
                  <a:pt x="21" y="1484"/>
                </a:lnTo>
                <a:lnTo>
                  <a:pt x="9" y="1682"/>
                </a:lnTo>
                <a:lnTo>
                  <a:pt x="11" y="1694"/>
                </a:lnTo>
                <a:lnTo>
                  <a:pt x="25" y="1707"/>
                </a:lnTo>
                <a:lnTo>
                  <a:pt x="46" y="1711"/>
                </a:lnTo>
                <a:lnTo>
                  <a:pt x="62" y="1700"/>
                </a:lnTo>
                <a:lnTo>
                  <a:pt x="65" y="1690"/>
                </a:lnTo>
                <a:lnTo>
                  <a:pt x="93" y="1496"/>
                </a:lnTo>
                <a:lnTo>
                  <a:pt x="135" y="1106"/>
                </a:lnTo>
                <a:lnTo>
                  <a:pt x="156" y="911"/>
                </a:lnTo>
                <a:lnTo>
                  <a:pt x="201" y="505"/>
                </a:lnTo>
                <a:lnTo>
                  <a:pt x="239" y="100"/>
                </a:lnTo>
                <a:lnTo>
                  <a:pt x="661" y="105"/>
                </a:lnTo>
                <a:lnTo>
                  <a:pt x="1504" y="105"/>
                </a:lnTo>
                <a:lnTo>
                  <a:pt x="1926" y="102"/>
                </a:lnTo>
                <a:lnTo>
                  <a:pt x="2346" y="100"/>
                </a:lnTo>
                <a:lnTo>
                  <a:pt x="2767" y="97"/>
                </a:lnTo>
                <a:lnTo>
                  <a:pt x="2983" y="96"/>
                </a:lnTo>
                <a:lnTo>
                  <a:pt x="3198" y="95"/>
                </a:lnTo>
                <a:lnTo>
                  <a:pt x="3297" y="96"/>
                </a:lnTo>
                <a:lnTo>
                  <a:pt x="3498" y="97"/>
                </a:lnTo>
                <a:lnTo>
                  <a:pt x="3598" y="92"/>
                </a:lnTo>
                <a:lnTo>
                  <a:pt x="3594" y="100"/>
                </a:lnTo>
                <a:lnTo>
                  <a:pt x="3593" y="109"/>
                </a:lnTo>
                <a:lnTo>
                  <a:pt x="3590" y="212"/>
                </a:lnTo>
                <a:lnTo>
                  <a:pt x="3596" y="422"/>
                </a:lnTo>
                <a:lnTo>
                  <a:pt x="3593" y="527"/>
                </a:lnTo>
                <a:lnTo>
                  <a:pt x="3585" y="635"/>
                </a:lnTo>
                <a:lnTo>
                  <a:pt x="3559" y="848"/>
                </a:lnTo>
                <a:lnTo>
                  <a:pt x="3542" y="954"/>
                </a:lnTo>
                <a:lnTo>
                  <a:pt x="3510" y="1137"/>
                </a:lnTo>
                <a:lnTo>
                  <a:pt x="3430" y="1500"/>
                </a:lnTo>
                <a:lnTo>
                  <a:pt x="3392" y="1682"/>
                </a:lnTo>
                <a:lnTo>
                  <a:pt x="2973" y="1700"/>
                </a:lnTo>
                <a:lnTo>
                  <a:pt x="2136" y="1724"/>
                </a:lnTo>
                <a:lnTo>
                  <a:pt x="1718" y="1726"/>
                </a:lnTo>
                <a:lnTo>
                  <a:pt x="1301" y="1728"/>
                </a:lnTo>
                <a:lnTo>
                  <a:pt x="885" y="1721"/>
                </a:lnTo>
                <a:lnTo>
                  <a:pt x="673" y="1716"/>
                </a:lnTo>
                <a:lnTo>
                  <a:pt x="353" y="1707"/>
                </a:lnTo>
                <a:lnTo>
                  <a:pt x="139" y="1708"/>
                </a:lnTo>
                <a:lnTo>
                  <a:pt x="33" y="1713"/>
                </a:lnTo>
                <a:lnTo>
                  <a:pt x="26" y="1715"/>
                </a:lnTo>
                <a:lnTo>
                  <a:pt x="17" y="1724"/>
                </a:lnTo>
                <a:lnTo>
                  <a:pt x="14" y="1730"/>
                </a:lnTo>
                <a:lnTo>
                  <a:pt x="4" y="1738"/>
                </a:lnTo>
                <a:lnTo>
                  <a:pt x="0" y="1756"/>
                </a:lnTo>
                <a:lnTo>
                  <a:pt x="5" y="1769"/>
                </a:lnTo>
                <a:lnTo>
                  <a:pt x="11" y="1774"/>
                </a:lnTo>
                <a:lnTo>
                  <a:pt x="58" y="1817"/>
                </a:lnTo>
                <a:lnTo>
                  <a:pt x="106" y="1859"/>
                </a:lnTo>
                <a:lnTo>
                  <a:pt x="112" y="1866"/>
                </a:lnTo>
                <a:lnTo>
                  <a:pt x="125" y="1879"/>
                </a:lnTo>
                <a:lnTo>
                  <a:pt x="134" y="1882"/>
                </a:lnTo>
                <a:lnTo>
                  <a:pt x="136" y="1883"/>
                </a:lnTo>
                <a:lnTo>
                  <a:pt x="138" y="1883"/>
                </a:lnTo>
                <a:lnTo>
                  <a:pt x="140" y="1884"/>
                </a:lnTo>
                <a:lnTo>
                  <a:pt x="141" y="1887"/>
                </a:lnTo>
                <a:lnTo>
                  <a:pt x="187" y="1923"/>
                </a:lnTo>
                <a:lnTo>
                  <a:pt x="235" y="1956"/>
                </a:lnTo>
                <a:lnTo>
                  <a:pt x="233" y="1965"/>
                </a:lnTo>
                <a:lnTo>
                  <a:pt x="241" y="1982"/>
                </a:lnTo>
                <a:lnTo>
                  <a:pt x="252" y="1986"/>
                </a:lnTo>
                <a:lnTo>
                  <a:pt x="296" y="1995"/>
                </a:lnTo>
                <a:lnTo>
                  <a:pt x="388" y="2000"/>
                </a:lnTo>
                <a:lnTo>
                  <a:pt x="528" y="1993"/>
                </a:lnTo>
                <a:lnTo>
                  <a:pt x="618" y="1988"/>
                </a:lnTo>
                <a:lnTo>
                  <a:pt x="819" y="1979"/>
                </a:lnTo>
                <a:lnTo>
                  <a:pt x="1021" y="1969"/>
                </a:lnTo>
                <a:lnTo>
                  <a:pt x="1224" y="1961"/>
                </a:lnTo>
                <a:lnTo>
                  <a:pt x="1627" y="1949"/>
                </a:lnTo>
                <a:lnTo>
                  <a:pt x="1829" y="1947"/>
                </a:lnTo>
                <a:lnTo>
                  <a:pt x="2031" y="1945"/>
                </a:lnTo>
                <a:lnTo>
                  <a:pt x="2434" y="1951"/>
                </a:lnTo>
                <a:lnTo>
                  <a:pt x="3040" y="1971"/>
                </a:lnTo>
                <a:lnTo>
                  <a:pt x="3443" y="1992"/>
                </a:lnTo>
                <a:lnTo>
                  <a:pt x="3457" y="1992"/>
                </a:lnTo>
                <a:lnTo>
                  <a:pt x="3480" y="1983"/>
                </a:lnTo>
                <a:lnTo>
                  <a:pt x="3496" y="1969"/>
                </a:lnTo>
                <a:lnTo>
                  <a:pt x="3505" y="1949"/>
                </a:lnTo>
                <a:lnTo>
                  <a:pt x="3507" y="1938"/>
                </a:lnTo>
                <a:lnTo>
                  <a:pt x="3526" y="1910"/>
                </a:lnTo>
                <a:lnTo>
                  <a:pt x="3549" y="1848"/>
                </a:lnTo>
                <a:lnTo>
                  <a:pt x="3558" y="1814"/>
                </a:lnTo>
                <a:lnTo>
                  <a:pt x="3596" y="1669"/>
                </a:lnTo>
                <a:lnTo>
                  <a:pt x="3629" y="1523"/>
                </a:lnTo>
                <a:lnTo>
                  <a:pt x="3693" y="1230"/>
                </a:lnTo>
                <a:lnTo>
                  <a:pt x="3754" y="936"/>
                </a:lnTo>
                <a:lnTo>
                  <a:pt x="3785" y="798"/>
                </a:lnTo>
                <a:lnTo>
                  <a:pt x="3833" y="587"/>
                </a:lnTo>
                <a:lnTo>
                  <a:pt x="3855" y="447"/>
                </a:lnTo>
                <a:lnTo>
                  <a:pt x="3860" y="377"/>
                </a:lnTo>
                <a:lnTo>
                  <a:pt x="3861" y="325"/>
                </a:lnTo>
                <a:lnTo>
                  <a:pt x="3847" y="228"/>
                </a:lnTo>
                <a:lnTo>
                  <a:pt x="3821" y="162"/>
                </a:lnTo>
                <a:lnTo>
                  <a:pt x="3797" y="120"/>
                </a:lnTo>
                <a:lnTo>
                  <a:pt x="3765" y="83"/>
                </a:lnTo>
                <a:lnTo>
                  <a:pt x="3728" y="49"/>
                </a:lnTo>
                <a:lnTo>
                  <a:pt x="3707" y="3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84">
            <a:extLst>
              <a:ext uri="{FF2B5EF4-FFF2-40B4-BE49-F238E27FC236}">
                <a16:creationId xmlns:a16="http://schemas.microsoft.com/office/drawing/2014/main" id="{BB8D05F9-88D2-4AD7-BBD2-D735F6E2073A}"/>
              </a:ext>
            </a:extLst>
          </p:cNvPr>
          <p:cNvSpPr>
            <a:spLocks/>
          </p:cNvSpPr>
          <p:nvPr/>
        </p:nvSpPr>
        <p:spPr bwMode="auto">
          <a:xfrm rot="1545019">
            <a:off x="6604987" y="2636383"/>
            <a:ext cx="294103" cy="1251593"/>
          </a:xfrm>
          <a:custGeom>
            <a:avLst/>
            <a:gdLst>
              <a:gd name="T0" fmla="*/ 303 w 530"/>
              <a:gd name="T1" fmla="*/ 2004 h 2263"/>
              <a:gd name="T2" fmla="*/ 303 w 530"/>
              <a:gd name="T3" fmla="*/ 1995 h 2263"/>
              <a:gd name="T4" fmla="*/ 298 w 530"/>
              <a:gd name="T5" fmla="*/ 1978 h 2263"/>
              <a:gd name="T6" fmla="*/ 291 w 530"/>
              <a:gd name="T7" fmla="*/ 1970 h 2263"/>
              <a:gd name="T8" fmla="*/ 255 w 530"/>
              <a:gd name="T9" fmla="*/ 1934 h 2263"/>
              <a:gd name="T10" fmla="*/ 215 w 530"/>
              <a:gd name="T11" fmla="*/ 1904 h 2263"/>
              <a:gd name="T12" fmla="*/ 252 w 530"/>
              <a:gd name="T13" fmla="*/ 1790 h 2263"/>
              <a:gd name="T14" fmla="*/ 321 w 530"/>
              <a:gd name="T15" fmla="*/ 1559 h 2263"/>
              <a:gd name="T16" fmla="*/ 381 w 530"/>
              <a:gd name="T17" fmla="*/ 1326 h 2263"/>
              <a:gd name="T18" fmla="*/ 433 w 530"/>
              <a:gd name="T19" fmla="*/ 1089 h 2263"/>
              <a:gd name="T20" fmla="*/ 474 w 530"/>
              <a:gd name="T21" fmla="*/ 850 h 2263"/>
              <a:gd name="T22" fmla="*/ 505 w 530"/>
              <a:gd name="T23" fmla="*/ 612 h 2263"/>
              <a:gd name="T24" fmla="*/ 523 w 530"/>
              <a:gd name="T25" fmla="*/ 373 h 2263"/>
              <a:gd name="T26" fmla="*/ 530 w 530"/>
              <a:gd name="T27" fmla="*/ 136 h 2263"/>
              <a:gd name="T28" fmla="*/ 527 w 530"/>
              <a:gd name="T29" fmla="*/ 18 h 2263"/>
              <a:gd name="T30" fmla="*/ 526 w 530"/>
              <a:gd name="T31" fmla="*/ 9 h 2263"/>
              <a:gd name="T32" fmla="*/ 515 w 530"/>
              <a:gd name="T33" fmla="*/ 0 h 2263"/>
              <a:gd name="T34" fmla="*/ 503 w 530"/>
              <a:gd name="T35" fmla="*/ 0 h 2263"/>
              <a:gd name="T36" fmla="*/ 491 w 530"/>
              <a:gd name="T37" fmla="*/ 9 h 2263"/>
              <a:gd name="T38" fmla="*/ 490 w 530"/>
              <a:gd name="T39" fmla="*/ 18 h 2263"/>
              <a:gd name="T40" fmla="*/ 457 w 530"/>
              <a:gd name="T41" fmla="*/ 301 h 2263"/>
              <a:gd name="T42" fmla="*/ 404 w 530"/>
              <a:gd name="T43" fmla="*/ 722 h 2263"/>
              <a:gd name="T44" fmla="*/ 359 w 530"/>
              <a:gd name="T45" fmla="*/ 1003 h 2263"/>
              <a:gd name="T46" fmla="*/ 330 w 530"/>
              <a:gd name="T47" fmla="*/ 1143 h 2263"/>
              <a:gd name="T48" fmla="*/ 290 w 530"/>
              <a:gd name="T49" fmla="*/ 1325 h 2263"/>
              <a:gd name="T50" fmla="*/ 194 w 530"/>
              <a:gd name="T51" fmla="*/ 1682 h 2263"/>
              <a:gd name="T52" fmla="*/ 138 w 530"/>
              <a:gd name="T53" fmla="*/ 1859 h 2263"/>
              <a:gd name="T54" fmla="*/ 118 w 530"/>
              <a:gd name="T55" fmla="*/ 1849 h 2263"/>
              <a:gd name="T56" fmla="*/ 97 w 530"/>
              <a:gd name="T57" fmla="*/ 1842 h 2263"/>
              <a:gd name="T58" fmla="*/ 89 w 530"/>
              <a:gd name="T59" fmla="*/ 1839 h 2263"/>
              <a:gd name="T60" fmla="*/ 72 w 530"/>
              <a:gd name="T61" fmla="*/ 1842 h 2263"/>
              <a:gd name="T62" fmla="*/ 58 w 530"/>
              <a:gd name="T63" fmla="*/ 1849 h 2263"/>
              <a:gd name="T64" fmla="*/ 48 w 530"/>
              <a:gd name="T65" fmla="*/ 1862 h 2263"/>
              <a:gd name="T66" fmla="*/ 45 w 530"/>
              <a:gd name="T67" fmla="*/ 1870 h 2263"/>
              <a:gd name="T68" fmla="*/ 28 w 530"/>
              <a:gd name="T69" fmla="*/ 1997 h 2263"/>
              <a:gd name="T70" fmla="*/ 13 w 530"/>
              <a:gd name="T71" fmla="*/ 2123 h 2263"/>
              <a:gd name="T72" fmla="*/ 11 w 530"/>
              <a:gd name="T73" fmla="*/ 2136 h 2263"/>
              <a:gd name="T74" fmla="*/ 10 w 530"/>
              <a:gd name="T75" fmla="*/ 2150 h 2263"/>
              <a:gd name="T76" fmla="*/ 9 w 530"/>
              <a:gd name="T77" fmla="*/ 2153 h 2263"/>
              <a:gd name="T78" fmla="*/ 6 w 530"/>
              <a:gd name="T79" fmla="*/ 2155 h 2263"/>
              <a:gd name="T80" fmla="*/ 0 w 530"/>
              <a:gd name="T81" fmla="*/ 2170 h 2263"/>
              <a:gd name="T82" fmla="*/ 7 w 530"/>
              <a:gd name="T83" fmla="*/ 2196 h 2263"/>
              <a:gd name="T84" fmla="*/ 18 w 530"/>
              <a:gd name="T85" fmla="*/ 2203 h 2263"/>
              <a:gd name="T86" fmla="*/ 19 w 530"/>
              <a:gd name="T87" fmla="*/ 2205 h 2263"/>
              <a:gd name="T88" fmla="*/ 19 w 530"/>
              <a:gd name="T89" fmla="*/ 2205 h 2263"/>
              <a:gd name="T90" fmla="*/ 16 w 530"/>
              <a:gd name="T91" fmla="*/ 2215 h 2263"/>
              <a:gd name="T92" fmla="*/ 18 w 530"/>
              <a:gd name="T93" fmla="*/ 2224 h 2263"/>
              <a:gd name="T94" fmla="*/ 18 w 530"/>
              <a:gd name="T95" fmla="*/ 2233 h 2263"/>
              <a:gd name="T96" fmla="*/ 26 w 530"/>
              <a:gd name="T97" fmla="*/ 2250 h 2263"/>
              <a:gd name="T98" fmla="*/ 40 w 530"/>
              <a:gd name="T99" fmla="*/ 2262 h 2263"/>
              <a:gd name="T100" fmla="*/ 58 w 530"/>
              <a:gd name="T101" fmla="*/ 2263 h 2263"/>
              <a:gd name="T102" fmla="*/ 68 w 530"/>
              <a:gd name="T103" fmla="*/ 2258 h 2263"/>
              <a:gd name="T104" fmla="*/ 106 w 530"/>
              <a:gd name="T105" fmla="*/ 2236 h 2263"/>
              <a:gd name="T106" fmla="*/ 177 w 530"/>
              <a:gd name="T107" fmla="*/ 2188 h 2263"/>
              <a:gd name="T108" fmla="*/ 211 w 530"/>
              <a:gd name="T109" fmla="*/ 2162 h 2263"/>
              <a:gd name="T110" fmla="*/ 242 w 530"/>
              <a:gd name="T111" fmla="*/ 2137 h 2263"/>
              <a:gd name="T112" fmla="*/ 289 w 530"/>
              <a:gd name="T113" fmla="*/ 2094 h 2263"/>
              <a:gd name="T114" fmla="*/ 313 w 530"/>
              <a:gd name="T115" fmla="*/ 2061 h 2263"/>
              <a:gd name="T116" fmla="*/ 321 w 530"/>
              <a:gd name="T117" fmla="*/ 2043 h 2263"/>
              <a:gd name="T118" fmla="*/ 322 w 530"/>
              <a:gd name="T119" fmla="*/ 2031 h 2263"/>
              <a:gd name="T120" fmla="*/ 312 w 530"/>
              <a:gd name="T121" fmla="*/ 2010 h 2263"/>
              <a:gd name="T122" fmla="*/ 303 w 530"/>
              <a:gd name="T123" fmla="*/ 2004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0" h="2263">
                <a:moveTo>
                  <a:pt x="303" y="2004"/>
                </a:moveTo>
                <a:lnTo>
                  <a:pt x="303" y="1995"/>
                </a:lnTo>
                <a:lnTo>
                  <a:pt x="298" y="1978"/>
                </a:lnTo>
                <a:lnTo>
                  <a:pt x="291" y="1970"/>
                </a:lnTo>
                <a:lnTo>
                  <a:pt x="255" y="1934"/>
                </a:lnTo>
                <a:lnTo>
                  <a:pt x="215" y="1904"/>
                </a:lnTo>
                <a:lnTo>
                  <a:pt x="252" y="1790"/>
                </a:lnTo>
                <a:lnTo>
                  <a:pt x="321" y="1559"/>
                </a:lnTo>
                <a:lnTo>
                  <a:pt x="381" y="1326"/>
                </a:lnTo>
                <a:lnTo>
                  <a:pt x="433" y="1089"/>
                </a:lnTo>
                <a:lnTo>
                  <a:pt x="474" y="850"/>
                </a:lnTo>
                <a:lnTo>
                  <a:pt x="505" y="612"/>
                </a:lnTo>
                <a:lnTo>
                  <a:pt x="523" y="373"/>
                </a:lnTo>
                <a:lnTo>
                  <a:pt x="530" y="136"/>
                </a:lnTo>
                <a:lnTo>
                  <a:pt x="527" y="18"/>
                </a:lnTo>
                <a:lnTo>
                  <a:pt x="526" y="9"/>
                </a:lnTo>
                <a:lnTo>
                  <a:pt x="515" y="0"/>
                </a:lnTo>
                <a:lnTo>
                  <a:pt x="503" y="0"/>
                </a:lnTo>
                <a:lnTo>
                  <a:pt x="491" y="9"/>
                </a:lnTo>
                <a:lnTo>
                  <a:pt x="490" y="18"/>
                </a:lnTo>
                <a:lnTo>
                  <a:pt x="457" y="301"/>
                </a:lnTo>
                <a:lnTo>
                  <a:pt x="404" y="722"/>
                </a:lnTo>
                <a:lnTo>
                  <a:pt x="359" y="1003"/>
                </a:lnTo>
                <a:lnTo>
                  <a:pt x="330" y="1143"/>
                </a:lnTo>
                <a:lnTo>
                  <a:pt x="290" y="1325"/>
                </a:lnTo>
                <a:lnTo>
                  <a:pt x="194" y="1682"/>
                </a:lnTo>
                <a:lnTo>
                  <a:pt x="138" y="1859"/>
                </a:lnTo>
                <a:lnTo>
                  <a:pt x="118" y="1849"/>
                </a:lnTo>
                <a:lnTo>
                  <a:pt x="97" y="1842"/>
                </a:lnTo>
                <a:lnTo>
                  <a:pt x="89" y="1839"/>
                </a:lnTo>
                <a:lnTo>
                  <a:pt x="72" y="1842"/>
                </a:lnTo>
                <a:lnTo>
                  <a:pt x="58" y="1849"/>
                </a:lnTo>
                <a:lnTo>
                  <a:pt x="48" y="1862"/>
                </a:lnTo>
                <a:lnTo>
                  <a:pt x="45" y="1870"/>
                </a:lnTo>
                <a:lnTo>
                  <a:pt x="28" y="1997"/>
                </a:lnTo>
                <a:lnTo>
                  <a:pt x="13" y="2123"/>
                </a:lnTo>
                <a:lnTo>
                  <a:pt x="11" y="2136"/>
                </a:lnTo>
                <a:lnTo>
                  <a:pt x="10" y="2150"/>
                </a:lnTo>
                <a:lnTo>
                  <a:pt x="9" y="2153"/>
                </a:lnTo>
                <a:lnTo>
                  <a:pt x="6" y="2155"/>
                </a:lnTo>
                <a:lnTo>
                  <a:pt x="0" y="2170"/>
                </a:lnTo>
                <a:lnTo>
                  <a:pt x="7" y="2196"/>
                </a:lnTo>
                <a:lnTo>
                  <a:pt x="18" y="2203"/>
                </a:lnTo>
                <a:lnTo>
                  <a:pt x="19" y="2205"/>
                </a:lnTo>
                <a:lnTo>
                  <a:pt x="19" y="2205"/>
                </a:lnTo>
                <a:lnTo>
                  <a:pt x="16" y="2215"/>
                </a:lnTo>
                <a:lnTo>
                  <a:pt x="18" y="2224"/>
                </a:lnTo>
                <a:lnTo>
                  <a:pt x="18" y="2233"/>
                </a:lnTo>
                <a:lnTo>
                  <a:pt x="26" y="2250"/>
                </a:lnTo>
                <a:lnTo>
                  <a:pt x="40" y="2262"/>
                </a:lnTo>
                <a:lnTo>
                  <a:pt x="58" y="2263"/>
                </a:lnTo>
                <a:lnTo>
                  <a:pt x="68" y="2258"/>
                </a:lnTo>
                <a:lnTo>
                  <a:pt x="106" y="2236"/>
                </a:lnTo>
                <a:lnTo>
                  <a:pt x="177" y="2188"/>
                </a:lnTo>
                <a:lnTo>
                  <a:pt x="211" y="2162"/>
                </a:lnTo>
                <a:lnTo>
                  <a:pt x="242" y="2137"/>
                </a:lnTo>
                <a:lnTo>
                  <a:pt x="289" y="2094"/>
                </a:lnTo>
                <a:lnTo>
                  <a:pt x="313" y="2061"/>
                </a:lnTo>
                <a:lnTo>
                  <a:pt x="321" y="2043"/>
                </a:lnTo>
                <a:lnTo>
                  <a:pt x="322" y="2031"/>
                </a:lnTo>
                <a:lnTo>
                  <a:pt x="312" y="2010"/>
                </a:lnTo>
                <a:lnTo>
                  <a:pt x="303" y="200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85">
            <a:extLst>
              <a:ext uri="{FF2B5EF4-FFF2-40B4-BE49-F238E27FC236}">
                <a16:creationId xmlns:a16="http://schemas.microsoft.com/office/drawing/2014/main" id="{9A202748-8D1A-4AC4-B222-48CC078E613E}"/>
              </a:ext>
            </a:extLst>
          </p:cNvPr>
          <p:cNvSpPr>
            <a:spLocks/>
          </p:cNvSpPr>
          <p:nvPr/>
        </p:nvSpPr>
        <p:spPr bwMode="auto">
          <a:xfrm rot="3427567">
            <a:off x="7481997" y="2886931"/>
            <a:ext cx="828405" cy="1841500"/>
          </a:xfrm>
          <a:custGeom>
            <a:avLst/>
            <a:gdLst>
              <a:gd name="T0" fmla="*/ 2278 w 2278"/>
              <a:gd name="T1" fmla="*/ 11 h 4638"/>
              <a:gd name="T2" fmla="*/ 2259 w 2278"/>
              <a:gd name="T3" fmla="*/ 0 h 4638"/>
              <a:gd name="T4" fmla="*/ 2247 w 2278"/>
              <a:gd name="T5" fmla="*/ 12 h 4638"/>
              <a:gd name="T6" fmla="*/ 2107 w 2278"/>
              <a:gd name="T7" fmla="*/ 737 h 4638"/>
              <a:gd name="T8" fmla="*/ 1956 w 2278"/>
              <a:gd name="T9" fmla="*/ 1330 h 4638"/>
              <a:gd name="T10" fmla="*/ 1803 w 2278"/>
              <a:gd name="T11" fmla="*/ 1797 h 4638"/>
              <a:gd name="T12" fmla="*/ 1714 w 2278"/>
              <a:gd name="T13" fmla="*/ 2028 h 4638"/>
              <a:gd name="T14" fmla="*/ 1516 w 2278"/>
              <a:gd name="T15" fmla="*/ 2480 h 4638"/>
              <a:gd name="T16" fmla="*/ 1289 w 2278"/>
              <a:gd name="T17" fmla="*/ 2918 h 4638"/>
              <a:gd name="T18" fmla="*/ 1035 w 2278"/>
              <a:gd name="T19" fmla="*/ 3342 h 4638"/>
              <a:gd name="T20" fmla="*/ 828 w 2278"/>
              <a:gd name="T21" fmla="*/ 3648 h 4638"/>
              <a:gd name="T22" fmla="*/ 615 w 2278"/>
              <a:gd name="T23" fmla="*/ 3930 h 4638"/>
              <a:gd name="T24" fmla="*/ 234 w 2278"/>
              <a:gd name="T25" fmla="*/ 4379 h 4638"/>
              <a:gd name="T26" fmla="*/ 202 w 2278"/>
              <a:gd name="T27" fmla="*/ 4352 h 4638"/>
              <a:gd name="T28" fmla="*/ 201 w 2278"/>
              <a:gd name="T29" fmla="*/ 4350 h 4638"/>
              <a:gd name="T30" fmla="*/ 193 w 2278"/>
              <a:gd name="T31" fmla="*/ 4328 h 4638"/>
              <a:gd name="T32" fmla="*/ 163 w 2278"/>
              <a:gd name="T33" fmla="*/ 4322 h 4638"/>
              <a:gd name="T34" fmla="*/ 140 w 2278"/>
              <a:gd name="T35" fmla="*/ 4333 h 4638"/>
              <a:gd name="T36" fmla="*/ 83 w 2278"/>
              <a:gd name="T37" fmla="*/ 4415 h 4638"/>
              <a:gd name="T38" fmla="*/ 48 w 2278"/>
              <a:gd name="T39" fmla="*/ 4486 h 4638"/>
              <a:gd name="T40" fmla="*/ 2 w 2278"/>
              <a:gd name="T41" fmla="*/ 4602 h 4638"/>
              <a:gd name="T42" fmla="*/ 7 w 2278"/>
              <a:gd name="T43" fmla="*/ 4628 h 4638"/>
              <a:gd name="T44" fmla="*/ 41 w 2278"/>
              <a:gd name="T45" fmla="*/ 4637 h 4638"/>
              <a:gd name="T46" fmla="*/ 63 w 2278"/>
              <a:gd name="T47" fmla="*/ 4637 h 4638"/>
              <a:gd name="T48" fmla="*/ 136 w 2278"/>
              <a:gd name="T49" fmla="*/ 4622 h 4638"/>
              <a:gd name="T50" fmla="*/ 241 w 2278"/>
              <a:gd name="T51" fmla="*/ 4587 h 4638"/>
              <a:gd name="T52" fmla="*/ 326 w 2278"/>
              <a:gd name="T53" fmla="*/ 4559 h 4638"/>
              <a:gd name="T54" fmla="*/ 347 w 2278"/>
              <a:gd name="T55" fmla="*/ 4530 h 4638"/>
              <a:gd name="T56" fmla="*/ 342 w 2278"/>
              <a:gd name="T57" fmla="*/ 4503 h 4638"/>
              <a:gd name="T58" fmla="*/ 294 w 2278"/>
              <a:gd name="T59" fmla="*/ 4438 h 4638"/>
              <a:gd name="T60" fmla="*/ 530 w 2278"/>
              <a:gd name="T61" fmla="*/ 4173 h 4638"/>
              <a:gd name="T62" fmla="*/ 825 w 2278"/>
              <a:gd name="T63" fmla="*/ 3799 h 4638"/>
              <a:gd name="T64" fmla="*/ 1096 w 2278"/>
              <a:gd name="T65" fmla="*/ 3407 h 4638"/>
              <a:gd name="T66" fmla="*/ 1343 w 2278"/>
              <a:gd name="T67" fmla="*/ 2997 h 4638"/>
              <a:gd name="T68" fmla="*/ 1563 w 2278"/>
              <a:gd name="T69" fmla="*/ 2572 h 4638"/>
              <a:gd name="T70" fmla="*/ 1757 w 2278"/>
              <a:gd name="T71" fmla="*/ 2136 h 4638"/>
              <a:gd name="T72" fmla="*/ 1924 w 2278"/>
              <a:gd name="T73" fmla="*/ 1691 h 4638"/>
              <a:gd name="T74" fmla="*/ 2064 w 2278"/>
              <a:gd name="T75" fmla="*/ 1238 h 4638"/>
              <a:gd name="T76" fmla="*/ 2129 w 2278"/>
              <a:gd name="T77" fmla="*/ 987 h 4638"/>
              <a:gd name="T78" fmla="*/ 2237 w 2278"/>
              <a:gd name="T79" fmla="*/ 436 h 4638"/>
              <a:gd name="T80" fmla="*/ 2278 w 2278"/>
              <a:gd name="T81" fmla="*/ 16 h 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78" h="4638">
                <a:moveTo>
                  <a:pt x="2278" y="16"/>
                </a:moveTo>
                <a:lnTo>
                  <a:pt x="2278" y="11"/>
                </a:lnTo>
                <a:lnTo>
                  <a:pt x="2271" y="2"/>
                </a:lnTo>
                <a:lnTo>
                  <a:pt x="2259" y="0"/>
                </a:lnTo>
                <a:lnTo>
                  <a:pt x="2250" y="6"/>
                </a:lnTo>
                <a:lnTo>
                  <a:pt x="2247" y="12"/>
                </a:lnTo>
                <a:lnTo>
                  <a:pt x="2204" y="255"/>
                </a:lnTo>
                <a:lnTo>
                  <a:pt x="2107" y="737"/>
                </a:lnTo>
                <a:lnTo>
                  <a:pt x="2020" y="1093"/>
                </a:lnTo>
                <a:lnTo>
                  <a:pt x="1956" y="1330"/>
                </a:lnTo>
                <a:lnTo>
                  <a:pt x="1883" y="1565"/>
                </a:lnTo>
                <a:lnTo>
                  <a:pt x="1803" y="1797"/>
                </a:lnTo>
                <a:lnTo>
                  <a:pt x="1760" y="1912"/>
                </a:lnTo>
                <a:lnTo>
                  <a:pt x="1714" y="2028"/>
                </a:lnTo>
                <a:lnTo>
                  <a:pt x="1619" y="2256"/>
                </a:lnTo>
                <a:lnTo>
                  <a:pt x="1516" y="2480"/>
                </a:lnTo>
                <a:lnTo>
                  <a:pt x="1406" y="2700"/>
                </a:lnTo>
                <a:lnTo>
                  <a:pt x="1289" y="2918"/>
                </a:lnTo>
                <a:lnTo>
                  <a:pt x="1165" y="3132"/>
                </a:lnTo>
                <a:lnTo>
                  <a:pt x="1035" y="3342"/>
                </a:lnTo>
                <a:lnTo>
                  <a:pt x="898" y="3548"/>
                </a:lnTo>
                <a:lnTo>
                  <a:pt x="828" y="3648"/>
                </a:lnTo>
                <a:lnTo>
                  <a:pt x="758" y="3744"/>
                </a:lnTo>
                <a:lnTo>
                  <a:pt x="615" y="3930"/>
                </a:lnTo>
                <a:lnTo>
                  <a:pt x="391" y="4204"/>
                </a:lnTo>
                <a:lnTo>
                  <a:pt x="234" y="4379"/>
                </a:lnTo>
                <a:lnTo>
                  <a:pt x="219" y="4365"/>
                </a:lnTo>
                <a:lnTo>
                  <a:pt x="202" y="4352"/>
                </a:lnTo>
                <a:lnTo>
                  <a:pt x="202" y="4350"/>
                </a:lnTo>
                <a:lnTo>
                  <a:pt x="201" y="4350"/>
                </a:lnTo>
                <a:lnTo>
                  <a:pt x="201" y="4341"/>
                </a:lnTo>
                <a:lnTo>
                  <a:pt x="193" y="4328"/>
                </a:lnTo>
                <a:lnTo>
                  <a:pt x="179" y="4322"/>
                </a:lnTo>
                <a:lnTo>
                  <a:pt x="163" y="4322"/>
                </a:lnTo>
                <a:lnTo>
                  <a:pt x="155" y="4324"/>
                </a:lnTo>
                <a:lnTo>
                  <a:pt x="140" y="4333"/>
                </a:lnTo>
                <a:lnTo>
                  <a:pt x="112" y="4362"/>
                </a:lnTo>
                <a:lnTo>
                  <a:pt x="83" y="4415"/>
                </a:lnTo>
                <a:lnTo>
                  <a:pt x="67" y="4450"/>
                </a:lnTo>
                <a:lnTo>
                  <a:pt x="48" y="4486"/>
                </a:lnTo>
                <a:lnTo>
                  <a:pt x="15" y="4563"/>
                </a:lnTo>
                <a:lnTo>
                  <a:pt x="2" y="4602"/>
                </a:lnTo>
                <a:lnTo>
                  <a:pt x="0" y="4612"/>
                </a:lnTo>
                <a:lnTo>
                  <a:pt x="7" y="4628"/>
                </a:lnTo>
                <a:lnTo>
                  <a:pt x="23" y="4638"/>
                </a:lnTo>
                <a:lnTo>
                  <a:pt x="41" y="4637"/>
                </a:lnTo>
                <a:lnTo>
                  <a:pt x="49" y="4632"/>
                </a:lnTo>
                <a:lnTo>
                  <a:pt x="63" y="4637"/>
                </a:lnTo>
                <a:lnTo>
                  <a:pt x="92" y="4637"/>
                </a:lnTo>
                <a:lnTo>
                  <a:pt x="136" y="4622"/>
                </a:lnTo>
                <a:lnTo>
                  <a:pt x="164" y="4612"/>
                </a:lnTo>
                <a:lnTo>
                  <a:pt x="241" y="4587"/>
                </a:lnTo>
                <a:lnTo>
                  <a:pt x="317" y="4563"/>
                </a:lnTo>
                <a:lnTo>
                  <a:pt x="326" y="4559"/>
                </a:lnTo>
                <a:lnTo>
                  <a:pt x="339" y="4547"/>
                </a:lnTo>
                <a:lnTo>
                  <a:pt x="347" y="4530"/>
                </a:lnTo>
                <a:lnTo>
                  <a:pt x="346" y="4512"/>
                </a:lnTo>
                <a:lnTo>
                  <a:pt x="342" y="4503"/>
                </a:lnTo>
                <a:lnTo>
                  <a:pt x="320" y="4470"/>
                </a:lnTo>
                <a:lnTo>
                  <a:pt x="294" y="4438"/>
                </a:lnTo>
                <a:lnTo>
                  <a:pt x="374" y="4352"/>
                </a:lnTo>
                <a:lnTo>
                  <a:pt x="530" y="4173"/>
                </a:lnTo>
                <a:lnTo>
                  <a:pt x="680" y="3989"/>
                </a:lnTo>
                <a:lnTo>
                  <a:pt x="825" y="3799"/>
                </a:lnTo>
                <a:lnTo>
                  <a:pt x="964" y="3605"/>
                </a:lnTo>
                <a:lnTo>
                  <a:pt x="1096" y="3407"/>
                </a:lnTo>
                <a:lnTo>
                  <a:pt x="1222" y="3203"/>
                </a:lnTo>
                <a:lnTo>
                  <a:pt x="1343" y="2997"/>
                </a:lnTo>
                <a:lnTo>
                  <a:pt x="1455" y="2786"/>
                </a:lnTo>
                <a:lnTo>
                  <a:pt x="1563" y="2572"/>
                </a:lnTo>
                <a:lnTo>
                  <a:pt x="1664" y="2356"/>
                </a:lnTo>
                <a:lnTo>
                  <a:pt x="1757" y="2136"/>
                </a:lnTo>
                <a:lnTo>
                  <a:pt x="1844" y="1915"/>
                </a:lnTo>
                <a:lnTo>
                  <a:pt x="1924" y="1691"/>
                </a:lnTo>
                <a:lnTo>
                  <a:pt x="1998" y="1465"/>
                </a:lnTo>
                <a:lnTo>
                  <a:pt x="2064" y="1238"/>
                </a:lnTo>
                <a:lnTo>
                  <a:pt x="2094" y="1123"/>
                </a:lnTo>
                <a:lnTo>
                  <a:pt x="2129" y="987"/>
                </a:lnTo>
                <a:lnTo>
                  <a:pt x="2189" y="712"/>
                </a:lnTo>
                <a:lnTo>
                  <a:pt x="2237" y="436"/>
                </a:lnTo>
                <a:lnTo>
                  <a:pt x="2269" y="157"/>
                </a:lnTo>
                <a:lnTo>
                  <a:pt x="2278" y="1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87">
            <a:extLst>
              <a:ext uri="{FF2B5EF4-FFF2-40B4-BE49-F238E27FC236}">
                <a16:creationId xmlns:a16="http://schemas.microsoft.com/office/drawing/2014/main" id="{5ED6FBDE-3D2B-4DB2-B857-4806EEA4948E}"/>
              </a:ext>
            </a:extLst>
          </p:cNvPr>
          <p:cNvSpPr>
            <a:spLocks/>
          </p:cNvSpPr>
          <p:nvPr/>
        </p:nvSpPr>
        <p:spPr bwMode="auto">
          <a:xfrm>
            <a:off x="7156664" y="2748571"/>
            <a:ext cx="1323098" cy="991779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95">
            <a:extLst>
              <a:ext uri="{FF2B5EF4-FFF2-40B4-BE49-F238E27FC236}">
                <a16:creationId xmlns:a16="http://schemas.microsoft.com/office/drawing/2014/main" id="{3B516387-6AB6-4D23-9740-7DD6DF3443BE}"/>
              </a:ext>
            </a:extLst>
          </p:cNvPr>
          <p:cNvSpPr>
            <a:spLocks/>
          </p:cNvSpPr>
          <p:nvPr/>
        </p:nvSpPr>
        <p:spPr bwMode="auto">
          <a:xfrm>
            <a:off x="3471684" y="4846314"/>
            <a:ext cx="796399" cy="521478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96">
            <a:extLst>
              <a:ext uri="{FF2B5EF4-FFF2-40B4-BE49-F238E27FC236}">
                <a16:creationId xmlns:a16="http://schemas.microsoft.com/office/drawing/2014/main" id="{9D975E6F-7F33-4473-B92B-2BB195F199CD}"/>
              </a:ext>
            </a:extLst>
          </p:cNvPr>
          <p:cNvSpPr>
            <a:spLocks/>
          </p:cNvSpPr>
          <p:nvPr/>
        </p:nvSpPr>
        <p:spPr bwMode="auto">
          <a:xfrm>
            <a:off x="3525954" y="4089816"/>
            <a:ext cx="1497013" cy="117475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98">
            <a:extLst>
              <a:ext uri="{FF2B5EF4-FFF2-40B4-BE49-F238E27FC236}">
                <a16:creationId xmlns:a16="http://schemas.microsoft.com/office/drawing/2014/main" id="{D66CB617-8A43-495F-9B46-330426DFABF4}"/>
              </a:ext>
            </a:extLst>
          </p:cNvPr>
          <p:cNvSpPr>
            <a:spLocks/>
          </p:cNvSpPr>
          <p:nvPr/>
        </p:nvSpPr>
        <p:spPr bwMode="auto">
          <a:xfrm rot="19090514">
            <a:off x="2771887" y="2457407"/>
            <a:ext cx="1528293" cy="1889104"/>
          </a:xfrm>
          <a:custGeom>
            <a:avLst/>
            <a:gdLst>
              <a:gd name="T0" fmla="*/ 2357 w 2370"/>
              <a:gd name="T1" fmla="*/ 2563 h 2934"/>
              <a:gd name="T2" fmla="*/ 2340 w 2370"/>
              <a:gd name="T3" fmla="*/ 2527 h 2934"/>
              <a:gd name="T4" fmla="*/ 2312 w 2370"/>
              <a:gd name="T5" fmla="*/ 2518 h 2934"/>
              <a:gd name="T6" fmla="*/ 2225 w 2370"/>
              <a:gd name="T7" fmla="*/ 2528 h 2934"/>
              <a:gd name="T8" fmla="*/ 2032 w 2370"/>
              <a:gd name="T9" fmla="*/ 1993 h 2934"/>
              <a:gd name="T10" fmla="*/ 1852 w 2370"/>
              <a:gd name="T11" fmla="*/ 1574 h 2934"/>
              <a:gd name="T12" fmla="*/ 1635 w 2370"/>
              <a:gd name="T13" fmla="*/ 1175 h 2934"/>
              <a:gd name="T14" fmla="*/ 1441 w 2370"/>
              <a:gd name="T15" fmla="*/ 895 h 2934"/>
              <a:gd name="T16" fmla="*/ 1233 w 2370"/>
              <a:gd name="T17" fmla="*/ 651 h 2934"/>
              <a:gd name="T18" fmla="*/ 909 w 2370"/>
              <a:gd name="T19" fmla="*/ 365 h 2934"/>
              <a:gd name="T20" fmla="*/ 541 w 2370"/>
              <a:gd name="T21" fmla="*/ 144 h 2934"/>
              <a:gd name="T22" fmla="*/ 291 w 2370"/>
              <a:gd name="T23" fmla="*/ 52 h 2934"/>
              <a:gd name="T24" fmla="*/ 81 w 2370"/>
              <a:gd name="T25" fmla="*/ 7 h 2934"/>
              <a:gd name="T26" fmla="*/ 16 w 2370"/>
              <a:gd name="T27" fmla="*/ 0 h 2934"/>
              <a:gd name="T28" fmla="*/ 0 w 2370"/>
              <a:gd name="T29" fmla="*/ 34 h 2934"/>
              <a:gd name="T30" fmla="*/ 20 w 2370"/>
              <a:gd name="T31" fmla="*/ 56 h 2934"/>
              <a:gd name="T32" fmla="*/ 330 w 2370"/>
              <a:gd name="T33" fmla="*/ 148 h 2934"/>
              <a:gd name="T34" fmla="*/ 707 w 2370"/>
              <a:gd name="T35" fmla="*/ 336 h 2934"/>
              <a:gd name="T36" fmla="*/ 1044 w 2370"/>
              <a:gd name="T37" fmla="*/ 591 h 2934"/>
              <a:gd name="T38" fmla="*/ 1336 w 2370"/>
              <a:gd name="T39" fmla="*/ 903 h 2934"/>
              <a:gd name="T40" fmla="*/ 1464 w 2370"/>
              <a:gd name="T41" fmla="*/ 1076 h 2934"/>
              <a:gd name="T42" fmla="*/ 1685 w 2370"/>
              <a:gd name="T43" fmla="*/ 1446 h 2934"/>
              <a:gd name="T44" fmla="*/ 1869 w 2370"/>
              <a:gd name="T45" fmla="*/ 1834 h 2934"/>
              <a:gd name="T46" fmla="*/ 2062 w 2370"/>
              <a:gd name="T47" fmla="*/ 2337 h 2934"/>
              <a:gd name="T48" fmla="*/ 2085 w 2370"/>
              <a:gd name="T49" fmla="*/ 2549 h 2934"/>
              <a:gd name="T50" fmla="*/ 2025 w 2370"/>
              <a:gd name="T51" fmla="*/ 2562 h 2934"/>
              <a:gd name="T52" fmla="*/ 2005 w 2370"/>
              <a:gd name="T53" fmla="*/ 2601 h 2934"/>
              <a:gd name="T54" fmla="*/ 2016 w 2370"/>
              <a:gd name="T55" fmla="*/ 2633 h 2934"/>
              <a:gd name="T56" fmla="*/ 2018 w 2370"/>
              <a:gd name="T57" fmla="*/ 2635 h 2934"/>
              <a:gd name="T58" fmla="*/ 2204 w 2370"/>
              <a:gd name="T59" fmla="*/ 2851 h 2934"/>
              <a:gd name="T60" fmla="*/ 2279 w 2370"/>
              <a:gd name="T61" fmla="*/ 2931 h 2934"/>
              <a:gd name="T62" fmla="*/ 2325 w 2370"/>
              <a:gd name="T63" fmla="*/ 2923 h 2934"/>
              <a:gd name="T64" fmla="*/ 2342 w 2370"/>
              <a:gd name="T65" fmla="*/ 2891 h 2934"/>
              <a:gd name="T66" fmla="*/ 2369 w 2370"/>
              <a:gd name="T67" fmla="*/ 2606 h 2934"/>
              <a:gd name="T68" fmla="*/ 2362 w 2370"/>
              <a:gd name="T69" fmla="*/ 2578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70" h="2934">
                <a:moveTo>
                  <a:pt x="2356" y="2573"/>
                </a:moveTo>
                <a:lnTo>
                  <a:pt x="2357" y="2563"/>
                </a:lnTo>
                <a:lnTo>
                  <a:pt x="2353" y="2543"/>
                </a:lnTo>
                <a:lnTo>
                  <a:pt x="2340" y="2527"/>
                </a:lnTo>
                <a:lnTo>
                  <a:pt x="2322" y="2518"/>
                </a:lnTo>
                <a:lnTo>
                  <a:pt x="2312" y="2518"/>
                </a:lnTo>
                <a:lnTo>
                  <a:pt x="2269" y="2523"/>
                </a:lnTo>
                <a:lnTo>
                  <a:pt x="2225" y="2528"/>
                </a:lnTo>
                <a:lnTo>
                  <a:pt x="2151" y="2313"/>
                </a:lnTo>
                <a:lnTo>
                  <a:pt x="2032" y="1993"/>
                </a:lnTo>
                <a:lnTo>
                  <a:pt x="1946" y="1781"/>
                </a:lnTo>
                <a:lnTo>
                  <a:pt x="1852" y="1574"/>
                </a:lnTo>
                <a:lnTo>
                  <a:pt x="1749" y="1372"/>
                </a:lnTo>
                <a:lnTo>
                  <a:pt x="1635" y="1175"/>
                </a:lnTo>
                <a:lnTo>
                  <a:pt x="1510" y="986"/>
                </a:lnTo>
                <a:lnTo>
                  <a:pt x="1441" y="895"/>
                </a:lnTo>
                <a:lnTo>
                  <a:pt x="1376" y="811"/>
                </a:lnTo>
                <a:lnTo>
                  <a:pt x="1233" y="651"/>
                </a:lnTo>
                <a:lnTo>
                  <a:pt x="1078" y="501"/>
                </a:lnTo>
                <a:lnTo>
                  <a:pt x="909" y="365"/>
                </a:lnTo>
                <a:lnTo>
                  <a:pt x="731" y="245"/>
                </a:lnTo>
                <a:lnTo>
                  <a:pt x="541" y="144"/>
                </a:lnTo>
                <a:lnTo>
                  <a:pt x="394" y="85"/>
                </a:lnTo>
                <a:lnTo>
                  <a:pt x="291" y="52"/>
                </a:lnTo>
                <a:lnTo>
                  <a:pt x="187" y="26"/>
                </a:lnTo>
                <a:lnTo>
                  <a:pt x="81" y="7"/>
                </a:lnTo>
                <a:lnTo>
                  <a:pt x="28" y="0"/>
                </a:lnTo>
                <a:lnTo>
                  <a:pt x="16" y="0"/>
                </a:lnTo>
                <a:lnTo>
                  <a:pt x="2" y="15"/>
                </a:lnTo>
                <a:lnTo>
                  <a:pt x="0" y="34"/>
                </a:lnTo>
                <a:lnTo>
                  <a:pt x="10" y="52"/>
                </a:lnTo>
                <a:lnTo>
                  <a:pt x="20" y="56"/>
                </a:lnTo>
                <a:lnTo>
                  <a:pt x="125" y="81"/>
                </a:lnTo>
                <a:lnTo>
                  <a:pt x="330" y="148"/>
                </a:lnTo>
                <a:lnTo>
                  <a:pt x="523" y="232"/>
                </a:lnTo>
                <a:lnTo>
                  <a:pt x="707" y="336"/>
                </a:lnTo>
                <a:lnTo>
                  <a:pt x="881" y="455"/>
                </a:lnTo>
                <a:lnTo>
                  <a:pt x="1044" y="591"/>
                </a:lnTo>
                <a:lnTo>
                  <a:pt x="1196" y="741"/>
                </a:lnTo>
                <a:lnTo>
                  <a:pt x="1336" y="903"/>
                </a:lnTo>
                <a:lnTo>
                  <a:pt x="1401" y="988"/>
                </a:lnTo>
                <a:lnTo>
                  <a:pt x="1464" y="1076"/>
                </a:lnTo>
                <a:lnTo>
                  <a:pt x="1580" y="1258"/>
                </a:lnTo>
                <a:lnTo>
                  <a:pt x="1685" y="1446"/>
                </a:lnTo>
                <a:lnTo>
                  <a:pt x="1780" y="1637"/>
                </a:lnTo>
                <a:lnTo>
                  <a:pt x="1869" y="1834"/>
                </a:lnTo>
                <a:lnTo>
                  <a:pt x="1949" y="2034"/>
                </a:lnTo>
                <a:lnTo>
                  <a:pt x="2062" y="2337"/>
                </a:lnTo>
                <a:lnTo>
                  <a:pt x="2132" y="2541"/>
                </a:lnTo>
                <a:lnTo>
                  <a:pt x="2085" y="2549"/>
                </a:lnTo>
                <a:lnTo>
                  <a:pt x="2037" y="2558"/>
                </a:lnTo>
                <a:lnTo>
                  <a:pt x="2025" y="2562"/>
                </a:lnTo>
                <a:lnTo>
                  <a:pt x="2010" y="2578"/>
                </a:lnTo>
                <a:lnTo>
                  <a:pt x="2005" y="2601"/>
                </a:lnTo>
                <a:lnTo>
                  <a:pt x="2010" y="2624"/>
                </a:lnTo>
                <a:lnTo>
                  <a:pt x="2016" y="2633"/>
                </a:lnTo>
                <a:lnTo>
                  <a:pt x="2016" y="2634"/>
                </a:lnTo>
                <a:lnTo>
                  <a:pt x="2018" y="2635"/>
                </a:lnTo>
                <a:lnTo>
                  <a:pt x="2077" y="2709"/>
                </a:lnTo>
                <a:lnTo>
                  <a:pt x="2204" y="2851"/>
                </a:lnTo>
                <a:lnTo>
                  <a:pt x="2269" y="2921"/>
                </a:lnTo>
                <a:lnTo>
                  <a:pt x="2279" y="2931"/>
                </a:lnTo>
                <a:lnTo>
                  <a:pt x="2303" y="2934"/>
                </a:lnTo>
                <a:lnTo>
                  <a:pt x="2325" y="2923"/>
                </a:lnTo>
                <a:lnTo>
                  <a:pt x="2339" y="2904"/>
                </a:lnTo>
                <a:lnTo>
                  <a:pt x="2342" y="2891"/>
                </a:lnTo>
                <a:lnTo>
                  <a:pt x="2356" y="2748"/>
                </a:lnTo>
                <a:lnTo>
                  <a:pt x="2369" y="2606"/>
                </a:lnTo>
                <a:lnTo>
                  <a:pt x="2370" y="2595"/>
                </a:lnTo>
                <a:lnTo>
                  <a:pt x="2362" y="2578"/>
                </a:lnTo>
                <a:lnTo>
                  <a:pt x="2356" y="257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99">
            <a:extLst>
              <a:ext uri="{FF2B5EF4-FFF2-40B4-BE49-F238E27FC236}">
                <a16:creationId xmlns:a16="http://schemas.microsoft.com/office/drawing/2014/main" id="{804221D0-431A-43B2-BBFE-5A82349E0E9F}"/>
              </a:ext>
            </a:extLst>
          </p:cNvPr>
          <p:cNvSpPr>
            <a:spLocks/>
          </p:cNvSpPr>
          <p:nvPr/>
        </p:nvSpPr>
        <p:spPr bwMode="auto">
          <a:xfrm>
            <a:off x="4821016" y="2191790"/>
            <a:ext cx="851337" cy="1402347"/>
          </a:xfrm>
          <a:custGeom>
            <a:avLst/>
            <a:gdLst>
              <a:gd name="T0" fmla="*/ 2126 w 2209"/>
              <a:gd name="T1" fmla="*/ 4181 h 4506"/>
              <a:gd name="T2" fmla="*/ 2074 w 2209"/>
              <a:gd name="T3" fmla="*/ 4062 h 4506"/>
              <a:gd name="T4" fmla="*/ 1984 w 2209"/>
              <a:gd name="T5" fmla="*/ 3599 h 4506"/>
              <a:gd name="T6" fmla="*/ 1860 w 2209"/>
              <a:gd name="T7" fmla="*/ 3145 h 4506"/>
              <a:gd name="T8" fmla="*/ 1707 w 2209"/>
              <a:gd name="T9" fmla="*/ 2700 h 4506"/>
              <a:gd name="T10" fmla="*/ 1480 w 2209"/>
              <a:gd name="T11" fmla="*/ 2155 h 4506"/>
              <a:gd name="T12" fmla="*/ 1051 w 2209"/>
              <a:gd name="T13" fmla="*/ 1311 h 4506"/>
              <a:gd name="T14" fmla="*/ 696 w 2209"/>
              <a:gd name="T15" fmla="*/ 700 h 4506"/>
              <a:gd name="T16" fmla="*/ 533 w 2209"/>
              <a:gd name="T17" fmla="*/ 444 h 4506"/>
              <a:gd name="T18" fmla="*/ 381 w 2209"/>
              <a:gd name="T19" fmla="*/ 255 h 4506"/>
              <a:gd name="T20" fmla="*/ 202 w 2209"/>
              <a:gd name="T21" fmla="*/ 94 h 4506"/>
              <a:gd name="T22" fmla="*/ 43 w 2209"/>
              <a:gd name="T23" fmla="*/ 4 h 4506"/>
              <a:gd name="T24" fmla="*/ 12 w 2209"/>
              <a:gd name="T25" fmla="*/ 7 h 4506"/>
              <a:gd name="T26" fmla="*/ 5 w 2209"/>
              <a:gd name="T27" fmla="*/ 44 h 4506"/>
              <a:gd name="T28" fmla="*/ 78 w 2209"/>
              <a:gd name="T29" fmla="*/ 90 h 4506"/>
              <a:gd name="T30" fmla="*/ 296 w 2209"/>
              <a:gd name="T31" fmla="*/ 278 h 4506"/>
              <a:gd name="T32" fmla="*/ 516 w 2209"/>
              <a:gd name="T33" fmla="*/ 567 h 4506"/>
              <a:gd name="T34" fmla="*/ 738 w 2209"/>
              <a:gd name="T35" fmla="*/ 943 h 4506"/>
              <a:gd name="T36" fmla="*/ 1112 w 2209"/>
              <a:gd name="T37" fmla="*/ 1619 h 4506"/>
              <a:gd name="T38" fmla="*/ 1320 w 2209"/>
              <a:gd name="T39" fmla="*/ 2033 h 4506"/>
              <a:gd name="T40" fmla="*/ 1495 w 2209"/>
              <a:gd name="T41" fmla="*/ 2420 h 4506"/>
              <a:gd name="T42" fmla="*/ 1698 w 2209"/>
              <a:gd name="T43" fmla="*/ 2948 h 4506"/>
              <a:gd name="T44" fmla="*/ 1861 w 2209"/>
              <a:gd name="T45" fmla="*/ 3489 h 4506"/>
              <a:gd name="T46" fmla="*/ 1978 w 2209"/>
              <a:gd name="T47" fmla="*/ 4042 h 4506"/>
              <a:gd name="T48" fmla="*/ 1949 w 2209"/>
              <a:gd name="T49" fmla="*/ 4187 h 4506"/>
              <a:gd name="T50" fmla="*/ 1894 w 2209"/>
              <a:gd name="T51" fmla="*/ 4199 h 4506"/>
              <a:gd name="T52" fmla="*/ 1870 w 2209"/>
              <a:gd name="T53" fmla="*/ 4225 h 4506"/>
              <a:gd name="T54" fmla="*/ 1870 w 2209"/>
              <a:gd name="T55" fmla="*/ 4251 h 4506"/>
              <a:gd name="T56" fmla="*/ 1916 w 2209"/>
              <a:gd name="T57" fmla="*/ 4352 h 4506"/>
              <a:gd name="T58" fmla="*/ 2003 w 2209"/>
              <a:gd name="T59" fmla="*/ 4470 h 4506"/>
              <a:gd name="T60" fmla="*/ 2038 w 2209"/>
              <a:gd name="T61" fmla="*/ 4502 h 4506"/>
              <a:gd name="T62" fmla="*/ 2071 w 2209"/>
              <a:gd name="T63" fmla="*/ 4502 h 4506"/>
              <a:gd name="T64" fmla="*/ 2088 w 2209"/>
              <a:gd name="T65" fmla="*/ 4486 h 4506"/>
              <a:gd name="T66" fmla="*/ 2141 w 2209"/>
              <a:gd name="T67" fmla="*/ 4409 h 4506"/>
              <a:gd name="T68" fmla="*/ 2183 w 2209"/>
              <a:gd name="T69" fmla="*/ 4312 h 4506"/>
              <a:gd name="T70" fmla="*/ 2209 w 2209"/>
              <a:gd name="T71" fmla="*/ 4232 h 4506"/>
              <a:gd name="T72" fmla="*/ 2191 w 2209"/>
              <a:gd name="T73" fmla="*/ 4197 h 4506"/>
              <a:gd name="T74" fmla="*/ 2162 w 2209"/>
              <a:gd name="T75" fmla="*/ 4185 h 4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9" h="4506">
                <a:moveTo>
                  <a:pt x="2162" y="4185"/>
                </a:moveTo>
                <a:lnTo>
                  <a:pt x="2126" y="4181"/>
                </a:lnTo>
                <a:lnTo>
                  <a:pt x="2089" y="4180"/>
                </a:lnTo>
                <a:lnTo>
                  <a:pt x="2074" y="4062"/>
                </a:lnTo>
                <a:lnTo>
                  <a:pt x="2034" y="3830"/>
                </a:lnTo>
                <a:lnTo>
                  <a:pt x="1984" y="3599"/>
                </a:lnTo>
                <a:lnTo>
                  <a:pt x="1926" y="3371"/>
                </a:lnTo>
                <a:lnTo>
                  <a:pt x="1860" y="3145"/>
                </a:lnTo>
                <a:lnTo>
                  <a:pt x="1787" y="2921"/>
                </a:lnTo>
                <a:lnTo>
                  <a:pt x="1707" y="2700"/>
                </a:lnTo>
                <a:lnTo>
                  <a:pt x="1620" y="2480"/>
                </a:lnTo>
                <a:lnTo>
                  <a:pt x="1480" y="2155"/>
                </a:lnTo>
                <a:lnTo>
                  <a:pt x="1274" y="1729"/>
                </a:lnTo>
                <a:lnTo>
                  <a:pt x="1051" y="1311"/>
                </a:lnTo>
                <a:lnTo>
                  <a:pt x="817" y="902"/>
                </a:lnTo>
                <a:lnTo>
                  <a:pt x="696" y="700"/>
                </a:lnTo>
                <a:lnTo>
                  <a:pt x="634" y="597"/>
                </a:lnTo>
                <a:lnTo>
                  <a:pt x="533" y="444"/>
                </a:lnTo>
                <a:lnTo>
                  <a:pt x="460" y="347"/>
                </a:lnTo>
                <a:lnTo>
                  <a:pt x="381" y="255"/>
                </a:lnTo>
                <a:lnTo>
                  <a:pt x="296" y="171"/>
                </a:lnTo>
                <a:lnTo>
                  <a:pt x="202" y="94"/>
                </a:lnTo>
                <a:lnTo>
                  <a:pt x="99" y="31"/>
                </a:lnTo>
                <a:lnTo>
                  <a:pt x="43" y="4"/>
                </a:lnTo>
                <a:lnTo>
                  <a:pt x="31" y="0"/>
                </a:lnTo>
                <a:lnTo>
                  <a:pt x="12" y="7"/>
                </a:lnTo>
                <a:lnTo>
                  <a:pt x="0" y="24"/>
                </a:lnTo>
                <a:lnTo>
                  <a:pt x="5" y="44"/>
                </a:lnTo>
                <a:lnTo>
                  <a:pt x="14" y="52"/>
                </a:lnTo>
                <a:lnTo>
                  <a:pt x="78" y="90"/>
                </a:lnTo>
                <a:lnTo>
                  <a:pt x="193" y="179"/>
                </a:lnTo>
                <a:lnTo>
                  <a:pt x="296" y="278"/>
                </a:lnTo>
                <a:lnTo>
                  <a:pt x="390" y="389"/>
                </a:lnTo>
                <a:lnTo>
                  <a:pt x="516" y="567"/>
                </a:lnTo>
                <a:lnTo>
                  <a:pt x="666" y="819"/>
                </a:lnTo>
                <a:lnTo>
                  <a:pt x="738" y="943"/>
                </a:lnTo>
                <a:lnTo>
                  <a:pt x="892" y="1210"/>
                </a:lnTo>
                <a:lnTo>
                  <a:pt x="1112" y="1619"/>
                </a:lnTo>
                <a:lnTo>
                  <a:pt x="1252" y="1893"/>
                </a:lnTo>
                <a:lnTo>
                  <a:pt x="1320" y="2033"/>
                </a:lnTo>
                <a:lnTo>
                  <a:pt x="1380" y="2162"/>
                </a:lnTo>
                <a:lnTo>
                  <a:pt x="1495" y="2420"/>
                </a:lnTo>
                <a:lnTo>
                  <a:pt x="1601" y="2683"/>
                </a:lnTo>
                <a:lnTo>
                  <a:pt x="1698" y="2948"/>
                </a:lnTo>
                <a:lnTo>
                  <a:pt x="1785" y="3217"/>
                </a:lnTo>
                <a:lnTo>
                  <a:pt x="1861" y="3489"/>
                </a:lnTo>
                <a:lnTo>
                  <a:pt x="1926" y="3764"/>
                </a:lnTo>
                <a:lnTo>
                  <a:pt x="1978" y="4042"/>
                </a:lnTo>
                <a:lnTo>
                  <a:pt x="1999" y="4182"/>
                </a:lnTo>
                <a:lnTo>
                  <a:pt x="1949" y="4187"/>
                </a:lnTo>
                <a:lnTo>
                  <a:pt x="1902" y="4197"/>
                </a:lnTo>
                <a:lnTo>
                  <a:pt x="1894" y="4199"/>
                </a:lnTo>
                <a:lnTo>
                  <a:pt x="1879" y="4210"/>
                </a:lnTo>
                <a:lnTo>
                  <a:pt x="1870" y="4225"/>
                </a:lnTo>
                <a:lnTo>
                  <a:pt x="1868" y="4242"/>
                </a:lnTo>
                <a:lnTo>
                  <a:pt x="1870" y="4251"/>
                </a:lnTo>
                <a:lnTo>
                  <a:pt x="1883" y="4286"/>
                </a:lnTo>
                <a:lnTo>
                  <a:pt x="1916" y="4352"/>
                </a:lnTo>
                <a:lnTo>
                  <a:pt x="1956" y="4413"/>
                </a:lnTo>
                <a:lnTo>
                  <a:pt x="2003" y="4470"/>
                </a:lnTo>
                <a:lnTo>
                  <a:pt x="2029" y="4496"/>
                </a:lnTo>
                <a:lnTo>
                  <a:pt x="2038" y="4502"/>
                </a:lnTo>
                <a:lnTo>
                  <a:pt x="2054" y="4506"/>
                </a:lnTo>
                <a:lnTo>
                  <a:pt x="2071" y="4502"/>
                </a:lnTo>
                <a:lnTo>
                  <a:pt x="2084" y="4492"/>
                </a:lnTo>
                <a:lnTo>
                  <a:pt x="2088" y="4486"/>
                </a:lnTo>
                <a:lnTo>
                  <a:pt x="2110" y="4464"/>
                </a:lnTo>
                <a:lnTo>
                  <a:pt x="2141" y="4409"/>
                </a:lnTo>
                <a:lnTo>
                  <a:pt x="2154" y="4379"/>
                </a:lnTo>
                <a:lnTo>
                  <a:pt x="2183" y="4312"/>
                </a:lnTo>
                <a:lnTo>
                  <a:pt x="2206" y="4242"/>
                </a:lnTo>
                <a:lnTo>
                  <a:pt x="2209" y="4232"/>
                </a:lnTo>
                <a:lnTo>
                  <a:pt x="2204" y="4212"/>
                </a:lnTo>
                <a:lnTo>
                  <a:pt x="2191" y="4197"/>
                </a:lnTo>
                <a:lnTo>
                  <a:pt x="2172" y="4187"/>
                </a:lnTo>
                <a:lnTo>
                  <a:pt x="2162" y="418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95">
            <a:extLst>
              <a:ext uri="{FF2B5EF4-FFF2-40B4-BE49-F238E27FC236}">
                <a16:creationId xmlns:a16="http://schemas.microsoft.com/office/drawing/2014/main" id="{4D52F28B-7928-49D6-93B7-1612C2943F43}"/>
              </a:ext>
            </a:extLst>
          </p:cNvPr>
          <p:cNvSpPr>
            <a:spLocks/>
          </p:cNvSpPr>
          <p:nvPr/>
        </p:nvSpPr>
        <p:spPr bwMode="auto">
          <a:xfrm flipH="1">
            <a:off x="7328169" y="5345170"/>
            <a:ext cx="980087" cy="469465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71ACB7-59FB-424F-9A32-9AA865B4C7AA}"/>
              </a:ext>
            </a:extLst>
          </p:cNvPr>
          <p:cNvSpPr/>
          <p:nvPr/>
        </p:nvSpPr>
        <p:spPr>
          <a:xfrm>
            <a:off x="8236072" y="1827586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415651-BA72-431E-A24C-91BBC05C0EB6}"/>
              </a:ext>
            </a:extLst>
          </p:cNvPr>
          <p:cNvSpPr/>
          <p:nvPr/>
        </p:nvSpPr>
        <p:spPr>
          <a:xfrm>
            <a:off x="9019775" y="3239098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150031-4B69-477C-A62C-019F940FF59A}"/>
              </a:ext>
            </a:extLst>
          </p:cNvPr>
          <p:cNvSpPr/>
          <p:nvPr/>
        </p:nvSpPr>
        <p:spPr>
          <a:xfrm>
            <a:off x="8698899" y="5322623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72D860-1703-4892-835E-CA20C3B11332}"/>
              </a:ext>
            </a:extLst>
          </p:cNvPr>
          <p:cNvSpPr/>
          <p:nvPr/>
        </p:nvSpPr>
        <p:spPr>
          <a:xfrm>
            <a:off x="1476654" y="4919482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2CC753-0788-4E7D-BEF1-39782106C535}"/>
              </a:ext>
            </a:extLst>
          </p:cNvPr>
          <p:cNvSpPr/>
          <p:nvPr/>
        </p:nvSpPr>
        <p:spPr>
          <a:xfrm>
            <a:off x="3159149" y="1298765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08AB35-FE65-456F-9157-A0660389BF30}"/>
              </a:ext>
            </a:extLst>
          </p:cNvPr>
          <p:cNvSpPr/>
          <p:nvPr/>
        </p:nvSpPr>
        <p:spPr>
          <a:xfrm>
            <a:off x="904748" y="2960030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340D0F-3EB1-46DB-8BC7-D877A7AD76EB}"/>
              </a:ext>
            </a:extLst>
          </p:cNvPr>
          <p:cNvSpPr/>
          <p:nvPr/>
        </p:nvSpPr>
        <p:spPr>
          <a:xfrm>
            <a:off x="6130392" y="1493642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5D69B0-959C-436B-9CCB-7AA49DAFE315}"/>
              </a:ext>
            </a:extLst>
          </p:cNvPr>
          <p:cNvSpPr/>
          <p:nvPr/>
        </p:nvSpPr>
        <p:spPr>
          <a:xfrm>
            <a:off x="2413261" y="3907517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EE3A39-1360-495B-B7EF-A1E941454579}"/>
              </a:ext>
            </a:extLst>
          </p:cNvPr>
          <p:cNvSpPr/>
          <p:nvPr/>
        </p:nvSpPr>
        <p:spPr>
          <a:xfrm>
            <a:off x="8170129" y="4261964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39778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FAF7270-E641-4464-AF52-9696CA072F60}"/>
              </a:ext>
            </a:extLst>
          </p:cNvPr>
          <p:cNvSpPr>
            <a:spLocks/>
          </p:cNvSpPr>
          <p:nvPr/>
        </p:nvSpPr>
        <p:spPr bwMode="auto">
          <a:xfrm>
            <a:off x="4533522" y="3343378"/>
            <a:ext cx="2516012" cy="2965058"/>
          </a:xfrm>
          <a:custGeom>
            <a:avLst/>
            <a:gdLst>
              <a:gd name="connsiteX0" fmla="*/ 1666141 w 2982347"/>
              <a:gd name="connsiteY0" fmla="*/ 239 h 3514622"/>
              <a:gd name="connsiteX1" fmla="*/ 2799671 w 2982347"/>
              <a:gd name="connsiteY1" fmla="*/ 661872 h 3514622"/>
              <a:gd name="connsiteX2" fmla="*/ 2980634 w 2982347"/>
              <a:gd name="connsiteY2" fmla="*/ 1420167 h 3514622"/>
              <a:gd name="connsiteX3" fmla="*/ 2708614 w 2982347"/>
              <a:gd name="connsiteY3" fmla="*/ 2261436 h 3514622"/>
              <a:gd name="connsiteX4" fmla="*/ 2539322 w 2982347"/>
              <a:gd name="connsiteY4" fmla="*/ 3264838 h 3514622"/>
              <a:gd name="connsiteX5" fmla="*/ 2563883 w 2982347"/>
              <a:gd name="connsiteY5" fmla="*/ 3514622 h 3514622"/>
              <a:gd name="connsiteX6" fmla="*/ 1051857 w 2982347"/>
              <a:gd name="connsiteY6" fmla="*/ 3514622 h 3514622"/>
              <a:gd name="connsiteX7" fmla="*/ 1055745 w 2982347"/>
              <a:gd name="connsiteY7" fmla="*/ 3424232 h 3514622"/>
              <a:gd name="connsiteX8" fmla="*/ 1045372 w 2982347"/>
              <a:gd name="connsiteY8" fmla="*/ 3265198 h 3514622"/>
              <a:gd name="connsiteX9" fmla="*/ 732433 w 2982347"/>
              <a:gd name="connsiteY9" fmla="*/ 3165513 h 3514622"/>
              <a:gd name="connsiteX10" fmla="*/ 348032 w 2982347"/>
              <a:gd name="connsiteY10" fmla="*/ 2997259 h 3514622"/>
              <a:gd name="connsiteX11" fmla="*/ 308266 w 2982347"/>
              <a:gd name="connsiteY11" fmla="*/ 2759860 h 3514622"/>
              <a:gd name="connsiteX12" fmla="*/ 300198 w 2982347"/>
              <a:gd name="connsiteY12" fmla="*/ 2441791 h 3514622"/>
              <a:gd name="connsiteX13" fmla="*/ 300198 w 2982347"/>
              <a:gd name="connsiteY13" fmla="*/ 2439486 h 3514622"/>
              <a:gd name="connsiteX14" fmla="*/ 18380 w 2982347"/>
              <a:gd name="connsiteY14" fmla="*/ 2276418 h 3514622"/>
              <a:gd name="connsiteX15" fmla="*/ 100793 w 2982347"/>
              <a:gd name="connsiteY15" fmla="*/ 1943368 h 3514622"/>
              <a:gd name="connsiteX16" fmla="*/ 288671 w 2982347"/>
              <a:gd name="connsiteY16" fmla="*/ 1478941 h 3514622"/>
              <a:gd name="connsiteX17" fmla="*/ 385492 w 2982347"/>
              <a:gd name="connsiteY17" fmla="*/ 979365 h 3514622"/>
              <a:gd name="connsiteX18" fmla="*/ 1468386 w 2982347"/>
              <a:gd name="connsiteY18" fmla="*/ 11329 h 3514622"/>
              <a:gd name="connsiteX19" fmla="*/ 1666141 w 2982347"/>
              <a:gd name="connsiteY19" fmla="*/ 239 h 351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2347" h="3514622">
                <a:moveTo>
                  <a:pt x="1666141" y="239"/>
                </a:moveTo>
                <a:cubicBezTo>
                  <a:pt x="2126276" y="8952"/>
                  <a:pt x="2568209" y="256003"/>
                  <a:pt x="2799671" y="661872"/>
                </a:cubicBezTo>
                <a:cubicBezTo>
                  <a:pt x="2929918" y="890628"/>
                  <a:pt x="2993889" y="1157414"/>
                  <a:pt x="2980634" y="1420167"/>
                </a:cubicBezTo>
                <a:cubicBezTo>
                  <a:pt x="2965073" y="1723255"/>
                  <a:pt x="2826182" y="1987736"/>
                  <a:pt x="2708614" y="2261436"/>
                </a:cubicBezTo>
                <a:cubicBezTo>
                  <a:pt x="2569146" y="2587284"/>
                  <a:pt x="2521744" y="2926241"/>
                  <a:pt x="2539322" y="3264838"/>
                </a:cubicBezTo>
                <a:lnTo>
                  <a:pt x="2563883" y="3514622"/>
                </a:lnTo>
                <a:lnTo>
                  <a:pt x="1051857" y="3514622"/>
                </a:lnTo>
                <a:lnTo>
                  <a:pt x="1055745" y="3424232"/>
                </a:lnTo>
                <a:cubicBezTo>
                  <a:pt x="1057330" y="3369204"/>
                  <a:pt x="1056034" y="3314464"/>
                  <a:pt x="1045372" y="3265198"/>
                </a:cubicBezTo>
                <a:cubicBezTo>
                  <a:pt x="1018285" y="3139007"/>
                  <a:pt x="832712" y="3166089"/>
                  <a:pt x="732433" y="3165513"/>
                </a:cubicBezTo>
                <a:cubicBezTo>
                  <a:pt x="579710" y="3163784"/>
                  <a:pt x="425834" y="3147650"/>
                  <a:pt x="348032" y="2997259"/>
                </a:cubicBezTo>
                <a:cubicBezTo>
                  <a:pt x="309995" y="2924080"/>
                  <a:pt x="310571" y="2839953"/>
                  <a:pt x="308266" y="2759860"/>
                </a:cubicBezTo>
                <a:cubicBezTo>
                  <a:pt x="305384" y="2653837"/>
                  <a:pt x="300774" y="2547814"/>
                  <a:pt x="300198" y="2441791"/>
                </a:cubicBezTo>
                <a:cubicBezTo>
                  <a:pt x="300198" y="2440638"/>
                  <a:pt x="300198" y="2440062"/>
                  <a:pt x="300198" y="2439486"/>
                </a:cubicBezTo>
                <a:cubicBezTo>
                  <a:pt x="159001" y="2407218"/>
                  <a:pt x="74859" y="2369764"/>
                  <a:pt x="18380" y="2276418"/>
                </a:cubicBezTo>
                <a:cubicBezTo>
                  <a:pt x="-36370" y="2185377"/>
                  <a:pt x="43162" y="2064948"/>
                  <a:pt x="100793" y="1943368"/>
                </a:cubicBezTo>
                <a:cubicBezTo>
                  <a:pt x="174561" y="1786638"/>
                  <a:pt x="226429" y="1641432"/>
                  <a:pt x="288671" y="1478941"/>
                </a:cubicBezTo>
                <a:cubicBezTo>
                  <a:pt x="350337" y="1318754"/>
                  <a:pt x="342845" y="1144162"/>
                  <a:pt x="385492" y="979365"/>
                </a:cubicBezTo>
                <a:cubicBezTo>
                  <a:pt x="515163" y="478637"/>
                  <a:pt x="954314" y="79322"/>
                  <a:pt x="1468386" y="11329"/>
                </a:cubicBezTo>
                <a:cubicBezTo>
                  <a:pt x="1534302" y="2614"/>
                  <a:pt x="1600407" y="-1006"/>
                  <a:pt x="1666141" y="23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5" name="Graphic 34" descr="Lightbulb">
            <a:extLst>
              <a:ext uri="{FF2B5EF4-FFF2-40B4-BE49-F238E27FC236}">
                <a16:creationId xmlns:a16="http://schemas.microsoft.com/office/drawing/2014/main" id="{3DC6990A-6FC1-4516-A1FE-386BDD2FC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0714" y="4016771"/>
            <a:ext cx="1175440" cy="1175440"/>
          </a:xfrm>
          <a:prstGeom prst="rect">
            <a:avLst/>
          </a:prstGeom>
        </p:spPr>
      </p:pic>
      <p:sp>
        <p:nvSpPr>
          <p:cNvPr id="78" name="Freeform 288">
            <a:extLst>
              <a:ext uri="{FF2B5EF4-FFF2-40B4-BE49-F238E27FC236}">
                <a16:creationId xmlns:a16="http://schemas.microsoft.com/office/drawing/2014/main" id="{C78C9F3E-33C7-4D53-8AFF-43DB9D140A62}"/>
              </a:ext>
            </a:extLst>
          </p:cNvPr>
          <p:cNvSpPr>
            <a:spLocks/>
          </p:cNvSpPr>
          <p:nvPr/>
        </p:nvSpPr>
        <p:spPr bwMode="auto">
          <a:xfrm rot="1326470">
            <a:off x="7095473" y="4545163"/>
            <a:ext cx="977585" cy="197626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0563F5-909E-4625-A518-F9508820DC3E}"/>
              </a:ext>
            </a:extLst>
          </p:cNvPr>
          <p:cNvGrpSpPr/>
          <p:nvPr/>
        </p:nvGrpSpPr>
        <p:grpSpPr>
          <a:xfrm>
            <a:off x="5188432" y="3663404"/>
            <a:ext cx="1440004" cy="666710"/>
            <a:chOff x="2949244" y="1769606"/>
            <a:chExt cx="3109912" cy="1439863"/>
          </a:xfrm>
          <a:solidFill>
            <a:schemeClr val="accent4"/>
          </a:solidFill>
        </p:grpSpPr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F26A6F37-75E6-42C3-A969-68F58692D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556" y="1863269"/>
              <a:ext cx="255588" cy="561975"/>
            </a:xfrm>
            <a:custGeom>
              <a:avLst/>
              <a:gdLst>
                <a:gd name="T0" fmla="*/ 450 w 644"/>
                <a:gd name="T1" fmla="*/ 65 h 1418"/>
                <a:gd name="T2" fmla="*/ 458 w 644"/>
                <a:gd name="T3" fmla="*/ 47 h 1418"/>
                <a:gd name="T4" fmla="*/ 485 w 644"/>
                <a:gd name="T5" fmla="*/ 18 h 1418"/>
                <a:gd name="T6" fmla="*/ 520 w 644"/>
                <a:gd name="T7" fmla="*/ 1 h 1418"/>
                <a:gd name="T8" fmla="*/ 559 w 644"/>
                <a:gd name="T9" fmla="*/ 0 h 1418"/>
                <a:gd name="T10" fmla="*/ 578 w 644"/>
                <a:gd name="T11" fmla="*/ 5 h 1418"/>
                <a:gd name="T12" fmla="*/ 597 w 644"/>
                <a:gd name="T13" fmla="*/ 13 h 1418"/>
                <a:gd name="T14" fmla="*/ 626 w 644"/>
                <a:gd name="T15" fmla="*/ 40 h 1418"/>
                <a:gd name="T16" fmla="*/ 642 w 644"/>
                <a:gd name="T17" fmla="*/ 75 h 1418"/>
                <a:gd name="T18" fmla="*/ 644 w 644"/>
                <a:gd name="T19" fmla="*/ 114 h 1418"/>
                <a:gd name="T20" fmla="*/ 638 w 644"/>
                <a:gd name="T21" fmla="*/ 134 h 1418"/>
                <a:gd name="T22" fmla="*/ 195 w 644"/>
                <a:gd name="T23" fmla="*/ 1352 h 1418"/>
                <a:gd name="T24" fmla="*/ 187 w 644"/>
                <a:gd name="T25" fmla="*/ 1370 h 1418"/>
                <a:gd name="T26" fmla="*/ 160 w 644"/>
                <a:gd name="T27" fmla="*/ 1399 h 1418"/>
                <a:gd name="T28" fmla="*/ 126 w 644"/>
                <a:gd name="T29" fmla="*/ 1416 h 1418"/>
                <a:gd name="T30" fmla="*/ 86 w 644"/>
                <a:gd name="T31" fmla="*/ 1418 h 1418"/>
                <a:gd name="T32" fmla="*/ 66 w 644"/>
                <a:gd name="T33" fmla="*/ 1412 h 1418"/>
                <a:gd name="T34" fmla="*/ 48 w 644"/>
                <a:gd name="T35" fmla="*/ 1404 h 1418"/>
                <a:gd name="T36" fmla="*/ 20 w 644"/>
                <a:gd name="T37" fmla="*/ 1377 h 1418"/>
                <a:gd name="T38" fmla="*/ 3 w 644"/>
                <a:gd name="T39" fmla="*/ 1342 h 1418"/>
                <a:gd name="T40" fmla="*/ 0 w 644"/>
                <a:gd name="T41" fmla="*/ 1303 h 1418"/>
                <a:gd name="T42" fmla="*/ 7 w 644"/>
                <a:gd name="T43" fmla="*/ 1283 h 1418"/>
                <a:gd name="T44" fmla="*/ 450 w 644"/>
                <a:gd name="T45" fmla="*/ 65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1418">
                  <a:moveTo>
                    <a:pt x="450" y="65"/>
                  </a:moveTo>
                  <a:lnTo>
                    <a:pt x="458" y="47"/>
                  </a:lnTo>
                  <a:lnTo>
                    <a:pt x="485" y="18"/>
                  </a:lnTo>
                  <a:lnTo>
                    <a:pt x="520" y="1"/>
                  </a:lnTo>
                  <a:lnTo>
                    <a:pt x="559" y="0"/>
                  </a:lnTo>
                  <a:lnTo>
                    <a:pt x="578" y="5"/>
                  </a:lnTo>
                  <a:lnTo>
                    <a:pt x="597" y="13"/>
                  </a:lnTo>
                  <a:lnTo>
                    <a:pt x="626" y="40"/>
                  </a:lnTo>
                  <a:lnTo>
                    <a:pt x="642" y="75"/>
                  </a:lnTo>
                  <a:lnTo>
                    <a:pt x="644" y="114"/>
                  </a:lnTo>
                  <a:lnTo>
                    <a:pt x="638" y="134"/>
                  </a:lnTo>
                  <a:lnTo>
                    <a:pt x="195" y="1352"/>
                  </a:lnTo>
                  <a:lnTo>
                    <a:pt x="187" y="1370"/>
                  </a:lnTo>
                  <a:lnTo>
                    <a:pt x="160" y="1399"/>
                  </a:lnTo>
                  <a:lnTo>
                    <a:pt x="126" y="1416"/>
                  </a:lnTo>
                  <a:lnTo>
                    <a:pt x="86" y="1418"/>
                  </a:lnTo>
                  <a:lnTo>
                    <a:pt x="66" y="1412"/>
                  </a:lnTo>
                  <a:lnTo>
                    <a:pt x="48" y="1404"/>
                  </a:lnTo>
                  <a:lnTo>
                    <a:pt x="20" y="1377"/>
                  </a:lnTo>
                  <a:lnTo>
                    <a:pt x="3" y="1342"/>
                  </a:lnTo>
                  <a:lnTo>
                    <a:pt x="0" y="1303"/>
                  </a:lnTo>
                  <a:lnTo>
                    <a:pt x="7" y="1283"/>
                  </a:lnTo>
                  <a:lnTo>
                    <a:pt x="45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1AB0468A-5877-4324-B38B-0172F79E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531" y="2129969"/>
              <a:ext cx="409575" cy="473075"/>
            </a:xfrm>
            <a:custGeom>
              <a:avLst/>
              <a:gdLst>
                <a:gd name="T0" fmla="*/ 855 w 1033"/>
                <a:gd name="T1" fmla="*/ 36 h 1193"/>
                <a:gd name="T2" fmla="*/ 869 w 1033"/>
                <a:gd name="T3" fmla="*/ 20 h 1193"/>
                <a:gd name="T4" fmla="*/ 904 w 1033"/>
                <a:gd name="T5" fmla="*/ 3 h 1193"/>
                <a:gd name="T6" fmla="*/ 943 w 1033"/>
                <a:gd name="T7" fmla="*/ 0 h 1193"/>
                <a:gd name="T8" fmla="*/ 981 w 1033"/>
                <a:gd name="T9" fmla="*/ 11 h 1193"/>
                <a:gd name="T10" fmla="*/ 998 w 1033"/>
                <a:gd name="T11" fmla="*/ 23 h 1193"/>
                <a:gd name="T12" fmla="*/ 1012 w 1033"/>
                <a:gd name="T13" fmla="*/ 37 h 1193"/>
                <a:gd name="T14" fmla="*/ 1030 w 1033"/>
                <a:gd name="T15" fmla="*/ 72 h 1193"/>
                <a:gd name="T16" fmla="*/ 1033 w 1033"/>
                <a:gd name="T17" fmla="*/ 111 h 1193"/>
                <a:gd name="T18" fmla="*/ 1022 w 1033"/>
                <a:gd name="T19" fmla="*/ 149 h 1193"/>
                <a:gd name="T20" fmla="*/ 1009 w 1033"/>
                <a:gd name="T21" fmla="*/ 164 h 1193"/>
                <a:gd name="T22" fmla="*/ 177 w 1033"/>
                <a:gd name="T23" fmla="*/ 1157 h 1193"/>
                <a:gd name="T24" fmla="*/ 163 w 1033"/>
                <a:gd name="T25" fmla="*/ 1173 h 1193"/>
                <a:gd name="T26" fmla="*/ 128 w 1033"/>
                <a:gd name="T27" fmla="*/ 1191 h 1193"/>
                <a:gd name="T28" fmla="*/ 89 w 1033"/>
                <a:gd name="T29" fmla="*/ 1193 h 1193"/>
                <a:gd name="T30" fmla="*/ 52 w 1033"/>
                <a:gd name="T31" fmla="*/ 1182 h 1193"/>
                <a:gd name="T32" fmla="*/ 35 w 1033"/>
                <a:gd name="T33" fmla="*/ 1170 h 1193"/>
                <a:gd name="T34" fmla="*/ 20 w 1033"/>
                <a:gd name="T35" fmla="*/ 1156 h 1193"/>
                <a:gd name="T36" fmla="*/ 2 w 1033"/>
                <a:gd name="T37" fmla="*/ 1121 h 1193"/>
                <a:gd name="T38" fmla="*/ 0 w 1033"/>
                <a:gd name="T39" fmla="*/ 1083 h 1193"/>
                <a:gd name="T40" fmla="*/ 10 w 1033"/>
                <a:gd name="T41" fmla="*/ 1046 h 1193"/>
                <a:gd name="T42" fmla="*/ 23 w 1033"/>
                <a:gd name="T43" fmla="*/ 1029 h 1193"/>
                <a:gd name="T44" fmla="*/ 855 w 1033"/>
                <a:gd name="T45" fmla="*/ 36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3" h="1193">
                  <a:moveTo>
                    <a:pt x="855" y="36"/>
                  </a:moveTo>
                  <a:lnTo>
                    <a:pt x="869" y="20"/>
                  </a:lnTo>
                  <a:lnTo>
                    <a:pt x="904" y="3"/>
                  </a:lnTo>
                  <a:lnTo>
                    <a:pt x="943" y="0"/>
                  </a:lnTo>
                  <a:lnTo>
                    <a:pt x="981" y="11"/>
                  </a:lnTo>
                  <a:lnTo>
                    <a:pt x="998" y="23"/>
                  </a:lnTo>
                  <a:lnTo>
                    <a:pt x="1012" y="37"/>
                  </a:lnTo>
                  <a:lnTo>
                    <a:pt x="1030" y="72"/>
                  </a:lnTo>
                  <a:lnTo>
                    <a:pt x="1033" y="111"/>
                  </a:lnTo>
                  <a:lnTo>
                    <a:pt x="1022" y="149"/>
                  </a:lnTo>
                  <a:lnTo>
                    <a:pt x="1009" y="164"/>
                  </a:lnTo>
                  <a:lnTo>
                    <a:pt x="177" y="1157"/>
                  </a:lnTo>
                  <a:lnTo>
                    <a:pt x="163" y="1173"/>
                  </a:lnTo>
                  <a:lnTo>
                    <a:pt x="128" y="1191"/>
                  </a:lnTo>
                  <a:lnTo>
                    <a:pt x="89" y="1193"/>
                  </a:lnTo>
                  <a:lnTo>
                    <a:pt x="52" y="1182"/>
                  </a:lnTo>
                  <a:lnTo>
                    <a:pt x="35" y="1170"/>
                  </a:lnTo>
                  <a:lnTo>
                    <a:pt x="20" y="1156"/>
                  </a:lnTo>
                  <a:lnTo>
                    <a:pt x="2" y="1121"/>
                  </a:lnTo>
                  <a:lnTo>
                    <a:pt x="0" y="1083"/>
                  </a:lnTo>
                  <a:lnTo>
                    <a:pt x="10" y="1046"/>
                  </a:lnTo>
                  <a:lnTo>
                    <a:pt x="23" y="1029"/>
                  </a:lnTo>
                  <a:lnTo>
                    <a:pt x="85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56">
              <a:extLst>
                <a:ext uri="{FF2B5EF4-FFF2-40B4-BE49-F238E27FC236}">
                  <a16:creationId xmlns:a16="http://schemas.microsoft.com/office/drawing/2014/main" id="{1A538D5F-4BE3-4691-954C-C26A73FF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131" y="2537956"/>
              <a:ext cx="523875" cy="338138"/>
            </a:xfrm>
            <a:custGeom>
              <a:avLst/>
              <a:gdLst>
                <a:gd name="T0" fmla="*/ 1173 w 1324"/>
                <a:gd name="T1" fmla="*/ 14 h 850"/>
                <a:gd name="T2" fmla="*/ 1191 w 1324"/>
                <a:gd name="T3" fmla="*/ 5 h 850"/>
                <a:gd name="T4" fmla="*/ 1230 w 1324"/>
                <a:gd name="T5" fmla="*/ 0 h 850"/>
                <a:gd name="T6" fmla="*/ 1268 w 1324"/>
                <a:gd name="T7" fmla="*/ 10 h 850"/>
                <a:gd name="T8" fmla="*/ 1299 w 1324"/>
                <a:gd name="T9" fmla="*/ 34 h 850"/>
                <a:gd name="T10" fmla="*/ 1311 w 1324"/>
                <a:gd name="T11" fmla="*/ 51 h 850"/>
                <a:gd name="T12" fmla="*/ 1320 w 1324"/>
                <a:gd name="T13" fmla="*/ 69 h 850"/>
                <a:gd name="T14" fmla="*/ 1324 w 1324"/>
                <a:gd name="T15" fmla="*/ 108 h 850"/>
                <a:gd name="T16" fmla="*/ 1315 w 1324"/>
                <a:gd name="T17" fmla="*/ 145 h 850"/>
                <a:gd name="T18" fmla="*/ 1291 w 1324"/>
                <a:gd name="T19" fmla="*/ 176 h 850"/>
                <a:gd name="T20" fmla="*/ 1273 w 1324"/>
                <a:gd name="T21" fmla="*/ 188 h 850"/>
                <a:gd name="T22" fmla="*/ 152 w 1324"/>
                <a:gd name="T23" fmla="*/ 836 h 850"/>
                <a:gd name="T24" fmla="*/ 132 w 1324"/>
                <a:gd name="T25" fmla="*/ 845 h 850"/>
                <a:gd name="T26" fmla="*/ 94 w 1324"/>
                <a:gd name="T27" fmla="*/ 850 h 850"/>
                <a:gd name="T28" fmla="*/ 57 w 1324"/>
                <a:gd name="T29" fmla="*/ 840 h 850"/>
                <a:gd name="T30" fmla="*/ 26 w 1324"/>
                <a:gd name="T31" fmla="*/ 817 h 850"/>
                <a:gd name="T32" fmla="*/ 14 w 1324"/>
                <a:gd name="T33" fmla="*/ 800 h 850"/>
                <a:gd name="T34" fmla="*/ 5 w 1324"/>
                <a:gd name="T35" fmla="*/ 780 h 850"/>
                <a:gd name="T36" fmla="*/ 0 w 1324"/>
                <a:gd name="T37" fmla="*/ 742 h 850"/>
                <a:gd name="T38" fmla="*/ 11 w 1324"/>
                <a:gd name="T39" fmla="*/ 705 h 850"/>
                <a:gd name="T40" fmla="*/ 34 w 1324"/>
                <a:gd name="T41" fmla="*/ 674 h 850"/>
                <a:gd name="T42" fmla="*/ 51 w 1324"/>
                <a:gd name="T43" fmla="*/ 662 h 850"/>
                <a:gd name="T44" fmla="*/ 1173 w 1324"/>
                <a:gd name="T45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4" h="850">
                  <a:moveTo>
                    <a:pt x="1173" y="14"/>
                  </a:moveTo>
                  <a:lnTo>
                    <a:pt x="1191" y="5"/>
                  </a:lnTo>
                  <a:lnTo>
                    <a:pt x="1230" y="0"/>
                  </a:lnTo>
                  <a:lnTo>
                    <a:pt x="1268" y="10"/>
                  </a:lnTo>
                  <a:lnTo>
                    <a:pt x="1299" y="34"/>
                  </a:lnTo>
                  <a:lnTo>
                    <a:pt x="1311" y="51"/>
                  </a:lnTo>
                  <a:lnTo>
                    <a:pt x="1320" y="69"/>
                  </a:lnTo>
                  <a:lnTo>
                    <a:pt x="1324" y="108"/>
                  </a:lnTo>
                  <a:lnTo>
                    <a:pt x="1315" y="145"/>
                  </a:lnTo>
                  <a:lnTo>
                    <a:pt x="1291" y="176"/>
                  </a:lnTo>
                  <a:lnTo>
                    <a:pt x="1273" y="188"/>
                  </a:lnTo>
                  <a:lnTo>
                    <a:pt x="152" y="836"/>
                  </a:lnTo>
                  <a:lnTo>
                    <a:pt x="132" y="845"/>
                  </a:lnTo>
                  <a:lnTo>
                    <a:pt x="94" y="850"/>
                  </a:lnTo>
                  <a:lnTo>
                    <a:pt x="57" y="840"/>
                  </a:lnTo>
                  <a:lnTo>
                    <a:pt x="26" y="817"/>
                  </a:lnTo>
                  <a:lnTo>
                    <a:pt x="14" y="800"/>
                  </a:lnTo>
                  <a:lnTo>
                    <a:pt x="5" y="780"/>
                  </a:lnTo>
                  <a:lnTo>
                    <a:pt x="0" y="742"/>
                  </a:lnTo>
                  <a:lnTo>
                    <a:pt x="11" y="705"/>
                  </a:lnTo>
                  <a:lnTo>
                    <a:pt x="34" y="674"/>
                  </a:lnTo>
                  <a:lnTo>
                    <a:pt x="51" y="662"/>
                  </a:lnTo>
                  <a:lnTo>
                    <a:pt x="11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83D0FB6F-EE7F-449E-A354-56BBD8777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781" y="3039606"/>
              <a:ext cx="587375" cy="169863"/>
            </a:xfrm>
            <a:custGeom>
              <a:avLst/>
              <a:gdLst>
                <a:gd name="T0" fmla="*/ 1361 w 1479"/>
                <a:gd name="T1" fmla="*/ 2 h 428"/>
                <a:gd name="T2" fmla="*/ 1381 w 1479"/>
                <a:gd name="T3" fmla="*/ 0 h 428"/>
                <a:gd name="T4" fmla="*/ 1420 w 1479"/>
                <a:gd name="T5" fmla="*/ 9 h 428"/>
                <a:gd name="T6" fmla="*/ 1451 w 1479"/>
                <a:gd name="T7" fmla="*/ 31 h 428"/>
                <a:gd name="T8" fmla="*/ 1473 w 1479"/>
                <a:gd name="T9" fmla="*/ 65 h 428"/>
                <a:gd name="T10" fmla="*/ 1477 w 1479"/>
                <a:gd name="T11" fmla="*/ 84 h 428"/>
                <a:gd name="T12" fmla="*/ 1479 w 1479"/>
                <a:gd name="T13" fmla="*/ 105 h 428"/>
                <a:gd name="T14" fmla="*/ 1470 w 1479"/>
                <a:gd name="T15" fmla="*/ 142 h 428"/>
                <a:gd name="T16" fmla="*/ 1448 w 1479"/>
                <a:gd name="T17" fmla="*/ 175 h 428"/>
                <a:gd name="T18" fmla="*/ 1416 w 1479"/>
                <a:gd name="T19" fmla="*/ 196 h 428"/>
                <a:gd name="T20" fmla="*/ 1395 w 1479"/>
                <a:gd name="T21" fmla="*/ 201 h 428"/>
                <a:gd name="T22" fmla="*/ 119 w 1479"/>
                <a:gd name="T23" fmla="*/ 425 h 428"/>
                <a:gd name="T24" fmla="*/ 99 w 1479"/>
                <a:gd name="T25" fmla="*/ 428 h 428"/>
                <a:gd name="T26" fmla="*/ 60 w 1479"/>
                <a:gd name="T27" fmla="*/ 419 h 428"/>
                <a:gd name="T28" fmla="*/ 29 w 1479"/>
                <a:gd name="T29" fmla="*/ 397 h 428"/>
                <a:gd name="T30" fmla="*/ 8 w 1479"/>
                <a:gd name="T31" fmla="*/ 364 h 428"/>
                <a:gd name="T32" fmla="*/ 3 w 1479"/>
                <a:gd name="T33" fmla="*/ 343 h 428"/>
                <a:gd name="T34" fmla="*/ 0 w 1479"/>
                <a:gd name="T35" fmla="*/ 324 h 428"/>
                <a:gd name="T36" fmla="*/ 9 w 1479"/>
                <a:gd name="T37" fmla="*/ 285 h 428"/>
                <a:gd name="T38" fmla="*/ 31 w 1479"/>
                <a:gd name="T39" fmla="*/ 254 h 428"/>
                <a:gd name="T40" fmla="*/ 65 w 1479"/>
                <a:gd name="T41" fmla="*/ 232 h 428"/>
                <a:gd name="T42" fmla="*/ 84 w 1479"/>
                <a:gd name="T43" fmla="*/ 228 h 428"/>
                <a:gd name="T44" fmla="*/ 1361 w 1479"/>
                <a:gd name="T45" fmla="*/ 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9" h="428">
                  <a:moveTo>
                    <a:pt x="1361" y="2"/>
                  </a:moveTo>
                  <a:lnTo>
                    <a:pt x="1381" y="0"/>
                  </a:lnTo>
                  <a:lnTo>
                    <a:pt x="1420" y="9"/>
                  </a:lnTo>
                  <a:lnTo>
                    <a:pt x="1451" y="31"/>
                  </a:lnTo>
                  <a:lnTo>
                    <a:pt x="1473" y="65"/>
                  </a:lnTo>
                  <a:lnTo>
                    <a:pt x="1477" y="84"/>
                  </a:lnTo>
                  <a:lnTo>
                    <a:pt x="1479" y="105"/>
                  </a:lnTo>
                  <a:lnTo>
                    <a:pt x="1470" y="142"/>
                  </a:lnTo>
                  <a:lnTo>
                    <a:pt x="1448" y="175"/>
                  </a:lnTo>
                  <a:lnTo>
                    <a:pt x="1416" y="196"/>
                  </a:lnTo>
                  <a:lnTo>
                    <a:pt x="1395" y="201"/>
                  </a:lnTo>
                  <a:lnTo>
                    <a:pt x="119" y="425"/>
                  </a:lnTo>
                  <a:lnTo>
                    <a:pt x="99" y="428"/>
                  </a:lnTo>
                  <a:lnTo>
                    <a:pt x="60" y="419"/>
                  </a:lnTo>
                  <a:lnTo>
                    <a:pt x="29" y="397"/>
                  </a:lnTo>
                  <a:lnTo>
                    <a:pt x="8" y="364"/>
                  </a:lnTo>
                  <a:lnTo>
                    <a:pt x="3" y="343"/>
                  </a:lnTo>
                  <a:lnTo>
                    <a:pt x="0" y="324"/>
                  </a:lnTo>
                  <a:lnTo>
                    <a:pt x="9" y="285"/>
                  </a:lnTo>
                  <a:lnTo>
                    <a:pt x="31" y="254"/>
                  </a:lnTo>
                  <a:lnTo>
                    <a:pt x="65" y="232"/>
                  </a:lnTo>
                  <a:lnTo>
                    <a:pt x="84" y="228"/>
                  </a:lnTo>
                  <a:lnTo>
                    <a:pt x="13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5AD1FDE2-3A49-4E74-8B99-CCFA07D5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719" y="1769606"/>
              <a:ext cx="79375" cy="593725"/>
            </a:xfrm>
            <a:custGeom>
              <a:avLst/>
              <a:gdLst>
                <a:gd name="T0" fmla="*/ 0 w 202"/>
                <a:gd name="T1" fmla="*/ 102 h 1498"/>
                <a:gd name="T2" fmla="*/ 1 w 202"/>
                <a:gd name="T3" fmla="*/ 81 h 1498"/>
                <a:gd name="T4" fmla="*/ 16 w 202"/>
                <a:gd name="T5" fmla="*/ 45 h 1498"/>
                <a:gd name="T6" fmla="*/ 44 w 202"/>
                <a:gd name="T7" fmla="*/ 17 h 1498"/>
                <a:gd name="T8" fmla="*/ 80 w 202"/>
                <a:gd name="T9" fmla="*/ 2 h 1498"/>
                <a:gd name="T10" fmla="*/ 101 w 202"/>
                <a:gd name="T11" fmla="*/ 0 h 1498"/>
                <a:gd name="T12" fmla="*/ 121 w 202"/>
                <a:gd name="T13" fmla="*/ 2 h 1498"/>
                <a:gd name="T14" fmla="*/ 158 w 202"/>
                <a:gd name="T15" fmla="*/ 17 h 1498"/>
                <a:gd name="T16" fmla="*/ 185 w 202"/>
                <a:gd name="T17" fmla="*/ 45 h 1498"/>
                <a:gd name="T18" fmla="*/ 200 w 202"/>
                <a:gd name="T19" fmla="*/ 81 h 1498"/>
                <a:gd name="T20" fmla="*/ 202 w 202"/>
                <a:gd name="T21" fmla="*/ 102 h 1498"/>
                <a:gd name="T22" fmla="*/ 202 w 202"/>
                <a:gd name="T23" fmla="*/ 1398 h 1498"/>
                <a:gd name="T24" fmla="*/ 200 w 202"/>
                <a:gd name="T25" fmla="*/ 1417 h 1498"/>
                <a:gd name="T26" fmla="*/ 185 w 202"/>
                <a:gd name="T27" fmla="*/ 1454 h 1498"/>
                <a:gd name="T28" fmla="*/ 158 w 202"/>
                <a:gd name="T29" fmla="*/ 1481 h 1498"/>
                <a:gd name="T30" fmla="*/ 121 w 202"/>
                <a:gd name="T31" fmla="*/ 1496 h 1498"/>
                <a:gd name="T32" fmla="*/ 101 w 202"/>
                <a:gd name="T33" fmla="*/ 1498 h 1498"/>
                <a:gd name="T34" fmla="*/ 80 w 202"/>
                <a:gd name="T35" fmla="*/ 1496 h 1498"/>
                <a:gd name="T36" fmla="*/ 44 w 202"/>
                <a:gd name="T37" fmla="*/ 1481 h 1498"/>
                <a:gd name="T38" fmla="*/ 16 w 202"/>
                <a:gd name="T39" fmla="*/ 1454 h 1498"/>
                <a:gd name="T40" fmla="*/ 1 w 202"/>
                <a:gd name="T41" fmla="*/ 1417 h 1498"/>
                <a:gd name="T42" fmla="*/ 0 w 202"/>
                <a:gd name="T43" fmla="*/ 1398 h 1498"/>
                <a:gd name="T44" fmla="*/ 0 w 202"/>
                <a:gd name="T45" fmla="*/ 102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2" h="1498">
                  <a:moveTo>
                    <a:pt x="0" y="102"/>
                  </a:moveTo>
                  <a:lnTo>
                    <a:pt x="1" y="81"/>
                  </a:lnTo>
                  <a:lnTo>
                    <a:pt x="16" y="45"/>
                  </a:lnTo>
                  <a:lnTo>
                    <a:pt x="44" y="17"/>
                  </a:lnTo>
                  <a:lnTo>
                    <a:pt x="80" y="2"/>
                  </a:lnTo>
                  <a:lnTo>
                    <a:pt x="101" y="0"/>
                  </a:lnTo>
                  <a:lnTo>
                    <a:pt x="121" y="2"/>
                  </a:lnTo>
                  <a:lnTo>
                    <a:pt x="158" y="17"/>
                  </a:lnTo>
                  <a:lnTo>
                    <a:pt x="185" y="45"/>
                  </a:lnTo>
                  <a:lnTo>
                    <a:pt x="200" y="81"/>
                  </a:lnTo>
                  <a:lnTo>
                    <a:pt x="202" y="102"/>
                  </a:lnTo>
                  <a:lnTo>
                    <a:pt x="202" y="1398"/>
                  </a:lnTo>
                  <a:lnTo>
                    <a:pt x="200" y="1417"/>
                  </a:lnTo>
                  <a:lnTo>
                    <a:pt x="185" y="1454"/>
                  </a:lnTo>
                  <a:lnTo>
                    <a:pt x="158" y="1481"/>
                  </a:lnTo>
                  <a:lnTo>
                    <a:pt x="121" y="1496"/>
                  </a:lnTo>
                  <a:lnTo>
                    <a:pt x="101" y="1498"/>
                  </a:lnTo>
                  <a:lnTo>
                    <a:pt x="80" y="1496"/>
                  </a:lnTo>
                  <a:lnTo>
                    <a:pt x="44" y="1481"/>
                  </a:lnTo>
                  <a:lnTo>
                    <a:pt x="16" y="1454"/>
                  </a:lnTo>
                  <a:lnTo>
                    <a:pt x="1" y="1417"/>
                  </a:lnTo>
                  <a:lnTo>
                    <a:pt x="0" y="13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id="{B77B8172-76DC-43B1-B0D9-E79237E1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56" y="1863269"/>
              <a:ext cx="255588" cy="561975"/>
            </a:xfrm>
            <a:custGeom>
              <a:avLst/>
              <a:gdLst>
                <a:gd name="T0" fmla="*/ 6 w 644"/>
                <a:gd name="T1" fmla="*/ 134 h 1418"/>
                <a:gd name="T2" fmla="*/ 0 w 644"/>
                <a:gd name="T3" fmla="*/ 114 h 1418"/>
                <a:gd name="T4" fmla="*/ 2 w 644"/>
                <a:gd name="T5" fmla="*/ 75 h 1418"/>
                <a:gd name="T6" fmla="*/ 18 w 644"/>
                <a:gd name="T7" fmla="*/ 40 h 1418"/>
                <a:gd name="T8" fmla="*/ 48 w 644"/>
                <a:gd name="T9" fmla="*/ 13 h 1418"/>
                <a:gd name="T10" fmla="*/ 66 w 644"/>
                <a:gd name="T11" fmla="*/ 5 h 1418"/>
                <a:gd name="T12" fmla="*/ 85 w 644"/>
                <a:gd name="T13" fmla="*/ 0 h 1418"/>
                <a:gd name="T14" fmla="*/ 124 w 644"/>
                <a:gd name="T15" fmla="*/ 1 h 1418"/>
                <a:gd name="T16" fmla="*/ 159 w 644"/>
                <a:gd name="T17" fmla="*/ 18 h 1418"/>
                <a:gd name="T18" fmla="*/ 186 w 644"/>
                <a:gd name="T19" fmla="*/ 47 h 1418"/>
                <a:gd name="T20" fmla="*/ 194 w 644"/>
                <a:gd name="T21" fmla="*/ 65 h 1418"/>
                <a:gd name="T22" fmla="*/ 638 w 644"/>
                <a:gd name="T23" fmla="*/ 1283 h 1418"/>
                <a:gd name="T24" fmla="*/ 644 w 644"/>
                <a:gd name="T25" fmla="*/ 1303 h 1418"/>
                <a:gd name="T26" fmla="*/ 641 w 644"/>
                <a:gd name="T27" fmla="*/ 1342 h 1418"/>
                <a:gd name="T28" fmla="*/ 625 w 644"/>
                <a:gd name="T29" fmla="*/ 1377 h 1418"/>
                <a:gd name="T30" fmla="*/ 596 w 644"/>
                <a:gd name="T31" fmla="*/ 1404 h 1418"/>
                <a:gd name="T32" fmla="*/ 578 w 644"/>
                <a:gd name="T33" fmla="*/ 1412 h 1418"/>
                <a:gd name="T34" fmla="*/ 558 w 644"/>
                <a:gd name="T35" fmla="*/ 1418 h 1418"/>
                <a:gd name="T36" fmla="*/ 518 w 644"/>
                <a:gd name="T37" fmla="*/ 1416 h 1418"/>
                <a:gd name="T38" fmla="*/ 483 w 644"/>
                <a:gd name="T39" fmla="*/ 1399 h 1418"/>
                <a:gd name="T40" fmla="*/ 457 w 644"/>
                <a:gd name="T41" fmla="*/ 1370 h 1418"/>
                <a:gd name="T42" fmla="*/ 450 w 644"/>
                <a:gd name="T43" fmla="*/ 1352 h 1418"/>
                <a:gd name="T44" fmla="*/ 6 w 644"/>
                <a:gd name="T45" fmla="*/ 13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1418">
                  <a:moveTo>
                    <a:pt x="6" y="134"/>
                  </a:moveTo>
                  <a:lnTo>
                    <a:pt x="0" y="114"/>
                  </a:lnTo>
                  <a:lnTo>
                    <a:pt x="2" y="75"/>
                  </a:lnTo>
                  <a:lnTo>
                    <a:pt x="18" y="40"/>
                  </a:lnTo>
                  <a:lnTo>
                    <a:pt x="48" y="13"/>
                  </a:lnTo>
                  <a:lnTo>
                    <a:pt x="66" y="5"/>
                  </a:lnTo>
                  <a:lnTo>
                    <a:pt x="85" y="0"/>
                  </a:lnTo>
                  <a:lnTo>
                    <a:pt x="124" y="1"/>
                  </a:lnTo>
                  <a:lnTo>
                    <a:pt x="159" y="18"/>
                  </a:lnTo>
                  <a:lnTo>
                    <a:pt x="186" y="47"/>
                  </a:lnTo>
                  <a:lnTo>
                    <a:pt x="194" y="65"/>
                  </a:lnTo>
                  <a:lnTo>
                    <a:pt x="638" y="1283"/>
                  </a:lnTo>
                  <a:lnTo>
                    <a:pt x="644" y="1303"/>
                  </a:lnTo>
                  <a:lnTo>
                    <a:pt x="641" y="1342"/>
                  </a:lnTo>
                  <a:lnTo>
                    <a:pt x="625" y="1377"/>
                  </a:lnTo>
                  <a:lnTo>
                    <a:pt x="596" y="1404"/>
                  </a:lnTo>
                  <a:lnTo>
                    <a:pt x="578" y="1412"/>
                  </a:lnTo>
                  <a:lnTo>
                    <a:pt x="558" y="1418"/>
                  </a:lnTo>
                  <a:lnTo>
                    <a:pt x="518" y="1416"/>
                  </a:lnTo>
                  <a:lnTo>
                    <a:pt x="483" y="1399"/>
                  </a:lnTo>
                  <a:lnTo>
                    <a:pt x="457" y="1370"/>
                  </a:lnTo>
                  <a:lnTo>
                    <a:pt x="450" y="1352"/>
                  </a:lnTo>
                  <a:lnTo>
                    <a:pt x="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A719E3A9-B78E-41A1-9326-21B814FE0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706" y="2129969"/>
              <a:ext cx="411163" cy="473075"/>
            </a:xfrm>
            <a:custGeom>
              <a:avLst/>
              <a:gdLst>
                <a:gd name="T0" fmla="*/ 25 w 1035"/>
                <a:gd name="T1" fmla="*/ 164 h 1193"/>
                <a:gd name="T2" fmla="*/ 12 w 1035"/>
                <a:gd name="T3" fmla="*/ 149 h 1193"/>
                <a:gd name="T4" fmla="*/ 0 w 1035"/>
                <a:gd name="T5" fmla="*/ 111 h 1193"/>
                <a:gd name="T6" fmla="*/ 4 w 1035"/>
                <a:gd name="T7" fmla="*/ 72 h 1193"/>
                <a:gd name="T8" fmla="*/ 22 w 1035"/>
                <a:gd name="T9" fmla="*/ 37 h 1193"/>
                <a:gd name="T10" fmla="*/ 36 w 1035"/>
                <a:gd name="T11" fmla="*/ 23 h 1193"/>
                <a:gd name="T12" fmla="*/ 53 w 1035"/>
                <a:gd name="T13" fmla="*/ 11 h 1193"/>
                <a:gd name="T14" fmla="*/ 91 w 1035"/>
                <a:gd name="T15" fmla="*/ 0 h 1193"/>
                <a:gd name="T16" fmla="*/ 130 w 1035"/>
                <a:gd name="T17" fmla="*/ 3 h 1193"/>
                <a:gd name="T18" fmla="*/ 165 w 1035"/>
                <a:gd name="T19" fmla="*/ 20 h 1193"/>
                <a:gd name="T20" fmla="*/ 179 w 1035"/>
                <a:gd name="T21" fmla="*/ 36 h 1193"/>
                <a:gd name="T22" fmla="*/ 1011 w 1035"/>
                <a:gd name="T23" fmla="*/ 1029 h 1193"/>
                <a:gd name="T24" fmla="*/ 1023 w 1035"/>
                <a:gd name="T25" fmla="*/ 1046 h 1193"/>
                <a:gd name="T26" fmla="*/ 1035 w 1035"/>
                <a:gd name="T27" fmla="*/ 1083 h 1193"/>
                <a:gd name="T28" fmla="*/ 1032 w 1035"/>
                <a:gd name="T29" fmla="*/ 1121 h 1193"/>
                <a:gd name="T30" fmla="*/ 1014 w 1035"/>
                <a:gd name="T31" fmla="*/ 1156 h 1193"/>
                <a:gd name="T32" fmla="*/ 998 w 1035"/>
                <a:gd name="T33" fmla="*/ 1170 h 1193"/>
                <a:gd name="T34" fmla="*/ 983 w 1035"/>
                <a:gd name="T35" fmla="*/ 1182 h 1193"/>
                <a:gd name="T36" fmla="*/ 945 w 1035"/>
                <a:gd name="T37" fmla="*/ 1193 h 1193"/>
                <a:gd name="T38" fmla="*/ 906 w 1035"/>
                <a:gd name="T39" fmla="*/ 1191 h 1193"/>
                <a:gd name="T40" fmla="*/ 871 w 1035"/>
                <a:gd name="T41" fmla="*/ 1173 h 1193"/>
                <a:gd name="T42" fmla="*/ 857 w 1035"/>
                <a:gd name="T43" fmla="*/ 1157 h 1193"/>
                <a:gd name="T44" fmla="*/ 25 w 1035"/>
                <a:gd name="T45" fmla="*/ 164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5" h="1193">
                  <a:moveTo>
                    <a:pt x="25" y="164"/>
                  </a:moveTo>
                  <a:lnTo>
                    <a:pt x="12" y="149"/>
                  </a:lnTo>
                  <a:lnTo>
                    <a:pt x="0" y="111"/>
                  </a:lnTo>
                  <a:lnTo>
                    <a:pt x="4" y="72"/>
                  </a:lnTo>
                  <a:lnTo>
                    <a:pt x="22" y="37"/>
                  </a:lnTo>
                  <a:lnTo>
                    <a:pt x="36" y="23"/>
                  </a:lnTo>
                  <a:lnTo>
                    <a:pt x="53" y="11"/>
                  </a:lnTo>
                  <a:lnTo>
                    <a:pt x="91" y="0"/>
                  </a:lnTo>
                  <a:lnTo>
                    <a:pt x="130" y="3"/>
                  </a:lnTo>
                  <a:lnTo>
                    <a:pt x="165" y="20"/>
                  </a:lnTo>
                  <a:lnTo>
                    <a:pt x="179" y="36"/>
                  </a:lnTo>
                  <a:lnTo>
                    <a:pt x="1011" y="1029"/>
                  </a:lnTo>
                  <a:lnTo>
                    <a:pt x="1023" y="1046"/>
                  </a:lnTo>
                  <a:lnTo>
                    <a:pt x="1035" y="1083"/>
                  </a:lnTo>
                  <a:lnTo>
                    <a:pt x="1032" y="1121"/>
                  </a:lnTo>
                  <a:lnTo>
                    <a:pt x="1014" y="1156"/>
                  </a:lnTo>
                  <a:lnTo>
                    <a:pt x="998" y="1170"/>
                  </a:lnTo>
                  <a:lnTo>
                    <a:pt x="983" y="1182"/>
                  </a:lnTo>
                  <a:lnTo>
                    <a:pt x="945" y="1193"/>
                  </a:lnTo>
                  <a:lnTo>
                    <a:pt x="906" y="1191"/>
                  </a:lnTo>
                  <a:lnTo>
                    <a:pt x="871" y="1173"/>
                  </a:lnTo>
                  <a:lnTo>
                    <a:pt x="857" y="1157"/>
                  </a:lnTo>
                  <a:lnTo>
                    <a:pt x="25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id="{864075C4-169B-4B3B-9DAB-7E92C2E7F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06" y="2537956"/>
              <a:ext cx="525463" cy="338138"/>
            </a:xfrm>
            <a:custGeom>
              <a:avLst/>
              <a:gdLst>
                <a:gd name="T0" fmla="*/ 50 w 1323"/>
                <a:gd name="T1" fmla="*/ 188 h 850"/>
                <a:gd name="T2" fmla="*/ 32 w 1323"/>
                <a:gd name="T3" fmla="*/ 176 h 850"/>
                <a:gd name="T4" fmla="*/ 9 w 1323"/>
                <a:gd name="T5" fmla="*/ 145 h 850"/>
                <a:gd name="T6" fmla="*/ 0 w 1323"/>
                <a:gd name="T7" fmla="*/ 108 h 850"/>
                <a:gd name="T8" fmla="*/ 3 w 1323"/>
                <a:gd name="T9" fmla="*/ 69 h 850"/>
                <a:gd name="T10" fmla="*/ 13 w 1323"/>
                <a:gd name="T11" fmla="*/ 51 h 850"/>
                <a:gd name="T12" fmla="*/ 24 w 1323"/>
                <a:gd name="T13" fmla="*/ 34 h 850"/>
                <a:gd name="T14" fmla="*/ 55 w 1323"/>
                <a:gd name="T15" fmla="*/ 10 h 850"/>
                <a:gd name="T16" fmla="*/ 93 w 1323"/>
                <a:gd name="T17" fmla="*/ 0 h 850"/>
                <a:gd name="T18" fmla="*/ 132 w 1323"/>
                <a:gd name="T19" fmla="*/ 5 h 850"/>
                <a:gd name="T20" fmla="*/ 150 w 1323"/>
                <a:gd name="T21" fmla="*/ 14 h 850"/>
                <a:gd name="T22" fmla="*/ 1273 w 1323"/>
                <a:gd name="T23" fmla="*/ 662 h 850"/>
                <a:gd name="T24" fmla="*/ 1289 w 1323"/>
                <a:gd name="T25" fmla="*/ 674 h 850"/>
                <a:gd name="T26" fmla="*/ 1313 w 1323"/>
                <a:gd name="T27" fmla="*/ 705 h 850"/>
                <a:gd name="T28" fmla="*/ 1323 w 1323"/>
                <a:gd name="T29" fmla="*/ 742 h 850"/>
                <a:gd name="T30" fmla="*/ 1318 w 1323"/>
                <a:gd name="T31" fmla="*/ 780 h 850"/>
                <a:gd name="T32" fmla="*/ 1309 w 1323"/>
                <a:gd name="T33" fmla="*/ 800 h 850"/>
                <a:gd name="T34" fmla="*/ 1297 w 1323"/>
                <a:gd name="T35" fmla="*/ 817 h 850"/>
                <a:gd name="T36" fmla="*/ 1266 w 1323"/>
                <a:gd name="T37" fmla="*/ 840 h 850"/>
                <a:gd name="T38" fmla="*/ 1230 w 1323"/>
                <a:gd name="T39" fmla="*/ 850 h 850"/>
                <a:gd name="T40" fmla="*/ 1191 w 1323"/>
                <a:gd name="T41" fmla="*/ 845 h 850"/>
                <a:gd name="T42" fmla="*/ 1171 w 1323"/>
                <a:gd name="T43" fmla="*/ 836 h 850"/>
                <a:gd name="T44" fmla="*/ 50 w 1323"/>
                <a:gd name="T45" fmla="*/ 18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3" h="850">
                  <a:moveTo>
                    <a:pt x="50" y="188"/>
                  </a:moveTo>
                  <a:lnTo>
                    <a:pt x="32" y="176"/>
                  </a:lnTo>
                  <a:lnTo>
                    <a:pt x="9" y="145"/>
                  </a:lnTo>
                  <a:lnTo>
                    <a:pt x="0" y="108"/>
                  </a:lnTo>
                  <a:lnTo>
                    <a:pt x="3" y="69"/>
                  </a:lnTo>
                  <a:lnTo>
                    <a:pt x="13" y="51"/>
                  </a:lnTo>
                  <a:lnTo>
                    <a:pt x="24" y="34"/>
                  </a:lnTo>
                  <a:lnTo>
                    <a:pt x="55" y="10"/>
                  </a:lnTo>
                  <a:lnTo>
                    <a:pt x="93" y="0"/>
                  </a:lnTo>
                  <a:lnTo>
                    <a:pt x="132" y="5"/>
                  </a:lnTo>
                  <a:lnTo>
                    <a:pt x="150" y="14"/>
                  </a:lnTo>
                  <a:lnTo>
                    <a:pt x="1273" y="662"/>
                  </a:lnTo>
                  <a:lnTo>
                    <a:pt x="1289" y="674"/>
                  </a:lnTo>
                  <a:lnTo>
                    <a:pt x="1313" y="705"/>
                  </a:lnTo>
                  <a:lnTo>
                    <a:pt x="1323" y="742"/>
                  </a:lnTo>
                  <a:lnTo>
                    <a:pt x="1318" y="780"/>
                  </a:lnTo>
                  <a:lnTo>
                    <a:pt x="1309" y="800"/>
                  </a:lnTo>
                  <a:lnTo>
                    <a:pt x="1297" y="817"/>
                  </a:lnTo>
                  <a:lnTo>
                    <a:pt x="1266" y="840"/>
                  </a:lnTo>
                  <a:lnTo>
                    <a:pt x="1230" y="850"/>
                  </a:lnTo>
                  <a:lnTo>
                    <a:pt x="1191" y="845"/>
                  </a:lnTo>
                  <a:lnTo>
                    <a:pt x="1171" y="836"/>
                  </a:lnTo>
                  <a:lnTo>
                    <a:pt x="50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id="{7EAC2BC5-67E4-49F9-97A9-E98FE9C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244" y="3039606"/>
              <a:ext cx="585788" cy="169863"/>
            </a:xfrm>
            <a:custGeom>
              <a:avLst/>
              <a:gdLst>
                <a:gd name="T0" fmla="*/ 84 w 1479"/>
                <a:gd name="T1" fmla="*/ 201 h 428"/>
                <a:gd name="T2" fmla="*/ 64 w 1479"/>
                <a:gd name="T3" fmla="*/ 196 h 428"/>
                <a:gd name="T4" fmla="*/ 31 w 1479"/>
                <a:gd name="T5" fmla="*/ 175 h 428"/>
                <a:gd name="T6" fmla="*/ 9 w 1479"/>
                <a:gd name="T7" fmla="*/ 142 h 428"/>
                <a:gd name="T8" fmla="*/ 0 w 1479"/>
                <a:gd name="T9" fmla="*/ 105 h 428"/>
                <a:gd name="T10" fmla="*/ 3 w 1479"/>
                <a:gd name="T11" fmla="*/ 84 h 428"/>
                <a:gd name="T12" fmla="*/ 7 w 1479"/>
                <a:gd name="T13" fmla="*/ 65 h 428"/>
                <a:gd name="T14" fmla="*/ 29 w 1479"/>
                <a:gd name="T15" fmla="*/ 31 h 428"/>
                <a:gd name="T16" fmla="*/ 60 w 1479"/>
                <a:gd name="T17" fmla="*/ 9 h 428"/>
                <a:gd name="T18" fmla="*/ 99 w 1479"/>
                <a:gd name="T19" fmla="*/ 0 h 428"/>
                <a:gd name="T20" fmla="*/ 118 w 1479"/>
                <a:gd name="T21" fmla="*/ 2 h 428"/>
                <a:gd name="T22" fmla="*/ 1395 w 1479"/>
                <a:gd name="T23" fmla="*/ 228 h 428"/>
                <a:gd name="T24" fmla="*/ 1414 w 1479"/>
                <a:gd name="T25" fmla="*/ 232 h 428"/>
                <a:gd name="T26" fmla="*/ 1448 w 1479"/>
                <a:gd name="T27" fmla="*/ 254 h 428"/>
                <a:gd name="T28" fmla="*/ 1470 w 1479"/>
                <a:gd name="T29" fmla="*/ 285 h 428"/>
                <a:gd name="T30" fmla="*/ 1479 w 1479"/>
                <a:gd name="T31" fmla="*/ 324 h 428"/>
                <a:gd name="T32" fmla="*/ 1477 w 1479"/>
                <a:gd name="T33" fmla="*/ 343 h 428"/>
                <a:gd name="T34" fmla="*/ 1471 w 1479"/>
                <a:gd name="T35" fmla="*/ 364 h 428"/>
                <a:gd name="T36" fmla="*/ 1451 w 1479"/>
                <a:gd name="T37" fmla="*/ 397 h 428"/>
                <a:gd name="T38" fmla="*/ 1420 w 1479"/>
                <a:gd name="T39" fmla="*/ 419 h 428"/>
                <a:gd name="T40" fmla="*/ 1381 w 1479"/>
                <a:gd name="T41" fmla="*/ 428 h 428"/>
                <a:gd name="T42" fmla="*/ 1360 w 1479"/>
                <a:gd name="T43" fmla="*/ 425 h 428"/>
                <a:gd name="T44" fmla="*/ 84 w 1479"/>
                <a:gd name="T45" fmla="*/ 20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9" h="428">
                  <a:moveTo>
                    <a:pt x="84" y="201"/>
                  </a:moveTo>
                  <a:lnTo>
                    <a:pt x="64" y="196"/>
                  </a:lnTo>
                  <a:lnTo>
                    <a:pt x="31" y="175"/>
                  </a:lnTo>
                  <a:lnTo>
                    <a:pt x="9" y="142"/>
                  </a:lnTo>
                  <a:lnTo>
                    <a:pt x="0" y="105"/>
                  </a:lnTo>
                  <a:lnTo>
                    <a:pt x="3" y="84"/>
                  </a:lnTo>
                  <a:lnTo>
                    <a:pt x="7" y="65"/>
                  </a:lnTo>
                  <a:lnTo>
                    <a:pt x="29" y="31"/>
                  </a:lnTo>
                  <a:lnTo>
                    <a:pt x="60" y="9"/>
                  </a:lnTo>
                  <a:lnTo>
                    <a:pt x="99" y="0"/>
                  </a:lnTo>
                  <a:lnTo>
                    <a:pt x="118" y="2"/>
                  </a:lnTo>
                  <a:lnTo>
                    <a:pt x="1395" y="228"/>
                  </a:lnTo>
                  <a:lnTo>
                    <a:pt x="1414" y="232"/>
                  </a:lnTo>
                  <a:lnTo>
                    <a:pt x="1448" y="254"/>
                  </a:lnTo>
                  <a:lnTo>
                    <a:pt x="1470" y="285"/>
                  </a:lnTo>
                  <a:lnTo>
                    <a:pt x="1479" y="324"/>
                  </a:lnTo>
                  <a:lnTo>
                    <a:pt x="1477" y="343"/>
                  </a:lnTo>
                  <a:lnTo>
                    <a:pt x="1471" y="364"/>
                  </a:lnTo>
                  <a:lnTo>
                    <a:pt x="1451" y="397"/>
                  </a:lnTo>
                  <a:lnTo>
                    <a:pt x="1420" y="419"/>
                  </a:lnTo>
                  <a:lnTo>
                    <a:pt x="1381" y="428"/>
                  </a:lnTo>
                  <a:lnTo>
                    <a:pt x="1360" y="425"/>
                  </a:lnTo>
                  <a:lnTo>
                    <a:pt x="8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and Ideas for PowerPoint</a:t>
            </a:r>
          </a:p>
        </p:txBody>
      </p:sp>
      <p:sp>
        <p:nvSpPr>
          <p:cNvPr id="36" name="Freeform 191">
            <a:extLst>
              <a:ext uri="{FF2B5EF4-FFF2-40B4-BE49-F238E27FC236}">
                <a16:creationId xmlns:a16="http://schemas.microsoft.com/office/drawing/2014/main" id="{D751278E-115C-4E40-B3A7-D55D5F2E0C9B}"/>
              </a:ext>
            </a:extLst>
          </p:cNvPr>
          <p:cNvSpPr>
            <a:spLocks/>
          </p:cNvSpPr>
          <p:nvPr/>
        </p:nvSpPr>
        <p:spPr bwMode="auto">
          <a:xfrm>
            <a:off x="8211823" y="1608941"/>
            <a:ext cx="2179757" cy="1008112"/>
          </a:xfrm>
          <a:custGeom>
            <a:avLst/>
            <a:gdLst>
              <a:gd name="T0" fmla="*/ 4017 w 4210"/>
              <a:gd name="T1" fmla="*/ 53 h 1948"/>
              <a:gd name="T2" fmla="*/ 3974 w 4210"/>
              <a:gd name="T3" fmla="*/ 58 h 1948"/>
              <a:gd name="T4" fmla="*/ 3956 w 4210"/>
              <a:gd name="T5" fmla="*/ 49 h 1948"/>
              <a:gd name="T6" fmla="*/ 3788 w 4210"/>
              <a:gd name="T7" fmla="*/ 27 h 1948"/>
              <a:gd name="T8" fmla="*/ 3503 w 4210"/>
              <a:gd name="T9" fmla="*/ 17 h 1948"/>
              <a:gd name="T10" fmla="*/ 3017 w 4210"/>
              <a:gd name="T11" fmla="*/ 2 h 1948"/>
              <a:gd name="T12" fmla="*/ 2302 w 4210"/>
              <a:gd name="T13" fmla="*/ 6 h 1948"/>
              <a:gd name="T14" fmla="*/ 1829 w 4210"/>
              <a:gd name="T15" fmla="*/ 27 h 1948"/>
              <a:gd name="T16" fmla="*/ 882 w 4210"/>
              <a:gd name="T17" fmla="*/ 104 h 1948"/>
              <a:gd name="T18" fmla="*/ 299 w 4210"/>
              <a:gd name="T19" fmla="*/ 199 h 1948"/>
              <a:gd name="T20" fmla="*/ 174 w 4210"/>
              <a:gd name="T21" fmla="*/ 228 h 1948"/>
              <a:gd name="T22" fmla="*/ 166 w 4210"/>
              <a:gd name="T23" fmla="*/ 264 h 1948"/>
              <a:gd name="T24" fmla="*/ 191 w 4210"/>
              <a:gd name="T25" fmla="*/ 277 h 1948"/>
              <a:gd name="T26" fmla="*/ 1360 w 4210"/>
              <a:gd name="T27" fmla="*/ 153 h 1948"/>
              <a:gd name="T28" fmla="*/ 2064 w 4210"/>
              <a:gd name="T29" fmla="*/ 101 h 1948"/>
              <a:gd name="T30" fmla="*/ 2763 w 4210"/>
              <a:gd name="T31" fmla="*/ 84 h 1948"/>
              <a:gd name="T32" fmla="*/ 3228 w 4210"/>
              <a:gd name="T33" fmla="*/ 91 h 1948"/>
              <a:gd name="T34" fmla="*/ 3578 w 4210"/>
              <a:gd name="T35" fmla="*/ 107 h 1948"/>
              <a:gd name="T36" fmla="*/ 3875 w 4210"/>
              <a:gd name="T37" fmla="*/ 124 h 1948"/>
              <a:gd name="T38" fmla="*/ 3959 w 4210"/>
              <a:gd name="T39" fmla="*/ 220 h 1948"/>
              <a:gd name="T40" fmla="*/ 4002 w 4210"/>
              <a:gd name="T41" fmla="*/ 610 h 1948"/>
              <a:gd name="T42" fmla="*/ 3983 w 4210"/>
              <a:gd name="T43" fmla="*/ 1100 h 1948"/>
              <a:gd name="T44" fmla="*/ 3965 w 4210"/>
              <a:gd name="T45" fmla="*/ 1593 h 1948"/>
              <a:gd name="T46" fmla="*/ 3965 w 4210"/>
              <a:gd name="T47" fmla="*/ 1690 h 1948"/>
              <a:gd name="T48" fmla="*/ 3862 w 4210"/>
              <a:gd name="T49" fmla="*/ 1684 h 1948"/>
              <a:gd name="T50" fmla="*/ 3680 w 4210"/>
              <a:gd name="T51" fmla="*/ 1662 h 1948"/>
              <a:gd name="T52" fmla="*/ 3267 w 4210"/>
              <a:gd name="T53" fmla="*/ 1611 h 1948"/>
              <a:gd name="T54" fmla="*/ 2598 w 4210"/>
              <a:gd name="T55" fmla="*/ 1592 h 1948"/>
              <a:gd name="T56" fmla="*/ 2218 w 4210"/>
              <a:gd name="T57" fmla="*/ 1582 h 1948"/>
              <a:gd name="T58" fmla="*/ 1529 w 4210"/>
              <a:gd name="T59" fmla="*/ 1547 h 1948"/>
              <a:gd name="T60" fmla="*/ 330 w 4210"/>
              <a:gd name="T61" fmla="*/ 1514 h 1948"/>
              <a:gd name="T62" fmla="*/ 89 w 4210"/>
              <a:gd name="T63" fmla="*/ 1441 h 1948"/>
              <a:gd name="T64" fmla="*/ 113 w 4210"/>
              <a:gd name="T65" fmla="*/ 1050 h 1948"/>
              <a:gd name="T66" fmla="*/ 140 w 4210"/>
              <a:gd name="T67" fmla="*/ 722 h 1948"/>
              <a:gd name="T68" fmla="*/ 159 w 4210"/>
              <a:gd name="T69" fmla="*/ 473 h 1948"/>
              <a:gd name="T70" fmla="*/ 160 w 4210"/>
              <a:gd name="T71" fmla="*/ 281 h 1948"/>
              <a:gd name="T72" fmla="*/ 152 w 4210"/>
              <a:gd name="T73" fmla="*/ 238 h 1948"/>
              <a:gd name="T74" fmla="*/ 127 w 4210"/>
              <a:gd name="T75" fmla="*/ 234 h 1948"/>
              <a:gd name="T76" fmla="*/ 108 w 4210"/>
              <a:gd name="T77" fmla="*/ 282 h 1948"/>
              <a:gd name="T78" fmla="*/ 78 w 4210"/>
              <a:gd name="T79" fmla="*/ 490 h 1948"/>
              <a:gd name="T80" fmla="*/ 55 w 4210"/>
              <a:gd name="T81" fmla="*/ 753 h 1948"/>
              <a:gd name="T82" fmla="*/ 25 w 4210"/>
              <a:gd name="T83" fmla="*/ 1108 h 1948"/>
              <a:gd name="T84" fmla="*/ 4 w 4210"/>
              <a:gd name="T85" fmla="*/ 1350 h 1948"/>
              <a:gd name="T86" fmla="*/ 12 w 4210"/>
              <a:gd name="T87" fmla="*/ 1527 h 1948"/>
              <a:gd name="T88" fmla="*/ 24 w 4210"/>
              <a:gd name="T89" fmla="*/ 1569 h 1948"/>
              <a:gd name="T90" fmla="*/ 37 w 4210"/>
              <a:gd name="T91" fmla="*/ 1599 h 1948"/>
              <a:gd name="T92" fmla="*/ 159 w 4210"/>
              <a:gd name="T93" fmla="*/ 1693 h 1948"/>
              <a:gd name="T94" fmla="*/ 353 w 4210"/>
              <a:gd name="T95" fmla="*/ 1757 h 1948"/>
              <a:gd name="T96" fmla="*/ 724 w 4210"/>
              <a:gd name="T97" fmla="*/ 1783 h 1948"/>
              <a:gd name="T98" fmla="*/ 1368 w 4210"/>
              <a:gd name="T99" fmla="*/ 1814 h 1948"/>
              <a:gd name="T100" fmla="*/ 2992 w 4210"/>
              <a:gd name="T101" fmla="*/ 1897 h 1948"/>
              <a:gd name="T102" fmla="*/ 4087 w 4210"/>
              <a:gd name="T103" fmla="*/ 1948 h 1948"/>
              <a:gd name="T104" fmla="*/ 4138 w 4210"/>
              <a:gd name="T105" fmla="*/ 1913 h 1948"/>
              <a:gd name="T106" fmla="*/ 4152 w 4210"/>
              <a:gd name="T107" fmla="*/ 1868 h 1948"/>
              <a:gd name="T108" fmla="*/ 4192 w 4210"/>
              <a:gd name="T109" fmla="*/ 767 h 1948"/>
              <a:gd name="T110" fmla="*/ 4208 w 4210"/>
              <a:gd name="T111" fmla="*/ 531 h 1948"/>
              <a:gd name="T112" fmla="*/ 4203 w 4210"/>
              <a:gd name="T113" fmla="*/ 326 h 1948"/>
              <a:gd name="T114" fmla="*/ 4151 w 4210"/>
              <a:gd name="T115" fmla="*/ 170 h 1948"/>
              <a:gd name="T116" fmla="*/ 4094 w 4210"/>
              <a:gd name="T117" fmla="*/ 100 h 1948"/>
              <a:gd name="T118" fmla="*/ 4033 w 4210"/>
              <a:gd name="T119" fmla="*/ 59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10" h="1948">
                <a:moveTo>
                  <a:pt x="4033" y="59"/>
                </a:moveTo>
                <a:lnTo>
                  <a:pt x="4017" y="53"/>
                </a:lnTo>
                <a:lnTo>
                  <a:pt x="3987" y="53"/>
                </a:lnTo>
                <a:lnTo>
                  <a:pt x="3974" y="58"/>
                </a:lnTo>
                <a:lnTo>
                  <a:pt x="3968" y="53"/>
                </a:lnTo>
                <a:lnTo>
                  <a:pt x="3956" y="49"/>
                </a:lnTo>
                <a:lnTo>
                  <a:pt x="3902" y="39"/>
                </a:lnTo>
                <a:lnTo>
                  <a:pt x="3788" y="27"/>
                </a:lnTo>
                <a:lnTo>
                  <a:pt x="3617" y="21"/>
                </a:lnTo>
                <a:lnTo>
                  <a:pt x="3503" y="17"/>
                </a:lnTo>
                <a:lnTo>
                  <a:pt x="3260" y="6"/>
                </a:lnTo>
                <a:lnTo>
                  <a:pt x="3017" y="2"/>
                </a:lnTo>
                <a:lnTo>
                  <a:pt x="2778" y="0"/>
                </a:lnTo>
                <a:lnTo>
                  <a:pt x="2302" y="6"/>
                </a:lnTo>
                <a:lnTo>
                  <a:pt x="2064" y="15"/>
                </a:lnTo>
                <a:lnTo>
                  <a:pt x="1829" y="27"/>
                </a:lnTo>
                <a:lnTo>
                  <a:pt x="1355" y="57"/>
                </a:lnTo>
                <a:lnTo>
                  <a:pt x="882" y="104"/>
                </a:lnTo>
                <a:lnTo>
                  <a:pt x="531" y="155"/>
                </a:lnTo>
                <a:lnTo>
                  <a:pt x="299" y="199"/>
                </a:lnTo>
                <a:lnTo>
                  <a:pt x="183" y="224"/>
                </a:lnTo>
                <a:lnTo>
                  <a:pt x="174" y="228"/>
                </a:lnTo>
                <a:lnTo>
                  <a:pt x="165" y="245"/>
                </a:lnTo>
                <a:lnTo>
                  <a:pt x="166" y="264"/>
                </a:lnTo>
                <a:lnTo>
                  <a:pt x="181" y="277"/>
                </a:lnTo>
                <a:lnTo>
                  <a:pt x="191" y="277"/>
                </a:lnTo>
                <a:lnTo>
                  <a:pt x="659" y="229"/>
                </a:lnTo>
                <a:lnTo>
                  <a:pt x="1360" y="153"/>
                </a:lnTo>
                <a:lnTo>
                  <a:pt x="1828" y="113"/>
                </a:lnTo>
                <a:lnTo>
                  <a:pt x="2064" y="101"/>
                </a:lnTo>
                <a:lnTo>
                  <a:pt x="2297" y="92"/>
                </a:lnTo>
                <a:lnTo>
                  <a:pt x="2763" y="84"/>
                </a:lnTo>
                <a:lnTo>
                  <a:pt x="2996" y="87"/>
                </a:lnTo>
                <a:lnTo>
                  <a:pt x="3228" y="91"/>
                </a:lnTo>
                <a:lnTo>
                  <a:pt x="3461" y="100"/>
                </a:lnTo>
                <a:lnTo>
                  <a:pt x="3578" y="107"/>
                </a:lnTo>
                <a:lnTo>
                  <a:pt x="3757" y="120"/>
                </a:lnTo>
                <a:lnTo>
                  <a:pt x="3875" y="124"/>
                </a:lnTo>
                <a:lnTo>
                  <a:pt x="3934" y="123"/>
                </a:lnTo>
                <a:lnTo>
                  <a:pt x="3959" y="220"/>
                </a:lnTo>
                <a:lnTo>
                  <a:pt x="3990" y="415"/>
                </a:lnTo>
                <a:lnTo>
                  <a:pt x="4002" y="610"/>
                </a:lnTo>
                <a:lnTo>
                  <a:pt x="4000" y="806"/>
                </a:lnTo>
                <a:lnTo>
                  <a:pt x="3983" y="1100"/>
                </a:lnTo>
                <a:lnTo>
                  <a:pt x="3967" y="1396"/>
                </a:lnTo>
                <a:lnTo>
                  <a:pt x="3965" y="1593"/>
                </a:lnTo>
                <a:lnTo>
                  <a:pt x="3971" y="1691"/>
                </a:lnTo>
                <a:lnTo>
                  <a:pt x="3965" y="1690"/>
                </a:lnTo>
                <a:lnTo>
                  <a:pt x="3960" y="1690"/>
                </a:lnTo>
                <a:lnTo>
                  <a:pt x="3862" y="1684"/>
                </a:lnTo>
                <a:lnTo>
                  <a:pt x="3762" y="1676"/>
                </a:lnTo>
                <a:lnTo>
                  <a:pt x="3680" y="1662"/>
                </a:lnTo>
                <a:lnTo>
                  <a:pt x="3516" y="1637"/>
                </a:lnTo>
                <a:lnTo>
                  <a:pt x="3267" y="1611"/>
                </a:lnTo>
                <a:lnTo>
                  <a:pt x="2932" y="1594"/>
                </a:lnTo>
                <a:lnTo>
                  <a:pt x="2598" y="1592"/>
                </a:lnTo>
                <a:lnTo>
                  <a:pt x="2431" y="1593"/>
                </a:lnTo>
                <a:lnTo>
                  <a:pt x="2218" y="1582"/>
                </a:lnTo>
                <a:lnTo>
                  <a:pt x="2007" y="1572"/>
                </a:lnTo>
                <a:lnTo>
                  <a:pt x="1529" y="1547"/>
                </a:lnTo>
                <a:lnTo>
                  <a:pt x="809" y="1519"/>
                </a:lnTo>
                <a:lnTo>
                  <a:pt x="330" y="1514"/>
                </a:lnTo>
                <a:lnTo>
                  <a:pt x="91" y="1519"/>
                </a:lnTo>
                <a:lnTo>
                  <a:pt x="89" y="1441"/>
                </a:lnTo>
                <a:lnTo>
                  <a:pt x="94" y="1284"/>
                </a:lnTo>
                <a:lnTo>
                  <a:pt x="113" y="1050"/>
                </a:lnTo>
                <a:lnTo>
                  <a:pt x="127" y="893"/>
                </a:lnTo>
                <a:lnTo>
                  <a:pt x="140" y="722"/>
                </a:lnTo>
                <a:lnTo>
                  <a:pt x="152" y="549"/>
                </a:lnTo>
                <a:lnTo>
                  <a:pt x="159" y="473"/>
                </a:lnTo>
                <a:lnTo>
                  <a:pt x="164" y="358"/>
                </a:lnTo>
                <a:lnTo>
                  <a:pt x="160" y="281"/>
                </a:lnTo>
                <a:lnTo>
                  <a:pt x="155" y="245"/>
                </a:lnTo>
                <a:lnTo>
                  <a:pt x="152" y="238"/>
                </a:lnTo>
                <a:lnTo>
                  <a:pt x="143" y="232"/>
                </a:lnTo>
                <a:lnTo>
                  <a:pt x="127" y="234"/>
                </a:lnTo>
                <a:lnTo>
                  <a:pt x="121" y="245"/>
                </a:lnTo>
                <a:lnTo>
                  <a:pt x="108" y="282"/>
                </a:lnTo>
                <a:lnTo>
                  <a:pt x="91" y="364"/>
                </a:lnTo>
                <a:lnTo>
                  <a:pt x="78" y="490"/>
                </a:lnTo>
                <a:lnTo>
                  <a:pt x="72" y="571"/>
                </a:lnTo>
                <a:lnTo>
                  <a:pt x="55" y="753"/>
                </a:lnTo>
                <a:lnTo>
                  <a:pt x="39" y="936"/>
                </a:lnTo>
                <a:lnTo>
                  <a:pt x="25" y="1108"/>
                </a:lnTo>
                <a:lnTo>
                  <a:pt x="11" y="1279"/>
                </a:lnTo>
                <a:lnTo>
                  <a:pt x="4" y="1350"/>
                </a:lnTo>
                <a:lnTo>
                  <a:pt x="0" y="1457"/>
                </a:lnTo>
                <a:lnTo>
                  <a:pt x="12" y="1527"/>
                </a:lnTo>
                <a:lnTo>
                  <a:pt x="26" y="1559"/>
                </a:lnTo>
                <a:lnTo>
                  <a:pt x="24" y="1569"/>
                </a:lnTo>
                <a:lnTo>
                  <a:pt x="29" y="1590"/>
                </a:lnTo>
                <a:lnTo>
                  <a:pt x="37" y="1599"/>
                </a:lnTo>
                <a:lnTo>
                  <a:pt x="73" y="1636"/>
                </a:lnTo>
                <a:lnTo>
                  <a:pt x="159" y="1693"/>
                </a:lnTo>
                <a:lnTo>
                  <a:pt x="252" y="1732"/>
                </a:lnTo>
                <a:lnTo>
                  <a:pt x="353" y="1757"/>
                </a:lnTo>
                <a:lnTo>
                  <a:pt x="512" y="1777"/>
                </a:lnTo>
                <a:lnTo>
                  <a:pt x="724" y="1783"/>
                </a:lnTo>
                <a:lnTo>
                  <a:pt x="824" y="1786"/>
                </a:lnTo>
                <a:lnTo>
                  <a:pt x="1368" y="1814"/>
                </a:lnTo>
                <a:lnTo>
                  <a:pt x="1912" y="1843"/>
                </a:lnTo>
                <a:lnTo>
                  <a:pt x="2992" y="1897"/>
                </a:lnTo>
                <a:lnTo>
                  <a:pt x="4070" y="1948"/>
                </a:lnTo>
                <a:lnTo>
                  <a:pt x="4087" y="1948"/>
                </a:lnTo>
                <a:lnTo>
                  <a:pt x="4116" y="1935"/>
                </a:lnTo>
                <a:lnTo>
                  <a:pt x="4138" y="1913"/>
                </a:lnTo>
                <a:lnTo>
                  <a:pt x="4151" y="1883"/>
                </a:lnTo>
                <a:lnTo>
                  <a:pt x="4152" y="1868"/>
                </a:lnTo>
                <a:lnTo>
                  <a:pt x="4171" y="1317"/>
                </a:lnTo>
                <a:lnTo>
                  <a:pt x="4192" y="767"/>
                </a:lnTo>
                <a:lnTo>
                  <a:pt x="4197" y="680"/>
                </a:lnTo>
                <a:lnTo>
                  <a:pt x="4208" y="531"/>
                </a:lnTo>
                <a:lnTo>
                  <a:pt x="4210" y="428"/>
                </a:lnTo>
                <a:lnTo>
                  <a:pt x="4203" y="326"/>
                </a:lnTo>
                <a:lnTo>
                  <a:pt x="4180" y="233"/>
                </a:lnTo>
                <a:lnTo>
                  <a:pt x="4151" y="170"/>
                </a:lnTo>
                <a:lnTo>
                  <a:pt x="4125" y="132"/>
                </a:lnTo>
                <a:lnTo>
                  <a:pt x="4094" y="100"/>
                </a:lnTo>
                <a:lnTo>
                  <a:pt x="4055" y="71"/>
                </a:lnTo>
                <a:lnTo>
                  <a:pt x="4033" y="5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180">
            <a:extLst>
              <a:ext uri="{FF2B5EF4-FFF2-40B4-BE49-F238E27FC236}">
                <a16:creationId xmlns:a16="http://schemas.microsoft.com/office/drawing/2014/main" id="{209E8B52-50AC-4573-AA10-FE62B5B7810A}"/>
              </a:ext>
            </a:extLst>
          </p:cNvPr>
          <p:cNvSpPr>
            <a:spLocks/>
          </p:cNvSpPr>
          <p:nvPr/>
        </p:nvSpPr>
        <p:spPr bwMode="auto">
          <a:xfrm>
            <a:off x="8125440" y="4177358"/>
            <a:ext cx="1323098" cy="931142"/>
          </a:xfrm>
          <a:custGeom>
            <a:avLst/>
            <a:gdLst>
              <a:gd name="T0" fmla="*/ 2539 w 2659"/>
              <a:gd name="T1" fmla="*/ 120 h 1873"/>
              <a:gd name="T2" fmla="*/ 2497 w 2659"/>
              <a:gd name="T3" fmla="*/ 97 h 1873"/>
              <a:gd name="T4" fmla="*/ 2469 w 2659"/>
              <a:gd name="T5" fmla="*/ 90 h 1873"/>
              <a:gd name="T6" fmla="*/ 2442 w 2659"/>
              <a:gd name="T7" fmla="*/ 79 h 1873"/>
              <a:gd name="T8" fmla="*/ 2437 w 2659"/>
              <a:gd name="T9" fmla="*/ 46 h 1873"/>
              <a:gd name="T10" fmla="*/ 2416 w 2659"/>
              <a:gd name="T11" fmla="*/ 36 h 1873"/>
              <a:gd name="T12" fmla="*/ 2192 w 2659"/>
              <a:gd name="T13" fmla="*/ 11 h 1873"/>
              <a:gd name="T14" fmla="*/ 1815 w 2659"/>
              <a:gd name="T15" fmla="*/ 5 h 1873"/>
              <a:gd name="T16" fmla="*/ 1223 w 2659"/>
              <a:gd name="T17" fmla="*/ 0 h 1873"/>
              <a:gd name="T18" fmla="*/ 631 w 2659"/>
              <a:gd name="T19" fmla="*/ 14 h 1873"/>
              <a:gd name="T20" fmla="*/ 256 w 2659"/>
              <a:gd name="T21" fmla="*/ 30 h 1873"/>
              <a:gd name="T22" fmla="*/ 35 w 2659"/>
              <a:gd name="T23" fmla="*/ 65 h 1873"/>
              <a:gd name="T24" fmla="*/ 22 w 2659"/>
              <a:gd name="T25" fmla="*/ 77 h 1873"/>
              <a:gd name="T26" fmla="*/ 33 w 2659"/>
              <a:gd name="T27" fmla="*/ 97 h 1873"/>
              <a:gd name="T28" fmla="*/ 112 w 2659"/>
              <a:gd name="T29" fmla="*/ 106 h 1873"/>
              <a:gd name="T30" fmla="*/ 484 w 2659"/>
              <a:gd name="T31" fmla="*/ 97 h 1873"/>
              <a:gd name="T32" fmla="*/ 927 w 2659"/>
              <a:gd name="T33" fmla="*/ 84 h 1873"/>
              <a:gd name="T34" fmla="*/ 1519 w 2659"/>
              <a:gd name="T35" fmla="*/ 84 h 1873"/>
              <a:gd name="T36" fmla="*/ 1961 w 2659"/>
              <a:gd name="T37" fmla="*/ 97 h 1873"/>
              <a:gd name="T38" fmla="*/ 2333 w 2659"/>
              <a:gd name="T39" fmla="*/ 115 h 1873"/>
              <a:gd name="T40" fmla="*/ 2407 w 2659"/>
              <a:gd name="T41" fmla="*/ 111 h 1873"/>
              <a:gd name="T42" fmla="*/ 2397 w 2659"/>
              <a:gd name="T43" fmla="*/ 199 h 1873"/>
              <a:gd name="T44" fmla="*/ 2392 w 2659"/>
              <a:gd name="T45" fmla="*/ 654 h 1873"/>
              <a:gd name="T46" fmla="*/ 2388 w 2659"/>
              <a:gd name="T47" fmla="*/ 932 h 1873"/>
              <a:gd name="T48" fmla="*/ 2349 w 2659"/>
              <a:gd name="T49" fmla="*/ 1317 h 1873"/>
              <a:gd name="T50" fmla="*/ 2287 w 2659"/>
              <a:gd name="T51" fmla="*/ 1600 h 1873"/>
              <a:gd name="T52" fmla="*/ 2285 w 2659"/>
              <a:gd name="T53" fmla="*/ 1607 h 1873"/>
              <a:gd name="T54" fmla="*/ 2263 w 2659"/>
              <a:gd name="T55" fmla="*/ 1590 h 1873"/>
              <a:gd name="T56" fmla="*/ 1982 w 2659"/>
              <a:gd name="T57" fmla="*/ 1572 h 1873"/>
              <a:gd name="T58" fmla="*/ 1165 w 2659"/>
              <a:gd name="T59" fmla="*/ 1540 h 1873"/>
              <a:gd name="T60" fmla="*/ 633 w 2659"/>
              <a:gd name="T61" fmla="*/ 1493 h 1873"/>
              <a:gd name="T62" fmla="*/ 306 w 2659"/>
              <a:gd name="T63" fmla="*/ 1450 h 1873"/>
              <a:gd name="T64" fmla="*/ 110 w 2659"/>
              <a:gd name="T65" fmla="*/ 1440 h 1873"/>
              <a:gd name="T66" fmla="*/ 104 w 2659"/>
              <a:gd name="T67" fmla="*/ 1433 h 1873"/>
              <a:gd name="T68" fmla="*/ 99 w 2659"/>
              <a:gd name="T69" fmla="*/ 1427 h 1873"/>
              <a:gd name="T70" fmla="*/ 83 w 2659"/>
              <a:gd name="T71" fmla="*/ 606 h 1873"/>
              <a:gd name="T72" fmla="*/ 52 w 2659"/>
              <a:gd name="T73" fmla="*/ 116 h 1873"/>
              <a:gd name="T74" fmla="*/ 39 w 2659"/>
              <a:gd name="T75" fmla="*/ 98 h 1873"/>
              <a:gd name="T76" fmla="*/ 13 w 2659"/>
              <a:gd name="T77" fmla="*/ 107 h 1873"/>
              <a:gd name="T78" fmla="*/ 5 w 2659"/>
              <a:gd name="T79" fmla="*/ 281 h 1873"/>
              <a:gd name="T80" fmla="*/ 8 w 2659"/>
              <a:gd name="T81" fmla="*/ 1109 h 1873"/>
              <a:gd name="T82" fmla="*/ 22 w 2659"/>
              <a:gd name="T83" fmla="*/ 1449 h 1873"/>
              <a:gd name="T84" fmla="*/ 37 w 2659"/>
              <a:gd name="T85" fmla="*/ 1468 h 1873"/>
              <a:gd name="T86" fmla="*/ 40 w 2659"/>
              <a:gd name="T87" fmla="*/ 1482 h 1873"/>
              <a:gd name="T88" fmla="*/ 91 w 2659"/>
              <a:gd name="T89" fmla="*/ 1551 h 1873"/>
              <a:gd name="T90" fmla="*/ 175 w 2659"/>
              <a:gd name="T91" fmla="*/ 1621 h 1873"/>
              <a:gd name="T92" fmla="*/ 358 w 2659"/>
              <a:gd name="T93" fmla="*/ 1696 h 1873"/>
              <a:gd name="T94" fmla="*/ 593 w 2659"/>
              <a:gd name="T95" fmla="*/ 1730 h 1873"/>
              <a:gd name="T96" fmla="*/ 875 w 2659"/>
              <a:gd name="T97" fmla="*/ 1747 h 1873"/>
              <a:gd name="T98" fmla="*/ 2126 w 2659"/>
              <a:gd name="T99" fmla="*/ 1861 h 1873"/>
              <a:gd name="T100" fmla="*/ 2284 w 2659"/>
              <a:gd name="T101" fmla="*/ 1873 h 1873"/>
              <a:gd name="T102" fmla="*/ 2392 w 2659"/>
              <a:gd name="T103" fmla="*/ 1843 h 1873"/>
              <a:gd name="T104" fmla="*/ 2453 w 2659"/>
              <a:gd name="T105" fmla="*/ 1766 h 1873"/>
              <a:gd name="T106" fmla="*/ 2508 w 2659"/>
              <a:gd name="T107" fmla="*/ 1600 h 1873"/>
              <a:gd name="T108" fmla="*/ 2609 w 2659"/>
              <a:gd name="T109" fmla="*/ 1179 h 1873"/>
              <a:gd name="T110" fmla="*/ 2642 w 2659"/>
              <a:gd name="T111" fmla="*/ 980 h 1873"/>
              <a:gd name="T112" fmla="*/ 2659 w 2659"/>
              <a:gd name="T113" fmla="*/ 714 h 1873"/>
              <a:gd name="T114" fmla="*/ 2638 w 2659"/>
              <a:gd name="T115" fmla="*/ 451 h 1873"/>
              <a:gd name="T116" fmla="*/ 2570 w 2659"/>
              <a:gd name="T117" fmla="*/ 194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59" h="1873">
                <a:moveTo>
                  <a:pt x="2545" y="131"/>
                </a:moveTo>
                <a:lnTo>
                  <a:pt x="2539" y="120"/>
                </a:lnTo>
                <a:lnTo>
                  <a:pt x="2525" y="106"/>
                </a:lnTo>
                <a:lnTo>
                  <a:pt x="2497" y="97"/>
                </a:lnTo>
                <a:lnTo>
                  <a:pt x="2476" y="100"/>
                </a:lnTo>
                <a:lnTo>
                  <a:pt x="2469" y="90"/>
                </a:lnTo>
                <a:lnTo>
                  <a:pt x="2453" y="80"/>
                </a:lnTo>
                <a:lnTo>
                  <a:pt x="2442" y="79"/>
                </a:lnTo>
                <a:lnTo>
                  <a:pt x="2445" y="65"/>
                </a:lnTo>
                <a:lnTo>
                  <a:pt x="2437" y="46"/>
                </a:lnTo>
                <a:lnTo>
                  <a:pt x="2425" y="37"/>
                </a:lnTo>
                <a:lnTo>
                  <a:pt x="2416" y="36"/>
                </a:lnTo>
                <a:lnTo>
                  <a:pt x="2344" y="24"/>
                </a:lnTo>
                <a:lnTo>
                  <a:pt x="2192" y="11"/>
                </a:lnTo>
                <a:lnTo>
                  <a:pt x="1964" y="7"/>
                </a:lnTo>
                <a:lnTo>
                  <a:pt x="1815" y="5"/>
                </a:lnTo>
                <a:lnTo>
                  <a:pt x="1519" y="0"/>
                </a:lnTo>
                <a:lnTo>
                  <a:pt x="1223" y="0"/>
                </a:lnTo>
                <a:lnTo>
                  <a:pt x="927" y="4"/>
                </a:lnTo>
                <a:lnTo>
                  <a:pt x="631" y="14"/>
                </a:lnTo>
                <a:lnTo>
                  <a:pt x="482" y="18"/>
                </a:lnTo>
                <a:lnTo>
                  <a:pt x="256" y="30"/>
                </a:lnTo>
                <a:lnTo>
                  <a:pt x="107" y="49"/>
                </a:lnTo>
                <a:lnTo>
                  <a:pt x="35" y="65"/>
                </a:lnTo>
                <a:lnTo>
                  <a:pt x="27" y="67"/>
                </a:lnTo>
                <a:lnTo>
                  <a:pt x="22" y="77"/>
                </a:lnTo>
                <a:lnTo>
                  <a:pt x="25" y="89"/>
                </a:lnTo>
                <a:lnTo>
                  <a:pt x="33" y="97"/>
                </a:lnTo>
                <a:lnTo>
                  <a:pt x="39" y="98"/>
                </a:lnTo>
                <a:lnTo>
                  <a:pt x="112" y="106"/>
                </a:lnTo>
                <a:lnTo>
                  <a:pt x="261" y="107"/>
                </a:lnTo>
                <a:lnTo>
                  <a:pt x="484" y="97"/>
                </a:lnTo>
                <a:lnTo>
                  <a:pt x="631" y="92"/>
                </a:lnTo>
                <a:lnTo>
                  <a:pt x="927" y="84"/>
                </a:lnTo>
                <a:lnTo>
                  <a:pt x="1223" y="83"/>
                </a:lnTo>
                <a:lnTo>
                  <a:pt x="1519" y="84"/>
                </a:lnTo>
                <a:lnTo>
                  <a:pt x="1815" y="90"/>
                </a:lnTo>
                <a:lnTo>
                  <a:pt x="1961" y="97"/>
                </a:lnTo>
                <a:lnTo>
                  <a:pt x="2186" y="112"/>
                </a:lnTo>
                <a:lnTo>
                  <a:pt x="2333" y="115"/>
                </a:lnTo>
                <a:lnTo>
                  <a:pt x="2406" y="111"/>
                </a:lnTo>
                <a:lnTo>
                  <a:pt x="2407" y="111"/>
                </a:lnTo>
                <a:lnTo>
                  <a:pt x="2408" y="111"/>
                </a:lnTo>
                <a:lnTo>
                  <a:pt x="2397" y="199"/>
                </a:lnTo>
                <a:lnTo>
                  <a:pt x="2389" y="381"/>
                </a:lnTo>
                <a:lnTo>
                  <a:pt x="2392" y="654"/>
                </a:lnTo>
                <a:lnTo>
                  <a:pt x="2390" y="834"/>
                </a:lnTo>
                <a:lnTo>
                  <a:pt x="2388" y="932"/>
                </a:lnTo>
                <a:lnTo>
                  <a:pt x="2373" y="1125"/>
                </a:lnTo>
                <a:lnTo>
                  <a:pt x="2349" y="1317"/>
                </a:lnTo>
                <a:lnTo>
                  <a:pt x="2311" y="1506"/>
                </a:lnTo>
                <a:lnTo>
                  <a:pt x="2287" y="1600"/>
                </a:lnTo>
                <a:lnTo>
                  <a:pt x="2285" y="1603"/>
                </a:lnTo>
                <a:lnTo>
                  <a:pt x="2285" y="1607"/>
                </a:lnTo>
                <a:lnTo>
                  <a:pt x="2280" y="1599"/>
                </a:lnTo>
                <a:lnTo>
                  <a:pt x="2263" y="1590"/>
                </a:lnTo>
                <a:lnTo>
                  <a:pt x="2253" y="1589"/>
                </a:lnTo>
                <a:lnTo>
                  <a:pt x="1982" y="1572"/>
                </a:lnTo>
                <a:lnTo>
                  <a:pt x="1436" y="1556"/>
                </a:lnTo>
                <a:lnTo>
                  <a:pt x="1165" y="1540"/>
                </a:lnTo>
                <a:lnTo>
                  <a:pt x="898" y="1519"/>
                </a:lnTo>
                <a:lnTo>
                  <a:pt x="633" y="1493"/>
                </a:lnTo>
                <a:lnTo>
                  <a:pt x="504" y="1477"/>
                </a:lnTo>
                <a:lnTo>
                  <a:pt x="306" y="1450"/>
                </a:lnTo>
                <a:lnTo>
                  <a:pt x="175" y="1440"/>
                </a:lnTo>
                <a:lnTo>
                  <a:pt x="110" y="1440"/>
                </a:lnTo>
                <a:lnTo>
                  <a:pt x="108" y="1437"/>
                </a:lnTo>
                <a:lnTo>
                  <a:pt x="104" y="1433"/>
                </a:lnTo>
                <a:lnTo>
                  <a:pt x="101" y="1429"/>
                </a:lnTo>
                <a:lnTo>
                  <a:pt x="99" y="1427"/>
                </a:lnTo>
                <a:lnTo>
                  <a:pt x="96" y="1100"/>
                </a:lnTo>
                <a:lnTo>
                  <a:pt x="83" y="606"/>
                </a:lnTo>
                <a:lnTo>
                  <a:pt x="65" y="280"/>
                </a:lnTo>
                <a:lnTo>
                  <a:pt x="52" y="116"/>
                </a:lnTo>
                <a:lnTo>
                  <a:pt x="50" y="109"/>
                </a:lnTo>
                <a:lnTo>
                  <a:pt x="39" y="98"/>
                </a:lnTo>
                <a:lnTo>
                  <a:pt x="24" y="98"/>
                </a:lnTo>
                <a:lnTo>
                  <a:pt x="13" y="107"/>
                </a:lnTo>
                <a:lnTo>
                  <a:pt x="12" y="116"/>
                </a:lnTo>
                <a:lnTo>
                  <a:pt x="5" y="281"/>
                </a:lnTo>
                <a:lnTo>
                  <a:pt x="0" y="611"/>
                </a:lnTo>
                <a:lnTo>
                  <a:pt x="8" y="1109"/>
                </a:lnTo>
                <a:lnTo>
                  <a:pt x="21" y="1438"/>
                </a:lnTo>
                <a:lnTo>
                  <a:pt x="22" y="1449"/>
                </a:lnTo>
                <a:lnTo>
                  <a:pt x="30" y="1463"/>
                </a:lnTo>
                <a:lnTo>
                  <a:pt x="37" y="1468"/>
                </a:lnTo>
                <a:lnTo>
                  <a:pt x="38" y="1475"/>
                </a:lnTo>
                <a:lnTo>
                  <a:pt x="40" y="1482"/>
                </a:lnTo>
                <a:lnTo>
                  <a:pt x="56" y="1507"/>
                </a:lnTo>
                <a:lnTo>
                  <a:pt x="91" y="1551"/>
                </a:lnTo>
                <a:lnTo>
                  <a:pt x="131" y="1590"/>
                </a:lnTo>
                <a:lnTo>
                  <a:pt x="175" y="1621"/>
                </a:lnTo>
                <a:lnTo>
                  <a:pt x="249" y="1660"/>
                </a:lnTo>
                <a:lnTo>
                  <a:pt x="358" y="1696"/>
                </a:lnTo>
                <a:lnTo>
                  <a:pt x="473" y="1718"/>
                </a:lnTo>
                <a:lnTo>
                  <a:pt x="593" y="1730"/>
                </a:lnTo>
                <a:lnTo>
                  <a:pt x="769" y="1739"/>
                </a:lnTo>
                <a:lnTo>
                  <a:pt x="875" y="1747"/>
                </a:lnTo>
                <a:lnTo>
                  <a:pt x="1500" y="1805"/>
                </a:lnTo>
                <a:lnTo>
                  <a:pt x="2126" y="1861"/>
                </a:lnTo>
                <a:lnTo>
                  <a:pt x="2182" y="1866"/>
                </a:lnTo>
                <a:lnTo>
                  <a:pt x="2284" y="1873"/>
                </a:lnTo>
                <a:lnTo>
                  <a:pt x="2351" y="1861"/>
                </a:lnTo>
                <a:lnTo>
                  <a:pt x="2392" y="1843"/>
                </a:lnTo>
                <a:lnTo>
                  <a:pt x="2425" y="1812"/>
                </a:lnTo>
                <a:lnTo>
                  <a:pt x="2453" y="1766"/>
                </a:lnTo>
                <a:lnTo>
                  <a:pt x="2464" y="1738"/>
                </a:lnTo>
                <a:lnTo>
                  <a:pt x="2508" y="1600"/>
                </a:lnTo>
                <a:lnTo>
                  <a:pt x="2581" y="1319"/>
                </a:lnTo>
                <a:lnTo>
                  <a:pt x="2609" y="1179"/>
                </a:lnTo>
                <a:lnTo>
                  <a:pt x="2622" y="1113"/>
                </a:lnTo>
                <a:lnTo>
                  <a:pt x="2642" y="980"/>
                </a:lnTo>
                <a:lnTo>
                  <a:pt x="2655" y="847"/>
                </a:lnTo>
                <a:lnTo>
                  <a:pt x="2659" y="714"/>
                </a:lnTo>
                <a:lnTo>
                  <a:pt x="2653" y="582"/>
                </a:lnTo>
                <a:lnTo>
                  <a:pt x="2638" y="451"/>
                </a:lnTo>
                <a:lnTo>
                  <a:pt x="2611" y="321"/>
                </a:lnTo>
                <a:lnTo>
                  <a:pt x="2570" y="194"/>
                </a:lnTo>
                <a:lnTo>
                  <a:pt x="2545" y="13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39">
            <a:extLst>
              <a:ext uri="{FF2B5EF4-FFF2-40B4-BE49-F238E27FC236}">
                <a16:creationId xmlns:a16="http://schemas.microsoft.com/office/drawing/2014/main" id="{FDB8FEAC-AAF8-477B-8CEF-7DA792DCC44C}"/>
              </a:ext>
            </a:extLst>
          </p:cNvPr>
          <p:cNvSpPr>
            <a:spLocks/>
          </p:cNvSpPr>
          <p:nvPr/>
        </p:nvSpPr>
        <p:spPr bwMode="auto">
          <a:xfrm>
            <a:off x="3098961" y="1354529"/>
            <a:ext cx="1624748" cy="933366"/>
          </a:xfrm>
          <a:custGeom>
            <a:avLst/>
            <a:gdLst>
              <a:gd name="T0" fmla="*/ 2722 w 2821"/>
              <a:gd name="T1" fmla="*/ 170 h 1620"/>
              <a:gd name="T2" fmla="*/ 2722 w 2821"/>
              <a:gd name="T3" fmla="*/ 159 h 1620"/>
              <a:gd name="T4" fmla="*/ 2697 w 2821"/>
              <a:gd name="T5" fmla="*/ 131 h 1620"/>
              <a:gd name="T6" fmla="*/ 2517 w 2821"/>
              <a:gd name="T7" fmla="*/ 106 h 1620"/>
              <a:gd name="T8" fmla="*/ 1863 w 2821"/>
              <a:gd name="T9" fmla="*/ 42 h 1620"/>
              <a:gd name="T10" fmla="*/ 1206 w 2821"/>
              <a:gd name="T11" fmla="*/ 7 h 1620"/>
              <a:gd name="T12" fmla="*/ 548 w 2821"/>
              <a:gd name="T13" fmla="*/ 0 h 1620"/>
              <a:gd name="T14" fmla="*/ 55 w 2821"/>
              <a:gd name="T15" fmla="*/ 17 h 1620"/>
              <a:gd name="T16" fmla="*/ 30 w 2821"/>
              <a:gd name="T17" fmla="*/ 25 h 1620"/>
              <a:gd name="T18" fmla="*/ 16 w 2821"/>
              <a:gd name="T19" fmla="*/ 75 h 1620"/>
              <a:gd name="T20" fmla="*/ 46 w 2821"/>
              <a:gd name="T21" fmla="*/ 100 h 1620"/>
              <a:gd name="T22" fmla="*/ 217 w 2821"/>
              <a:gd name="T23" fmla="*/ 93 h 1620"/>
              <a:gd name="T24" fmla="*/ 865 w 2821"/>
              <a:gd name="T25" fmla="*/ 84 h 1620"/>
              <a:gd name="T26" fmla="*/ 1511 w 2821"/>
              <a:gd name="T27" fmla="*/ 104 h 1620"/>
              <a:gd name="T28" fmla="*/ 2157 w 2821"/>
              <a:gd name="T29" fmla="*/ 150 h 1620"/>
              <a:gd name="T30" fmla="*/ 2640 w 2821"/>
              <a:gd name="T31" fmla="*/ 205 h 1620"/>
              <a:gd name="T32" fmla="*/ 2639 w 2821"/>
              <a:gd name="T33" fmla="*/ 482 h 1620"/>
              <a:gd name="T34" fmla="*/ 2614 w 2821"/>
              <a:gd name="T35" fmla="*/ 989 h 1620"/>
              <a:gd name="T36" fmla="*/ 2591 w 2821"/>
              <a:gd name="T37" fmla="*/ 1336 h 1620"/>
              <a:gd name="T38" fmla="*/ 2587 w 2821"/>
              <a:gd name="T39" fmla="*/ 1336 h 1620"/>
              <a:gd name="T40" fmla="*/ 2573 w 2821"/>
              <a:gd name="T41" fmla="*/ 1335 h 1620"/>
              <a:gd name="T42" fmla="*/ 1635 w 2821"/>
              <a:gd name="T43" fmla="*/ 1371 h 1620"/>
              <a:gd name="T44" fmla="*/ 1019 w 2821"/>
              <a:gd name="T45" fmla="*/ 1378 h 1620"/>
              <a:gd name="T46" fmla="*/ 263 w 2821"/>
              <a:gd name="T47" fmla="*/ 1374 h 1620"/>
              <a:gd name="T48" fmla="*/ 113 w 2821"/>
              <a:gd name="T49" fmla="*/ 1369 h 1620"/>
              <a:gd name="T50" fmla="*/ 97 w 2821"/>
              <a:gd name="T51" fmla="*/ 1327 h 1620"/>
              <a:gd name="T52" fmla="*/ 90 w 2821"/>
              <a:gd name="T53" fmla="*/ 1139 h 1620"/>
              <a:gd name="T54" fmla="*/ 91 w 2821"/>
              <a:gd name="T55" fmla="*/ 909 h 1620"/>
              <a:gd name="T56" fmla="*/ 91 w 2821"/>
              <a:gd name="T57" fmla="*/ 596 h 1620"/>
              <a:gd name="T58" fmla="*/ 77 w 2821"/>
              <a:gd name="T59" fmla="*/ 136 h 1620"/>
              <a:gd name="T60" fmla="*/ 64 w 2821"/>
              <a:gd name="T61" fmla="*/ 118 h 1620"/>
              <a:gd name="T62" fmla="*/ 38 w 2821"/>
              <a:gd name="T63" fmla="*/ 128 h 1620"/>
              <a:gd name="T64" fmla="*/ 24 w 2821"/>
              <a:gd name="T65" fmla="*/ 316 h 1620"/>
              <a:gd name="T66" fmla="*/ 17 w 2821"/>
              <a:gd name="T67" fmla="*/ 855 h 1620"/>
              <a:gd name="T68" fmla="*/ 16 w 2821"/>
              <a:gd name="T69" fmla="*/ 1194 h 1620"/>
              <a:gd name="T70" fmla="*/ 16 w 2821"/>
              <a:gd name="T71" fmla="*/ 1296 h 1620"/>
              <a:gd name="T72" fmla="*/ 27 w 2821"/>
              <a:gd name="T73" fmla="*/ 1354 h 1620"/>
              <a:gd name="T74" fmla="*/ 1 w 2821"/>
              <a:gd name="T75" fmla="*/ 1386 h 1620"/>
              <a:gd name="T76" fmla="*/ 4 w 2821"/>
              <a:gd name="T77" fmla="*/ 1428 h 1620"/>
              <a:gd name="T78" fmla="*/ 47 w 2821"/>
              <a:gd name="T79" fmla="*/ 1518 h 1620"/>
              <a:gd name="T80" fmla="*/ 125 w 2821"/>
              <a:gd name="T81" fmla="*/ 1576 h 1620"/>
              <a:gd name="T82" fmla="*/ 248 w 2821"/>
              <a:gd name="T83" fmla="*/ 1612 h 1620"/>
              <a:gd name="T84" fmla="*/ 396 w 2821"/>
              <a:gd name="T85" fmla="*/ 1620 h 1620"/>
              <a:gd name="T86" fmla="*/ 883 w 2821"/>
              <a:gd name="T87" fmla="*/ 1594 h 1620"/>
              <a:gd name="T88" fmla="*/ 1480 w 2821"/>
              <a:gd name="T89" fmla="*/ 1561 h 1620"/>
              <a:gd name="T90" fmla="*/ 2694 w 2821"/>
              <a:gd name="T91" fmla="*/ 1505 h 1620"/>
              <a:gd name="T92" fmla="*/ 2743 w 2821"/>
              <a:gd name="T93" fmla="*/ 1489 h 1620"/>
              <a:gd name="T94" fmla="*/ 2780 w 2821"/>
              <a:gd name="T95" fmla="*/ 1435 h 1620"/>
              <a:gd name="T96" fmla="*/ 2800 w 2821"/>
              <a:gd name="T97" fmla="*/ 1125 h 1620"/>
              <a:gd name="T98" fmla="*/ 2821 w 2821"/>
              <a:gd name="T99" fmla="*/ 249 h 1620"/>
              <a:gd name="T100" fmla="*/ 2802 w 2821"/>
              <a:gd name="T101" fmla="*/ 194 h 1620"/>
              <a:gd name="T102" fmla="*/ 2740 w 2821"/>
              <a:gd name="T103" fmla="*/ 16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21" h="1620">
                <a:moveTo>
                  <a:pt x="2722" y="171"/>
                </a:moveTo>
                <a:lnTo>
                  <a:pt x="2722" y="170"/>
                </a:lnTo>
                <a:lnTo>
                  <a:pt x="2722" y="169"/>
                </a:lnTo>
                <a:lnTo>
                  <a:pt x="2722" y="159"/>
                </a:lnTo>
                <a:lnTo>
                  <a:pt x="2716" y="145"/>
                </a:lnTo>
                <a:lnTo>
                  <a:pt x="2697" y="131"/>
                </a:lnTo>
                <a:lnTo>
                  <a:pt x="2681" y="127"/>
                </a:lnTo>
                <a:lnTo>
                  <a:pt x="2517" y="106"/>
                </a:lnTo>
                <a:lnTo>
                  <a:pt x="2191" y="70"/>
                </a:lnTo>
                <a:lnTo>
                  <a:pt x="1863" y="42"/>
                </a:lnTo>
                <a:lnTo>
                  <a:pt x="1535" y="19"/>
                </a:lnTo>
                <a:lnTo>
                  <a:pt x="1206" y="7"/>
                </a:lnTo>
                <a:lnTo>
                  <a:pt x="878" y="0"/>
                </a:lnTo>
                <a:lnTo>
                  <a:pt x="548" y="0"/>
                </a:lnTo>
                <a:lnTo>
                  <a:pt x="219" y="9"/>
                </a:lnTo>
                <a:lnTo>
                  <a:pt x="55" y="17"/>
                </a:lnTo>
                <a:lnTo>
                  <a:pt x="46" y="17"/>
                </a:lnTo>
                <a:lnTo>
                  <a:pt x="30" y="25"/>
                </a:lnTo>
                <a:lnTo>
                  <a:pt x="16" y="44"/>
                </a:lnTo>
                <a:lnTo>
                  <a:pt x="16" y="75"/>
                </a:lnTo>
                <a:lnTo>
                  <a:pt x="30" y="93"/>
                </a:lnTo>
                <a:lnTo>
                  <a:pt x="46" y="100"/>
                </a:lnTo>
                <a:lnTo>
                  <a:pt x="55" y="100"/>
                </a:lnTo>
                <a:lnTo>
                  <a:pt x="217" y="93"/>
                </a:lnTo>
                <a:lnTo>
                  <a:pt x="541" y="86"/>
                </a:lnTo>
                <a:lnTo>
                  <a:pt x="865" y="84"/>
                </a:lnTo>
                <a:lnTo>
                  <a:pt x="1187" y="91"/>
                </a:lnTo>
                <a:lnTo>
                  <a:pt x="1511" y="104"/>
                </a:lnTo>
                <a:lnTo>
                  <a:pt x="1834" y="124"/>
                </a:lnTo>
                <a:lnTo>
                  <a:pt x="2157" y="150"/>
                </a:lnTo>
                <a:lnTo>
                  <a:pt x="2480" y="184"/>
                </a:lnTo>
                <a:lnTo>
                  <a:pt x="2640" y="205"/>
                </a:lnTo>
                <a:lnTo>
                  <a:pt x="2642" y="344"/>
                </a:lnTo>
                <a:lnTo>
                  <a:pt x="2639" y="482"/>
                </a:lnTo>
                <a:lnTo>
                  <a:pt x="2625" y="735"/>
                </a:lnTo>
                <a:lnTo>
                  <a:pt x="2614" y="989"/>
                </a:lnTo>
                <a:lnTo>
                  <a:pt x="2603" y="1163"/>
                </a:lnTo>
                <a:lnTo>
                  <a:pt x="2591" y="1336"/>
                </a:lnTo>
                <a:lnTo>
                  <a:pt x="2589" y="1336"/>
                </a:lnTo>
                <a:lnTo>
                  <a:pt x="2587" y="1336"/>
                </a:lnTo>
                <a:lnTo>
                  <a:pt x="2581" y="1335"/>
                </a:lnTo>
                <a:lnTo>
                  <a:pt x="2573" y="1335"/>
                </a:lnTo>
                <a:lnTo>
                  <a:pt x="2261" y="1351"/>
                </a:lnTo>
                <a:lnTo>
                  <a:pt x="1635" y="1371"/>
                </a:lnTo>
                <a:lnTo>
                  <a:pt x="1321" y="1377"/>
                </a:lnTo>
                <a:lnTo>
                  <a:pt x="1019" y="1378"/>
                </a:lnTo>
                <a:lnTo>
                  <a:pt x="565" y="1373"/>
                </a:lnTo>
                <a:lnTo>
                  <a:pt x="263" y="1374"/>
                </a:lnTo>
                <a:lnTo>
                  <a:pt x="113" y="1378"/>
                </a:lnTo>
                <a:lnTo>
                  <a:pt x="113" y="1369"/>
                </a:lnTo>
                <a:lnTo>
                  <a:pt x="110" y="1360"/>
                </a:lnTo>
                <a:lnTo>
                  <a:pt x="97" y="1327"/>
                </a:lnTo>
                <a:lnTo>
                  <a:pt x="87" y="1255"/>
                </a:lnTo>
                <a:lnTo>
                  <a:pt x="90" y="1139"/>
                </a:lnTo>
                <a:lnTo>
                  <a:pt x="92" y="1067"/>
                </a:lnTo>
                <a:lnTo>
                  <a:pt x="91" y="909"/>
                </a:lnTo>
                <a:lnTo>
                  <a:pt x="91" y="750"/>
                </a:lnTo>
                <a:lnTo>
                  <a:pt x="91" y="596"/>
                </a:lnTo>
                <a:lnTo>
                  <a:pt x="86" y="289"/>
                </a:lnTo>
                <a:lnTo>
                  <a:pt x="77" y="136"/>
                </a:lnTo>
                <a:lnTo>
                  <a:pt x="75" y="128"/>
                </a:lnTo>
                <a:lnTo>
                  <a:pt x="64" y="118"/>
                </a:lnTo>
                <a:lnTo>
                  <a:pt x="49" y="118"/>
                </a:lnTo>
                <a:lnTo>
                  <a:pt x="38" y="128"/>
                </a:lnTo>
                <a:lnTo>
                  <a:pt x="36" y="136"/>
                </a:lnTo>
                <a:lnTo>
                  <a:pt x="24" y="316"/>
                </a:lnTo>
                <a:lnTo>
                  <a:pt x="17" y="677"/>
                </a:lnTo>
                <a:lnTo>
                  <a:pt x="17" y="855"/>
                </a:lnTo>
                <a:lnTo>
                  <a:pt x="16" y="1025"/>
                </a:lnTo>
                <a:lnTo>
                  <a:pt x="16" y="1194"/>
                </a:lnTo>
                <a:lnTo>
                  <a:pt x="16" y="1234"/>
                </a:lnTo>
                <a:lnTo>
                  <a:pt x="16" y="1296"/>
                </a:lnTo>
                <a:lnTo>
                  <a:pt x="22" y="1336"/>
                </a:lnTo>
                <a:lnTo>
                  <a:pt x="27" y="1354"/>
                </a:lnTo>
                <a:lnTo>
                  <a:pt x="16" y="1362"/>
                </a:lnTo>
                <a:lnTo>
                  <a:pt x="1" y="1386"/>
                </a:lnTo>
                <a:lnTo>
                  <a:pt x="0" y="1400"/>
                </a:lnTo>
                <a:lnTo>
                  <a:pt x="4" y="1428"/>
                </a:lnTo>
                <a:lnTo>
                  <a:pt x="20" y="1478"/>
                </a:lnTo>
                <a:lnTo>
                  <a:pt x="47" y="1518"/>
                </a:lnTo>
                <a:lnTo>
                  <a:pt x="82" y="1551"/>
                </a:lnTo>
                <a:lnTo>
                  <a:pt x="125" y="1576"/>
                </a:lnTo>
                <a:lnTo>
                  <a:pt x="171" y="1594"/>
                </a:lnTo>
                <a:lnTo>
                  <a:pt x="248" y="1612"/>
                </a:lnTo>
                <a:lnTo>
                  <a:pt x="300" y="1616"/>
                </a:lnTo>
                <a:lnTo>
                  <a:pt x="396" y="1620"/>
                </a:lnTo>
                <a:lnTo>
                  <a:pt x="590" y="1615"/>
                </a:lnTo>
                <a:lnTo>
                  <a:pt x="883" y="1594"/>
                </a:lnTo>
                <a:lnTo>
                  <a:pt x="1076" y="1581"/>
                </a:lnTo>
                <a:lnTo>
                  <a:pt x="1480" y="1561"/>
                </a:lnTo>
                <a:lnTo>
                  <a:pt x="2289" y="1518"/>
                </a:lnTo>
                <a:lnTo>
                  <a:pt x="2694" y="1505"/>
                </a:lnTo>
                <a:lnTo>
                  <a:pt x="2712" y="1504"/>
                </a:lnTo>
                <a:lnTo>
                  <a:pt x="2743" y="1489"/>
                </a:lnTo>
                <a:lnTo>
                  <a:pt x="2766" y="1466"/>
                </a:lnTo>
                <a:lnTo>
                  <a:pt x="2780" y="1435"/>
                </a:lnTo>
                <a:lnTo>
                  <a:pt x="2782" y="1417"/>
                </a:lnTo>
                <a:lnTo>
                  <a:pt x="2800" y="1125"/>
                </a:lnTo>
                <a:lnTo>
                  <a:pt x="2817" y="541"/>
                </a:lnTo>
                <a:lnTo>
                  <a:pt x="2821" y="249"/>
                </a:lnTo>
                <a:lnTo>
                  <a:pt x="2818" y="227"/>
                </a:lnTo>
                <a:lnTo>
                  <a:pt x="2802" y="194"/>
                </a:lnTo>
                <a:lnTo>
                  <a:pt x="2774" y="175"/>
                </a:lnTo>
                <a:lnTo>
                  <a:pt x="2740" y="169"/>
                </a:lnTo>
                <a:lnTo>
                  <a:pt x="2722" y="17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FFC368C-83A4-41FB-84ED-2C96773B0E6A}"/>
              </a:ext>
            </a:extLst>
          </p:cNvPr>
          <p:cNvSpPr>
            <a:spLocks/>
          </p:cNvSpPr>
          <p:nvPr/>
        </p:nvSpPr>
        <p:spPr bwMode="auto">
          <a:xfrm>
            <a:off x="2366491" y="3858906"/>
            <a:ext cx="1353245" cy="836955"/>
          </a:xfrm>
          <a:custGeom>
            <a:avLst/>
            <a:gdLst>
              <a:gd name="connsiteX0" fmla="*/ 500856 w 1065213"/>
              <a:gd name="connsiteY0" fmla="*/ 33338 h 658813"/>
              <a:gd name="connsiteX1" fmla="*/ 383778 w 1065213"/>
              <a:gd name="connsiteY1" fmla="*/ 34528 h 658813"/>
              <a:gd name="connsiteX2" fmla="*/ 150018 w 1065213"/>
              <a:gd name="connsiteY2" fmla="*/ 38097 h 658813"/>
              <a:gd name="connsiteX3" fmla="*/ 32940 w 1065213"/>
              <a:gd name="connsiteY3" fmla="*/ 36907 h 658813"/>
              <a:gd name="connsiteX4" fmla="*/ 32147 w 1065213"/>
              <a:gd name="connsiteY4" fmla="*/ 40080 h 658813"/>
              <a:gd name="connsiteX5" fmla="*/ 26987 w 1065213"/>
              <a:gd name="connsiteY5" fmla="*/ 43649 h 658813"/>
              <a:gd name="connsiteX6" fmla="*/ 23812 w 1065213"/>
              <a:gd name="connsiteY6" fmla="*/ 43253 h 658813"/>
              <a:gd name="connsiteX7" fmla="*/ 25400 w 1065213"/>
              <a:gd name="connsiteY7" fmla="*/ 44046 h 658813"/>
              <a:gd name="connsiteX8" fmla="*/ 27384 w 1065213"/>
              <a:gd name="connsiteY8" fmla="*/ 53960 h 658813"/>
              <a:gd name="connsiteX9" fmla="*/ 29368 w 1065213"/>
              <a:gd name="connsiteY9" fmla="*/ 78548 h 658813"/>
              <a:gd name="connsiteX10" fmla="*/ 30559 w 1065213"/>
              <a:gd name="connsiteY10" fmla="*/ 141604 h 658813"/>
              <a:gd name="connsiteX11" fmla="*/ 30559 w 1065213"/>
              <a:gd name="connsiteY11" fmla="*/ 163020 h 658813"/>
              <a:gd name="connsiteX12" fmla="*/ 32940 w 1065213"/>
              <a:gd name="connsiteY12" fmla="*/ 222507 h 658813"/>
              <a:gd name="connsiteX13" fmla="*/ 36115 w 1065213"/>
              <a:gd name="connsiteY13" fmla="*/ 281597 h 658813"/>
              <a:gd name="connsiteX14" fmla="*/ 40481 w 1065213"/>
              <a:gd name="connsiteY14" fmla="*/ 337515 h 658813"/>
              <a:gd name="connsiteX15" fmla="*/ 48418 w 1065213"/>
              <a:gd name="connsiteY15" fmla="*/ 423969 h 658813"/>
              <a:gd name="connsiteX16" fmla="*/ 51593 w 1065213"/>
              <a:gd name="connsiteY16" fmla="*/ 481077 h 658813"/>
              <a:gd name="connsiteX17" fmla="*/ 51197 w 1065213"/>
              <a:gd name="connsiteY17" fmla="*/ 509234 h 658813"/>
              <a:gd name="connsiteX18" fmla="*/ 57150 w 1065213"/>
              <a:gd name="connsiteY18" fmla="*/ 510027 h 658813"/>
              <a:gd name="connsiteX19" fmla="*/ 63897 w 1065213"/>
              <a:gd name="connsiteY19" fmla="*/ 515579 h 658813"/>
              <a:gd name="connsiteX20" fmla="*/ 65881 w 1065213"/>
              <a:gd name="connsiteY20" fmla="*/ 521528 h 658813"/>
              <a:gd name="connsiteX21" fmla="*/ 65087 w 1065213"/>
              <a:gd name="connsiteY21" fmla="*/ 525097 h 658813"/>
              <a:gd name="connsiteX22" fmla="*/ 63103 w 1065213"/>
              <a:gd name="connsiteY22" fmla="*/ 535012 h 658813"/>
              <a:gd name="connsiteX23" fmla="*/ 62309 w 1065213"/>
              <a:gd name="connsiteY23" fmla="*/ 554444 h 658813"/>
              <a:gd name="connsiteX24" fmla="*/ 64690 w 1065213"/>
              <a:gd name="connsiteY24" fmla="*/ 564359 h 658813"/>
              <a:gd name="connsiteX25" fmla="*/ 65087 w 1065213"/>
              <a:gd name="connsiteY25" fmla="*/ 564755 h 658813"/>
              <a:gd name="connsiteX26" fmla="*/ 65484 w 1065213"/>
              <a:gd name="connsiteY26" fmla="*/ 564755 h 658813"/>
              <a:gd name="connsiteX27" fmla="*/ 177006 w 1065213"/>
              <a:gd name="connsiteY27" fmla="*/ 566738 h 658813"/>
              <a:gd name="connsiteX28" fmla="*/ 399256 w 1065213"/>
              <a:gd name="connsiteY28" fmla="*/ 564755 h 658813"/>
              <a:gd name="connsiteX29" fmla="*/ 622300 w 1065213"/>
              <a:gd name="connsiteY29" fmla="*/ 555634 h 658813"/>
              <a:gd name="connsiteX30" fmla="*/ 844153 w 1065213"/>
              <a:gd name="connsiteY30" fmla="*/ 540167 h 658813"/>
              <a:gd name="connsiteX31" fmla="*/ 954881 w 1065213"/>
              <a:gd name="connsiteY31" fmla="*/ 528667 h 658813"/>
              <a:gd name="connsiteX32" fmla="*/ 961628 w 1065213"/>
              <a:gd name="connsiteY32" fmla="*/ 471162 h 658813"/>
              <a:gd name="connsiteX33" fmla="*/ 970360 w 1065213"/>
              <a:gd name="connsiteY33" fmla="*/ 354965 h 658813"/>
              <a:gd name="connsiteX34" fmla="*/ 979091 w 1065213"/>
              <a:gd name="connsiteY34" fmla="*/ 180866 h 658813"/>
              <a:gd name="connsiteX35" fmla="*/ 984250 w 1065213"/>
              <a:gd name="connsiteY35" fmla="*/ 64668 h 658813"/>
              <a:gd name="connsiteX36" fmla="*/ 981075 w 1065213"/>
              <a:gd name="connsiteY36" fmla="*/ 53564 h 658813"/>
              <a:gd name="connsiteX37" fmla="*/ 977503 w 1065213"/>
              <a:gd name="connsiteY37" fmla="*/ 42459 h 658813"/>
              <a:gd name="connsiteX38" fmla="*/ 858044 w 1065213"/>
              <a:gd name="connsiteY38" fmla="*/ 38494 h 658813"/>
              <a:gd name="connsiteX39" fmla="*/ 619919 w 1065213"/>
              <a:gd name="connsiteY39" fmla="*/ 33735 h 658813"/>
              <a:gd name="connsiteX40" fmla="*/ 439108 w 1065213"/>
              <a:gd name="connsiteY40" fmla="*/ 0 h 658813"/>
              <a:gd name="connsiteX41" fmla="*/ 620150 w 1065213"/>
              <a:gd name="connsiteY41" fmla="*/ 792 h 658813"/>
              <a:gd name="connsiteX42" fmla="*/ 861143 w 1065213"/>
              <a:gd name="connsiteY42" fmla="*/ 7923 h 658813"/>
              <a:gd name="connsiteX43" fmla="*/ 981044 w 1065213"/>
              <a:gd name="connsiteY43" fmla="*/ 11885 h 658813"/>
              <a:gd name="connsiteX44" fmla="*/ 983029 w 1065213"/>
              <a:gd name="connsiteY44" fmla="*/ 12677 h 658813"/>
              <a:gd name="connsiteX45" fmla="*/ 985014 w 1065213"/>
              <a:gd name="connsiteY45" fmla="*/ 13073 h 658813"/>
              <a:gd name="connsiteX46" fmla="*/ 990573 w 1065213"/>
              <a:gd name="connsiteY46" fmla="*/ 8716 h 658813"/>
              <a:gd name="connsiteX47" fmla="*/ 1004072 w 1065213"/>
              <a:gd name="connsiteY47" fmla="*/ 4358 h 658813"/>
              <a:gd name="connsiteX48" fmla="*/ 1017570 w 1065213"/>
              <a:gd name="connsiteY48" fmla="*/ 5150 h 658813"/>
              <a:gd name="connsiteX49" fmla="*/ 1028687 w 1065213"/>
              <a:gd name="connsiteY49" fmla="*/ 12677 h 658813"/>
              <a:gd name="connsiteX50" fmla="*/ 1032657 w 1065213"/>
              <a:gd name="connsiteY50" fmla="*/ 19808 h 658813"/>
              <a:gd name="connsiteX51" fmla="*/ 1039407 w 1065213"/>
              <a:gd name="connsiteY51" fmla="*/ 35654 h 658813"/>
              <a:gd name="connsiteX52" fmla="*/ 1049729 w 1065213"/>
              <a:gd name="connsiteY52" fmla="*/ 68140 h 658813"/>
              <a:gd name="connsiteX53" fmla="*/ 1060449 w 1065213"/>
              <a:gd name="connsiteY53" fmla="*/ 116867 h 658813"/>
              <a:gd name="connsiteX54" fmla="*/ 1065213 w 1065213"/>
              <a:gd name="connsiteY54" fmla="*/ 182630 h 658813"/>
              <a:gd name="connsiteX55" fmla="*/ 1064022 w 1065213"/>
              <a:gd name="connsiteY55" fmla="*/ 249581 h 658813"/>
              <a:gd name="connsiteX56" fmla="*/ 1062831 w 1065213"/>
              <a:gd name="connsiteY56" fmla="*/ 284046 h 658813"/>
              <a:gd name="connsiteX57" fmla="*/ 1054494 w 1065213"/>
              <a:gd name="connsiteY57" fmla="*/ 439737 h 658813"/>
              <a:gd name="connsiteX58" fmla="*/ 1045362 w 1065213"/>
              <a:gd name="connsiteY58" fmla="*/ 595428 h 658813"/>
              <a:gd name="connsiteX59" fmla="*/ 1044568 w 1065213"/>
              <a:gd name="connsiteY59" fmla="*/ 602559 h 658813"/>
              <a:gd name="connsiteX60" fmla="*/ 1039010 w 1065213"/>
              <a:gd name="connsiteY60" fmla="*/ 614840 h 658813"/>
              <a:gd name="connsiteX61" fmla="*/ 1029878 w 1065213"/>
              <a:gd name="connsiteY61" fmla="*/ 623951 h 658813"/>
              <a:gd name="connsiteX62" fmla="*/ 1017570 w 1065213"/>
              <a:gd name="connsiteY62" fmla="*/ 629101 h 658813"/>
              <a:gd name="connsiteX63" fmla="*/ 1010027 w 1065213"/>
              <a:gd name="connsiteY63" fmla="*/ 630290 h 658813"/>
              <a:gd name="connsiteX64" fmla="*/ 874245 w 1065213"/>
              <a:gd name="connsiteY64" fmla="*/ 639401 h 658813"/>
              <a:gd name="connsiteX65" fmla="*/ 602681 w 1065213"/>
              <a:gd name="connsiteY65" fmla="*/ 651682 h 658813"/>
              <a:gd name="connsiteX66" fmla="*/ 466899 w 1065213"/>
              <a:gd name="connsiteY66" fmla="*/ 655248 h 658813"/>
              <a:gd name="connsiteX67" fmla="*/ 400993 w 1065213"/>
              <a:gd name="connsiteY67" fmla="*/ 656832 h 658813"/>
              <a:gd name="connsiteX68" fmla="*/ 268785 w 1065213"/>
              <a:gd name="connsiteY68" fmla="*/ 658813 h 658813"/>
              <a:gd name="connsiteX69" fmla="*/ 203276 w 1065213"/>
              <a:gd name="connsiteY69" fmla="*/ 656832 h 658813"/>
              <a:gd name="connsiteX70" fmla="*/ 180249 w 1065213"/>
              <a:gd name="connsiteY70" fmla="*/ 656040 h 658813"/>
              <a:gd name="connsiteX71" fmla="*/ 135782 w 1065213"/>
              <a:gd name="connsiteY71" fmla="*/ 648513 h 658813"/>
              <a:gd name="connsiteX72" fmla="*/ 104417 w 1065213"/>
              <a:gd name="connsiteY72" fmla="*/ 638609 h 658813"/>
              <a:gd name="connsiteX73" fmla="*/ 84963 w 1065213"/>
              <a:gd name="connsiteY73" fmla="*/ 629101 h 658813"/>
              <a:gd name="connsiteX74" fmla="*/ 66303 w 1065213"/>
              <a:gd name="connsiteY74" fmla="*/ 617216 h 658813"/>
              <a:gd name="connsiteX75" fmla="*/ 48834 w 1065213"/>
              <a:gd name="connsiteY75" fmla="*/ 602559 h 658813"/>
              <a:gd name="connsiteX76" fmla="*/ 41291 w 1065213"/>
              <a:gd name="connsiteY76" fmla="*/ 593843 h 658813"/>
              <a:gd name="connsiteX77" fmla="*/ 38114 w 1065213"/>
              <a:gd name="connsiteY77" fmla="*/ 589485 h 658813"/>
              <a:gd name="connsiteX78" fmla="*/ 36923 w 1065213"/>
              <a:gd name="connsiteY78" fmla="*/ 585524 h 658813"/>
              <a:gd name="connsiteX79" fmla="*/ 36526 w 1065213"/>
              <a:gd name="connsiteY79" fmla="*/ 585128 h 658813"/>
              <a:gd name="connsiteX80" fmla="*/ 33350 w 1065213"/>
              <a:gd name="connsiteY80" fmla="*/ 572847 h 658813"/>
              <a:gd name="connsiteX81" fmla="*/ 31762 w 1065213"/>
              <a:gd name="connsiteY81" fmla="*/ 550662 h 658813"/>
              <a:gd name="connsiteX82" fmla="*/ 33350 w 1065213"/>
              <a:gd name="connsiteY82" fmla="*/ 539965 h 658813"/>
              <a:gd name="connsiteX83" fmla="*/ 30571 w 1065213"/>
              <a:gd name="connsiteY83" fmla="*/ 539173 h 658813"/>
              <a:gd name="connsiteX84" fmla="*/ 25807 w 1065213"/>
              <a:gd name="connsiteY84" fmla="*/ 534815 h 658813"/>
              <a:gd name="connsiteX85" fmla="*/ 24616 w 1065213"/>
              <a:gd name="connsiteY85" fmla="*/ 531250 h 658813"/>
              <a:gd name="connsiteX86" fmla="*/ 18660 w 1065213"/>
              <a:gd name="connsiteY86" fmla="*/ 502330 h 658813"/>
              <a:gd name="connsiteX87" fmla="*/ 11514 w 1065213"/>
              <a:gd name="connsiteY87" fmla="*/ 442114 h 658813"/>
              <a:gd name="connsiteX88" fmla="*/ 7941 w 1065213"/>
              <a:gd name="connsiteY88" fmla="*/ 350205 h 658813"/>
              <a:gd name="connsiteX89" fmla="*/ 5558 w 1065213"/>
              <a:gd name="connsiteY89" fmla="*/ 290781 h 658813"/>
              <a:gd name="connsiteX90" fmla="*/ 2779 w 1065213"/>
              <a:gd name="connsiteY90" fmla="*/ 226999 h 658813"/>
              <a:gd name="connsiteX91" fmla="*/ 0 w 1065213"/>
              <a:gd name="connsiteY91" fmla="*/ 131525 h 658813"/>
              <a:gd name="connsiteX92" fmla="*/ 397 w 1065213"/>
              <a:gd name="connsiteY92" fmla="*/ 68140 h 658813"/>
              <a:gd name="connsiteX93" fmla="*/ 1985 w 1065213"/>
              <a:gd name="connsiteY93" fmla="*/ 36051 h 658813"/>
              <a:gd name="connsiteX94" fmla="*/ 2779 w 1065213"/>
              <a:gd name="connsiteY94" fmla="*/ 32881 h 658813"/>
              <a:gd name="connsiteX95" fmla="*/ 6352 w 1065213"/>
              <a:gd name="connsiteY95" fmla="*/ 27335 h 658813"/>
              <a:gd name="connsiteX96" fmla="*/ 9132 w 1065213"/>
              <a:gd name="connsiteY96" fmla="*/ 26543 h 658813"/>
              <a:gd name="connsiteX97" fmla="*/ 10720 w 1065213"/>
              <a:gd name="connsiteY97" fmla="*/ 25750 h 658813"/>
              <a:gd name="connsiteX98" fmla="*/ 12308 w 1065213"/>
              <a:gd name="connsiteY98" fmla="*/ 25750 h 658813"/>
              <a:gd name="connsiteX99" fmla="*/ 14293 w 1065213"/>
              <a:gd name="connsiteY99" fmla="*/ 22185 h 658813"/>
              <a:gd name="connsiteX100" fmla="*/ 19057 w 1065213"/>
              <a:gd name="connsiteY100" fmla="*/ 21393 h 658813"/>
              <a:gd name="connsiteX101" fmla="*/ 78611 w 1065213"/>
              <a:gd name="connsiteY101" fmla="*/ 15054 h 658813"/>
              <a:gd name="connsiteX102" fmla="*/ 198512 w 1065213"/>
              <a:gd name="connsiteY102" fmla="*/ 6735 h 658813"/>
              <a:gd name="connsiteX103" fmla="*/ 318413 w 1065213"/>
              <a:gd name="connsiteY103" fmla="*/ 2377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65213" h="658813">
                <a:moveTo>
                  <a:pt x="500856" y="33338"/>
                </a:moveTo>
                <a:lnTo>
                  <a:pt x="383778" y="34528"/>
                </a:lnTo>
                <a:lnTo>
                  <a:pt x="150018" y="38097"/>
                </a:lnTo>
                <a:lnTo>
                  <a:pt x="32940" y="36907"/>
                </a:lnTo>
                <a:lnTo>
                  <a:pt x="32147" y="40080"/>
                </a:lnTo>
                <a:lnTo>
                  <a:pt x="26987" y="43649"/>
                </a:lnTo>
                <a:lnTo>
                  <a:pt x="23812" y="43253"/>
                </a:lnTo>
                <a:lnTo>
                  <a:pt x="25400" y="44046"/>
                </a:lnTo>
                <a:lnTo>
                  <a:pt x="27384" y="53960"/>
                </a:lnTo>
                <a:lnTo>
                  <a:pt x="29368" y="78548"/>
                </a:lnTo>
                <a:lnTo>
                  <a:pt x="30559" y="141604"/>
                </a:lnTo>
                <a:lnTo>
                  <a:pt x="30559" y="163020"/>
                </a:lnTo>
                <a:lnTo>
                  <a:pt x="32940" y="222507"/>
                </a:lnTo>
                <a:lnTo>
                  <a:pt x="36115" y="281597"/>
                </a:lnTo>
                <a:lnTo>
                  <a:pt x="40481" y="337515"/>
                </a:lnTo>
                <a:lnTo>
                  <a:pt x="48418" y="423969"/>
                </a:lnTo>
                <a:lnTo>
                  <a:pt x="51593" y="481077"/>
                </a:lnTo>
                <a:lnTo>
                  <a:pt x="51197" y="509234"/>
                </a:lnTo>
                <a:lnTo>
                  <a:pt x="57150" y="510027"/>
                </a:lnTo>
                <a:lnTo>
                  <a:pt x="63897" y="515579"/>
                </a:lnTo>
                <a:lnTo>
                  <a:pt x="65881" y="521528"/>
                </a:lnTo>
                <a:lnTo>
                  <a:pt x="65087" y="525097"/>
                </a:lnTo>
                <a:lnTo>
                  <a:pt x="63103" y="535012"/>
                </a:lnTo>
                <a:lnTo>
                  <a:pt x="62309" y="554444"/>
                </a:lnTo>
                <a:lnTo>
                  <a:pt x="64690" y="564359"/>
                </a:lnTo>
                <a:lnTo>
                  <a:pt x="65087" y="564755"/>
                </a:lnTo>
                <a:lnTo>
                  <a:pt x="65484" y="564755"/>
                </a:lnTo>
                <a:lnTo>
                  <a:pt x="177006" y="566738"/>
                </a:lnTo>
                <a:lnTo>
                  <a:pt x="399256" y="564755"/>
                </a:lnTo>
                <a:lnTo>
                  <a:pt x="622300" y="555634"/>
                </a:lnTo>
                <a:lnTo>
                  <a:pt x="844153" y="540167"/>
                </a:lnTo>
                <a:lnTo>
                  <a:pt x="954881" y="528667"/>
                </a:lnTo>
                <a:lnTo>
                  <a:pt x="961628" y="471162"/>
                </a:lnTo>
                <a:lnTo>
                  <a:pt x="970360" y="354965"/>
                </a:lnTo>
                <a:lnTo>
                  <a:pt x="979091" y="180866"/>
                </a:lnTo>
                <a:lnTo>
                  <a:pt x="984250" y="64668"/>
                </a:lnTo>
                <a:lnTo>
                  <a:pt x="981075" y="53564"/>
                </a:lnTo>
                <a:lnTo>
                  <a:pt x="977503" y="42459"/>
                </a:lnTo>
                <a:lnTo>
                  <a:pt x="858044" y="38494"/>
                </a:lnTo>
                <a:lnTo>
                  <a:pt x="619919" y="33735"/>
                </a:lnTo>
                <a:close/>
                <a:moveTo>
                  <a:pt x="439108" y="0"/>
                </a:moveTo>
                <a:lnTo>
                  <a:pt x="620150" y="792"/>
                </a:lnTo>
                <a:lnTo>
                  <a:pt x="861143" y="7923"/>
                </a:lnTo>
                <a:lnTo>
                  <a:pt x="981044" y="11885"/>
                </a:lnTo>
                <a:lnTo>
                  <a:pt x="983029" y="12677"/>
                </a:lnTo>
                <a:lnTo>
                  <a:pt x="985014" y="13073"/>
                </a:lnTo>
                <a:lnTo>
                  <a:pt x="990573" y="8716"/>
                </a:lnTo>
                <a:lnTo>
                  <a:pt x="1004072" y="4358"/>
                </a:lnTo>
                <a:lnTo>
                  <a:pt x="1017570" y="5150"/>
                </a:lnTo>
                <a:lnTo>
                  <a:pt x="1028687" y="12677"/>
                </a:lnTo>
                <a:lnTo>
                  <a:pt x="1032657" y="19808"/>
                </a:lnTo>
                <a:lnTo>
                  <a:pt x="1039407" y="35654"/>
                </a:lnTo>
                <a:lnTo>
                  <a:pt x="1049729" y="68140"/>
                </a:lnTo>
                <a:lnTo>
                  <a:pt x="1060449" y="116867"/>
                </a:lnTo>
                <a:lnTo>
                  <a:pt x="1065213" y="182630"/>
                </a:lnTo>
                <a:lnTo>
                  <a:pt x="1064022" y="249581"/>
                </a:lnTo>
                <a:lnTo>
                  <a:pt x="1062831" y="284046"/>
                </a:lnTo>
                <a:lnTo>
                  <a:pt x="1054494" y="439737"/>
                </a:lnTo>
                <a:lnTo>
                  <a:pt x="1045362" y="595428"/>
                </a:lnTo>
                <a:lnTo>
                  <a:pt x="1044568" y="602559"/>
                </a:lnTo>
                <a:lnTo>
                  <a:pt x="1039010" y="614840"/>
                </a:lnTo>
                <a:lnTo>
                  <a:pt x="1029878" y="623951"/>
                </a:lnTo>
                <a:lnTo>
                  <a:pt x="1017570" y="629101"/>
                </a:lnTo>
                <a:lnTo>
                  <a:pt x="1010027" y="630290"/>
                </a:lnTo>
                <a:lnTo>
                  <a:pt x="874245" y="639401"/>
                </a:lnTo>
                <a:lnTo>
                  <a:pt x="602681" y="651682"/>
                </a:lnTo>
                <a:lnTo>
                  <a:pt x="466899" y="655248"/>
                </a:lnTo>
                <a:lnTo>
                  <a:pt x="400993" y="656832"/>
                </a:lnTo>
                <a:lnTo>
                  <a:pt x="268785" y="658813"/>
                </a:lnTo>
                <a:lnTo>
                  <a:pt x="203276" y="656832"/>
                </a:lnTo>
                <a:lnTo>
                  <a:pt x="180249" y="656040"/>
                </a:lnTo>
                <a:lnTo>
                  <a:pt x="135782" y="648513"/>
                </a:lnTo>
                <a:lnTo>
                  <a:pt x="104417" y="638609"/>
                </a:lnTo>
                <a:lnTo>
                  <a:pt x="84963" y="629101"/>
                </a:lnTo>
                <a:lnTo>
                  <a:pt x="66303" y="617216"/>
                </a:lnTo>
                <a:lnTo>
                  <a:pt x="48834" y="602559"/>
                </a:lnTo>
                <a:lnTo>
                  <a:pt x="41291" y="593843"/>
                </a:lnTo>
                <a:lnTo>
                  <a:pt x="38114" y="589485"/>
                </a:lnTo>
                <a:lnTo>
                  <a:pt x="36923" y="585524"/>
                </a:lnTo>
                <a:lnTo>
                  <a:pt x="36526" y="585128"/>
                </a:lnTo>
                <a:lnTo>
                  <a:pt x="33350" y="572847"/>
                </a:lnTo>
                <a:lnTo>
                  <a:pt x="31762" y="550662"/>
                </a:lnTo>
                <a:lnTo>
                  <a:pt x="33350" y="539965"/>
                </a:lnTo>
                <a:lnTo>
                  <a:pt x="30571" y="539173"/>
                </a:lnTo>
                <a:lnTo>
                  <a:pt x="25807" y="534815"/>
                </a:lnTo>
                <a:lnTo>
                  <a:pt x="24616" y="531250"/>
                </a:lnTo>
                <a:lnTo>
                  <a:pt x="18660" y="502330"/>
                </a:lnTo>
                <a:lnTo>
                  <a:pt x="11514" y="442114"/>
                </a:lnTo>
                <a:lnTo>
                  <a:pt x="7941" y="350205"/>
                </a:lnTo>
                <a:lnTo>
                  <a:pt x="5558" y="290781"/>
                </a:lnTo>
                <a:lnTo>
                  <a:pt x="2779" y="226999"/>
                </a:lnTo>
                <a:lnTo>
                  <a:pt x="0" y="131525"/>
                </a:lnTo>
                <a:lnTo>
                  <a:pt x="397" y="68140"/>
                </a:lnTo>
                <a:lnTo>
                  <a:pt x="1985" y="36051"/>
                </a:lnTo>
                <a:lnTo>
                  <a:pt x="2779" y="32881"/>
                </a:lnTo>
                <a:lnTo>
                  <a:pt x="6352" y="27335"/>
                </a:lnTo>
                <a:lnTo>
                  <a:pt x="9132" y="26543"/>
                </a:lnTo>
                <a:lnTo>
                  <a:pt x="10720" y="25750"/>
                </a:lnTo>
                <a:lnTo>
                  <a:pt x="12308" y="25750"/>
                </a:lnTo>
                <a:lnTo>
                  <a:pt x="14293" y="22185"/>
                </a:lnTo>
                <a:lnTo>
                  <a:pt x="19057" y="21393"/>
                </a:lnTo>
                <a:lnTo>
                  <a:pt x="78611" y="15054"/>
                </a:lnTo>
                <a:lnTo>
                  <a:pt x="198512" y="6735"/>
                </a:lnTo>
                <a:lnTo>
                  <a:pt x="318413" y="237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C372BF-2173-4E30-A0CE-9E9BA8C5D2DF}"/>
              </a:ext>
            </a:extLst>
          </p:cNvPr>
          <p:cNvSpPr>
            <a:spLocks/>
          </p:cNvSpPr>
          <p:nvPr/>
        </p:nvSpPr>
        <p:spPr bwMode="auto">
          <a:xfrm>
            <a:off x="6180761" y="1379534"/>
            <a:ext cx="1421468" cy="1323083"/>
          </a:xfrm>
          <a:custGeom>
            <a:avLst/>
            <a:gdLst>
              <a:gd name="connsiteX0" fmla="*/ 40085 w 665163"/>
              <a:gd name="connsiteY0" fmla="*/ 28575 h 619125"/>
              <a:gd name="connsiteX1" fmla="*/ 41672 w 665163"/>
              <a:gd name="connsiteY1" fmla="*/ 55145 h 619125"/>
              <a:gd name="connsiteX2" fmla="*/ 38100 w 665163"/>
              <a:gd name="connsiteY2" fmla="*/ 108682 h 619125"/>
              <a:gd name="connsiteX3" fmla="*/ 36116 w 665163"/>
              <a:gd name="connsiteY3" fmla="*/ 134855 h 619125"/>
              <a:gd name="connsiteX4" fmla="*/ 32941 w 665163"/>
              <a:gd name="connsiteY4" fmla="*/ 197117 h 619125"/>
              <a:gd name="connsiteX5" fmla="*/ 30560 w 665163"/>
              <a:gd name="connsiteY5" fmla="*/ 259378 h 619125"/>
              <a:gd name="connsiteX6" fmla="*/ 28178 w 665163"/>
              <a:gd name="connsiteY6" fmla="*/ 321243 h 619125"/>
              <a:gd name="connsiteX7" fmla="*/ 25797 w 665163"/>
              <a:gd name="connsiteY7" fmla="*/ 445765 h 619125"/>
              <a:gd name="connsiteX8" fmla="*/ 22225 w 665163"/>
              <a:gd name="connsiteY8" fmla="*/ 508026 h 619125"/>
              <a:gd name="connsiteX9" fmla="*/ 24606 w 665163"/>
              <a:gd name="connsiteY9" fmla="*/ 508820 h 619125"/>
              <a:gd name="connsiteX10" fmla="*/ 28178 w 665163"/>
              <a:gd name="connsiteY10" fmla="*/ 512785 h 619125"/>
              <a:gd name="connsiteX11" fmla="*/ 28972 w 665163"/>
              <a:gd name="connsiteY11" fmla="*/ 516354 h 619125"/>
              <a:gd name="connsiteX12" fmla="*/ 30560 w 665163"/>
              <a:gd name="connsiteY12" fmla="*/ 521510 h 619125"/>
              <a:gd name="connsiteX13" fmla="*/ 32147 w 665163"/>
              <a:gd name="connsiteY13" fmla="*/ 526665 h 619125"/>
              <a:gd name="connsiteX14" fmla="*/ 98822 w 665163"/>
              <a:gd name="connsiteY14" fmla="*/ 533010 h 619125"/>
              <a:gd name="connsiteX15" fmla="*/ 232172 w 665163"/>
              <a:gd name="connsiteY15" fmla="*/ 541338 h 619125"/>
              <a:gd name="connsiteX16" fmla="*/ 298847 w 665163"/>
              <a:gd name="connsiteY16" fmla="*/ 541338 h 619125"/>
              <a:gd name="connsiteX17" fmla="*/ 371872 w 665163"/>
              <a:gd name="connsiteY17" fmla="*/ 539752 h 619125"/>
              <a:gd name="connsiteX18" fmla="*/ 444897 w 665163"/>
              <a:gd name="connsiteY18" fmla="*/ 535390 h 619125"/>
              <a:gd name="connsiteX19" fmla="*/ 477838 w 665163"/>
              <a:gd name="connsiteY19" fmla="*/ 531424 h 619125"/>
              <a:gd name="connsiteX20" fmla="*/ 529035 w 665163"/>
              <a:gd name="connsiteY20" fmla="*/ 525475 h 619125"/>
              <a:gd name="connsiteX21" fmla="*/ 562372 w 665163"/>
              <a:gd name="connsiteY21" fmla="*/ 523889 h 619125"/>
              <a:gd name="connsiteX22" fmla="*/ 578247 w 665163"/>
              <a:gd name="connsiteY22" fmla="*/ 525079 h 619125"/>
              <a:gd name="connsiteX23" fmla="*/ 577056 w 665163"/>
              <a:gd name="connsiteY23" fmla="*/ 361296 h 619125"/>
              <a:gd name="connsiteX24" fmla="*/ 578644 w 665163"/>
              <a:gd name="connsiteY24" fmla="*/ 197910 h 619125"/>
              <a:gd name="connsiteX25" fmla="*/ 577850 w 665163"/>
              <a:gd name="connsiteY25" fmla="*/ 160632 h 619125"/>
              <a:gd name="connsiteX26" fmla="*/ 576263 w 665163"/>
              <a:gd name="connsiteY26" fmla="*/ 100751 h 619125"/>
              <a:gd name="connsiteX27" fmla="*/ 578247 w 665163"/>
              <a:gd name="connsiteY27" fmla="*/ 62283 h 619125"/>
              <a:gd name="connsiteX28" fmla="*/ 581025 w 665163"/>
              <a:gd name="connsiteY28" fmla="*/ 43645 h 619125"/>
              <a:gd name="connsiteX29" fmla="*/ 579835 w 665163"/>
              <a:gd name="connsiteY29" fmla="*/ 39679 h 619125"/>
              <a:gd name="connsiteX30" fmla="*/ 579835 w 665163"/>
              <a:gd name="connsiteY30" fmla="*/ 35713 h 619125"/>
              <a:gd name="connsiteX31" fmla="*/ 512366 w 665163"/>
              <a:gd name="connsiteY31" fmla="*/ 35713 h 619125"/>
              <a:gd name="connsiteX32" fmla="*/ 377825 w 665163"/>
              <a:gd name="connsiteY32" fmla="*/ 30558 h 619125"/>
              <a:gd name="connsiteX33" fmla="*/ 310356 w 665163"/>
              <a:gd name="connsiteY33" fmla="*/ 29368 h 619125"/>
              <a:gd name="connsiteX34" fmla="*/ 175022 w 665163"/>
              <a:gd name="connsiteY34" fmla="*/ 29368 h 619125"/>
              <a:gd name="connsiteX35" fmla="*/ 239713 w 665163"/>
              <a:gd name="connsiteY35" fmla="*/ 0 h 619125"/>
              <a:gd name="connsiteX36" fmla="*/ 311150 w 665163"/>
              <a:gd name="connsiteY36" fmla="*/ 0 h 619125"/>
              <a:gd name="connsiteX37" fmla="*/ 381397 w 665163"/>
              <a:gd name="connsiteY37" fmla="*/ 0 h 619125"/>
              <a:gd name="connsiteX38" fmla="*/ 488951 w 665163"/>
              <a:gd name="connsiteY38" fmla="*/ 1192 h 619125"/>
              <a:gd name="connsiteX39" fmla="*/ 559991 w 665163"/>
              <a:gd name="connsiteY39" fmla="*/ 4371 h 619125"/>
              <a:gd name="connsiteX40" fmla="*/ 595710 w 665163"/>
              <a:gd name="connsiteY40" fmla="*/ 7948 h 619125"/>
              <a:gd name="connsiteX41" fmla="*/ 599282 w 665163"/>
              <a:gd name="connsiteY41" fmla="*/ 8743 h 619125"/>
              <a:gd name="connsiteX42" fmla="*/ 602060 w 665163"/>
              <a:gd name="connsiteY42" fmla="*/ 10332 h 619125"/>
              <a:gd name="connsiteX43" fmla="*/ 608013 w 665163"/>
              <a:gd name="connsiteY43" fmla="*/ 9537 h 619125"/>
              <a:gd name="connsiteX44" fmla="*/ 618729 w 665163"/>
              <a:gd name="connsiteY44" fmla="*/ 13114 h 619125"/>
              <a:gd name="connsiteX45" fmla="*/ 623491 w 665163"/>
              <a:gd name="connsiteY45" fmla="*/ 18280 h 619125"/>
              <a:gd name="connsiteX46" fmla="*/ 633016 w 665163"/>
              <a:gd name="connsiteY46" fmla="*/ 30996 h 619125"/>
              <a:gd name="connsiteX47" fmla="*/ 646907 w 665163"/>
              <a:gd name="connsiteY47" fmla="*/ 57621 h 619125"/>
              <a:gd name="connsiteX48" fmla="*/ 656829 w 665163"/>
              <a:gd name="connsiteY48" fmla="*/ 87027 h 619125"/>
              <a:gd name="connsiteX49" fmla="*/ 661988 w 665163"/>
              <a:gd name="connsiteY49" fmla="*/ 117228 h 619125"/>
              <a:gd name="connsiteX50" fmla="*/ 665163 w 665163"/>
              <a:gd name="connsiteY50" fmla="*/ 163722 h 619125"/>
              <a:gd name="connsiteX51" fmla="*/ 662782 w 665163"/>
              <a:gd name="connsiteY51" fmla="*/ 226907 h 619125"/>
              <a:gd name="connsiteX52" fmla="*/ 661194 w 665163"/>
              <a:gd name="connsiteY52" fmla="*/ 257108 h 619125"/>
              <a:gd name="connsiteX53" fmla="*/ 656829 w 665163"/>
              <a:gd name="connsiteY53" fmla="*/ 417254 h 619125"/>
              <a:gd name="connsiteX54" fmla="*/ 651273 w 665163"/>
              <a:gd name="connsiteY54" fmla="*/ 578195 h 619125"/>
              <a:gd name="connsiteX55" fmla="*/ 650479 w 665163"/>
              <a:gd name="connsiteY55" fmla="*/ 583758 h 619125"/>
              <a:gd name="connsiteX56" fmla="*/ 646113 w 665163"/>
              <a:gd name="connsiteY56" fmla="*/ 594090 h 619125"/>
              <a:gd name="connsiteX57" fmla="*/ 638176 w 665163"/>
              <a:gd name="connsiteY57" fmla="*/ 602038 h 619125"/>
              <a:gd name="connsiteX58" fmla="*/ 627460 w 665163"/>
              <a:gd name="connsiteY58" fmla="*/ 606806 h 619125"/>
              <a:gd name="connsiteX59" fmla="*/ 621904 w 665163"/>
              <a:gd name="connsiteY59" fmla="*/ 607204 h 619125"/>
              <a:gd name="connsiteX60" fmla="*/ 424260 w 665163"/>
              <a:gd name="connsiteY60" fmla="*/ 612370 h 619125"/>
              <a:gd name="connsiteX61" fmla="*/ 226616 w 665163"/>
              <a:gd name="connsiteY61" fmla="*/ 617138 h 619125"/>
              <a:gd name="connsiteX62" fmla="*/ 198835 w 665163"/>
              <a:gd name="connsiteY62" fmla="*/ 618330 h 619125"/>
              <a:gd name="connsiteX63" fmla="*/ 148035 w 665163"/>
              <a:gd name="connsiteY63" fmla="*/ 619125 h 619125"/>
              <a:gd name="connsiteX64" fmla="*/ 113110 w 665163"/>
              <a:gd name="connsiteY64" fmla="*/ 617138 h 619125"/>
              <a:gd name="connsiteX65" fmla="*/ 79772 w 665163"/>
              <a:gd name="connsiteY65" fmla="*/ 611972 h 619125"/>
              <a:gd name="connsiteX66" fmla="*/ 49610 w 665163"/>
              <a:gd name="connsiteY66" fmla="*/ 601640 h 619125"/>
              <a:gd name="connsiteX67" fmla="*/ 31353 w 665163"/>
              <a:gd name="connsiteY67" fmla="*/ 589321 h 619125"/>
              <a:gd name="connsiteX68" fmla="*/ 21432 w 665163"/>
              <a:gd name="connsiteY68" fmla="*/ 579387 h 619125"/>
              <a:gd name="connsiteX69" fmla="*/ 13891 w 665163"/>
              <a:gd name="connsiteY69" fmla="*/ 567068 h 619125"/>
              <a:gd name="connsiteX70" fmla="*/ 7938 w 665163"/>
              <a:gd name="connsiteY70" fmla="*/ 552762 h 619125"/>
              <a:gd name="connsiteX71" fmla="*/ 6350 w 665163"/>
              <a:gd name="connsiteY71" fmla="*/ 544417 h 619125"/>
              <a:gd name="connsiteX72" fmla="*/ 3572 w 665163"/>
              <a:gd name="connsiteY72" fmla="*/ 542827 h 619125"/>
              <a:gd name="connsiteX73" fmla="*/ 397 w 665163"/>
              <a:gd name="connsiteY73" fmla="*/ 537661 h 619125"/>
              <a:gd name="connsiteX74" fmla="*/ 0 w 665163"/>
              <a:gd name="connsiteY74" fmla="*/ 531701 h 619125"/>
              <a:gd name="connsiteX75" fmla="*/ 2778 w 665163"/>
              <a:gd name="connsiteY75" fmla="*/ 526535 h 619125"/>
              <a:gd name="connsiteX76" fmla="*/ 5557 w 665163"/>
              <a:gd name="connsiteY76" fmla="*/ 525342 h 619125"/>
              <a:gd name="connsiteX77" fmla="*/ 5557 w 665163"/>
              <a:gd name="connsiteY77" fmla="*/ 522958 h 619125"/>
              <a:gd name="connsiteX78" fmla="*/ 5953 w 665163"/>
              <a:gd name="connsiteY78" fmla="*/ 520176 h 619125"/>
              <a:gd name="connsiteX79" fmla="*/ 5953 w 665163"/>
              <a:gd name="connsiteY79" fmla="*/ 518587 h 619125"/>
              <a:gd name="connsiteX80" fmla="*/ 6350 w 665163"/>
              <a:gd name="connsiteY80" fmla="*/ 517395 h 619125"/>
              <a:gd name="connsiteX81" fmla="*/ 6350 w 665163"/>
              <a:gd name="connsiteY81" fmla="*/ 516600 h 619125"/>
              <a:gd name="connsiteX82" fmla="*/ 3969 w 665163"/>
              <a:gd name="connsiteY82" fmla="*/ 484809 h 619125"/>
              <a:gd name="connsiteX83" fmla="*/ 1588 w 665163"/>
              <a:gd name="connsiteY83" fmla="*/ 420433 h 619125"/>
              <a:gd name="connsiteX84" fmla="*/ 1985 w 665163"/>
              <a:gd name="connsiteY84" fmla="*/ 323471 h 619125"/>
              <a:gd name="connsiteX85" fmla="*/ 3969 w 665163"/>
              <a:gd name="connsiteY85" fmla="*/ 259890 h 619125"/>
              <a:gd name="connsiteX86" fmla="*/ 5953 w 665163"/>
              <a:gd name="connsiteY86" fmla="*/ 197500 h 619125"/>
              <a:gd name="connsiteX87" fmla="*/ 9128 w 665163"/>
              <a:gd name="connsiteY87" fmla="*/ 135111 h 619125"/>
              <a:gd name="connsiteX88" fmla="*/ 10319 w 665163"/>
              <a:gd name="connsiteY88" fmla="*/ 107691 h 619125"/>
              <a:gd name="connsiteX89" fmla="*/ 12700 w 665163"/>
              <a:gd name="connsiteY89" fmla="*/ 65966 h 619125"/>
              <a:gd name="connsiteX90" fmla="*/ 16272 w 665163"/>
              <a:gd name="connsiteY90" fmla="*/ 38546 h 619125"/>
              <a:gd name="connsiteX91" fmla="*/ 19844 w 665163"/>
              <a:gd name="connsiteY91" fmla="*/ 25830 h 619125"/>
              <a:gd name="connsiteX92" fmla="*/ 18257 w 665163"/>
              <a:gd name="connsiteY92" fmla="*/ 23843 h 619125"/>
              <a:gd name="connsiteX93" fmla="*/ 17463 w 665163"/>
              <a:gd name="connsiteY93" fmla="*/ 18677 h 619125"/>
              <a:gd name="connsiteX94" fmla="*/ 19050 w 665163"/>
              <a:gd name="connsiteY94" fmla="*/ 13511 h 619125"/>
              <a:gd name="connsiteX95" fmla="*/ 23019 w 665163"/>
              <a:gd name="connsiteY95" fmla="*/ 10332 h 619125"/>
              <a:gd name="connsiteX96" fmla="*/ 26194 w 665163"/>
              <a:gd name="connsiteY96" fmla="*/ 9935 h 619125"/>
              <a:gd name="connsiteX97" fmla="*/ 97235 w 665163"/>
              <a:gd name="connsiteY97" fmla="*/ 4371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65163" h="619125">
                <a:moveTo>
                  <a:pt x="40085" y="28575"/>
                </a:moveTo>
                <a:lnTo>
                  <a:pt x="41672" y="55145"/>
                </a:lnTo>
                <a:lnTo>
                  <a:pt x="38100" y="108682"/>
                </a:lnTo>
                <a:lnTo>
                  <a:pt x="36116" y="134855"/>
                </a:lnTo>
                <a:lnTo>
                  <a:pt x="32941" y="197117"/>
                </a:lnTo>
                <a:lnTo>
                  <a:pt x="30560" y="259378"/>
                </a:lnTo>
                <a:lnTo>
                  <a:pt x="28178" y="321243"/>
                </a:lnTo>
                <a:lnTo>
                  <a:pt x="25797" y="445765"/>
                </a:lnTo>
                <a:lnTo>
                  <a:pt x="22225" y="508026"/>
                </a:lnTo>
                <a:lnTo>
                  <a:pt x="24606" y="508820"/>
                </a:lnTo>
                <a:lnTo>
                  <a:pt x="28178" y="512785"/>
                </a:lnTo>
                <a:lnTo>
                  <a:pt x="28972" y="516354"/>
                </a:lnTo>
                <a:lnTo>
                  <a:pt x="30560" y="521510"/>
                </a:lnTo>
                <a:lnTo>
                  <a:pt x="32147" y="526665"/>
                </a:lnTo>
                <a:lnTo>
                  <a:pt x="98822" y="533010"/>
                </a:lnTo>
                <a:lnTo>
                  <a:pt x="232172" y="541338"/>
                </a:lnTo>
                <a:lnTo>
                  <a:pt x="298847" y="541338"/>
                </a:lnTo>
                <a:lnTo>
                  <a:pt x="371872" y="539752"/>
                </a:lnTo>
                <a:lnTo>
                  <a:pt x="444897" y="535390"/>
                </a:lnTo>
                <a:lnTo>
                  <a:pt x="477838" y="531424"/>
                </a:lnTo>
                <a:lnTo>
                  <a:pt x="529035" y="525475"/>
                </a:lnTo>
                <a:lnTo>
                  <a:pt x="562372" y="523889"/>
                </a:lnTo>
                <a:lnTo>
                  <a:pt x="578247" y="525079"/>
                </a:lnTo>
                <a:lnTo>
                  <a:pt x="577056" y="361296"/>
                </a:lnTo>
                <a:lnTo>
                  <a:pt x="578644" y="197910"/>
                </a:lnTo>
                <a:lnTo>
                  <a:pt x="577850" y="160632"/>
                </a:lnTo>
                <a:lnTo>
                  <a:pt x="576263" y="100751"/>
                </a:lnTo>
                <a:lnTo>
                  <a:pt x="578247" y="62283"/>
                </a:lnTo>
                <a:lnTo>
                  <a:pt x="581025" y="43645"/>
                </a:lnTo>
                <a:lnTo>
                  <a:pt x="579835" y="39679"/>
                </a:lnTo>
                <a:lnTo>
                  <a:pt x="579835" y="35713"/>
                </a:lnTo>
                <a:lnTo>
                  <a:pt x="512366" y="35713"/>
                </a:lnTo>
                <a:lnTo>
                  <a:pt x="377825" y="30558"/>
                </a:lnTo>
                <a:lnTo>
                  <a:pt x="310356" y="29368"/>
                </a:lnTo>
                <a:lnTo>
                  <a:pt x="175022" y="29368"/>
                </a:lnTo>
                <a:close/>
                <a:moveTo>
                  <a:pt x="239713" y="0"/>
                </a:moveTo>
                <a:lnTo>
                  <a:pt x="311150" y="0"/>
                </a:lnTo>
                <a:lnTo>
                  <a:pt x="381397" y="0"/>
                </a:lnTo>
                <a:lnTo>
                  <a:pt x="488951" y="1192"/>
                </a:lnTo>
                <a:lnTo>
                  <a:pt x="559991" y="4371"/>
                </a:lnTo>
                <a:lnTo>
                  <a:pt x="595710" y="7948"/>
                </a:lnTo>
                <a:lnTo>
                  <a:pt x="599282" y="8743"/>
                </a:lnTo>
                <a:lnTo>
                  <a:pt x="602060" y="10332"/>
                </a:lnTo>
                <a:lnTo>
                  <a:pt x="608013" y="9537"/>
                </a:lnTo>
                <a:lnTo>
                  <a:pt x="618729" y="13114"/>
                </a:lnTo>
                <a:lnTo>
                  <a:pt x="623491" y="18280"/>
                </a:lnTo>
                <a:lnTo>
                  <a:pt x="633016" y="30996"/>
                </a:lnTo>
                <a:lnTo>
                  <a:pt x="646907" y="57621"/>
                </a:lnTo>
                <a:lnTo>
                  <a:pt x="656829" y="87027"/>
                </a:lnTo>
                <a:lnTo>
                  <a:pt x="661988" y="117228"/>
                </a:lnTo>
                <a:lnTo>
                  <a:pt x="665163" y="163722"/>
                </a:lnTo>
                <a:lnTo>
                  <a:pt x="662782" y="226907"/>
                </a:lnTo>
                <a:lnTo>
                  <a:pt x="661194" y="257108"/>
                </a:lnTo>
                <a:lnTo>
                  <a:pt x="656829" y="417254"/>
                </a:lnTo>
                <a:lnTo>
                  <a:pt x="651273" y="578195"/>
                </a:lnTo>
                <a:lnTo>
                  <a:pt x="650479" y="583758"/>
                </a:lnTo>
                <a:lnTo>
                  <a:pt x="646113" y="594090"/>
                </a:lnTo>
                <a:lnTo>
                  <a:pt x="638176" y="602038"/>
                </a:lnTo>
                <a:lnTo>
                  <a:pt x="627460" y="606806"/>
                </a:lnTo>
                <a:lnTo>
                  <a:pt x="621904" y="607204"/>
                </a:lnTo>
                <a:lnTo>
                  <a:pt x="424260" y="612370"/>
                </a:lnTo>
                <a:lnTo>
                  <a:pt x="226616" y="617138"/>
                </a:lnTo>
                <a:lnTo>
                  <a:pt x="198835" y="618330"/>
                </a:lnTo>
                <a:lnTo>
                  <a:pt x="148035" y="619125"/>
                </a:lnTo>
                <a:lnTo>
                  <a:pt x="113110" y="617138"/>
                </a:lnTo>
                <a:lnTo>
                  <a:pt x="79772" y="611972"/>
                </a:lnTo>
                <a:lnTo>
                  <a:pt x="49610" y="601640"/>
                </a:lnTo>
                <a:lnTo>
                  <a:pt x="31353" y="589321"/>
                </a:lnTo>
                <a:lnTo>
                  <a:pt x="21432" y="579387"/>
                </a:lnTo>
                <a:lnTo>
                  <a:pt x="13891" y="567068"/>
                </a:lnTo>
                <a:lnTo>
                  <a:pt x="7938" y="552762"/>
                </a:lnTo>
                <a:lnTo>
                  <a:pt x="6350" y="544417"/>
                </a:lnTo>
                <a:lnTo>
                  <a:pt x="3572" y="542827"/>
                </a:lnTo>
                <a:lnTo>
                  <a:pt x="397" y="537661"/>
                </a:lnTo>
                <a:lnTo>
                  <a:pt x="0" y="531701"/>
                </a:lnTo>
                <a:lnTo>
                  <a:pt x="2778" y="526535"/>
                </a:lnTo>
                <a:lnTo>
                  <a:pt x="5557" y="525342"/>
                </a:lnTo>
                <a:lnTo>
                  <a:pt x="5557" y="522958"/>
                </a:lnTo>
                <a:lnTo>
                  <a:pt x="5953" y="520176"/>
                </a:lnTo>
                <a:lnTo>
                  <a:pt x="5953" y="518587"/>
                </a:lnTo>
                <a:lnTo>
                  <a:pt x="6350" y="517395"/>
                </a:lnTo>
                <a:lnTo>
                  <a:pt x="6350" y="516600"/>
                </a:lnTo>
                <a:lnTo>
                  <a:pt x="3969" y="484809"/>
                </a:lnTo>
                <a:lnTo>
                  <a:pt x="1588" y="420433"/>
                </a:lnTo>
                <a:lnTo>
                  <a:pt x="1985" y="323471"/>
                </a:lnTo>
                <a:lnTo>
                  <a:pt x="3969" y="259890"/>
                </a:lnTo>
                <a:lnTo>
                  <a:pt x="5953" y="197500"/>
                </a:lnTo>
                <a:lnTo>
                  <a:pt x="9128" y="135111"/>
                </a:lnTo>
                <a:lnTo>
                  <a:pt x="10319" y="107691"/>
                </a:lnTo>
                <a:lnTo>
                  <a:pt x="12700" y="65966"/>
                </a:lnTo>
                <a:lnTo>
                  <a:pt x="16272" y="38546"/>
                </a:lnTo>
                <a:lnTo>
                  <a:pt x="19844" y="25830"/>
                </a:lnTo>
                <a:lnTo>
                  <a:pt x="18257" y="23843"/>
                </a:lnTo>
                <a:lnTo>
                  <a:pt x="17463" y="18677"/>
                </a:lnTo>
                <a:lnTo>
                  <a:pt x="19050" y="13511"/>
                </a:lnTo>
                <a:lnTo>
                  <a:pt x="23019" y="10332"/>
                </a:lnTo>
                <a:lnTo>
                  <a:pt x="26194" y="9935"/>
                </a:lnTo>
                <a:lnTo>
                  <a:pt x="97235" y="437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88EBA1-0D96-48E2-8366-A03C09C0AE4F}"/>
              </a:ext>
            </a:extLst>
          </p:cNvPr>
          <p:cNvSpPr>
            <a:spLocks/>
          </p:cNvSpPr>
          <p:nvPr/>
        </p:nvSpPr>
        <p:spPr bwMode="auto">
          <a:xfrm>
            <a:off x="1343472" y="4975399"/>
            <a:ext cx="1786653" cy="1037555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4C2CF05-A931-4333-B8E1-16B7A999BAB6}"/>
              </a:ext>
            </a:extLst>
          </p:cNvPr>
          <p:cNvSpPr>
            <a:spLocks/>
          </p:cNvSpPr>
          <p:nvPr/>
        </p:nvSpPr>
        <p:spPr bwMode="auto">
          <a:xfrm>
            <a:off x="8521394" y="5256752"/>
            <a:ext cx="1838325" cy="1085850"/>
          </a:xfrm>
          <a:custGeom>
            <a:avLst/>
            <a:gdLst>
              <a:gd name="connsiteX0" fmla="*/ 1319609 w 1838325"/>
              <a:gd name="connsiteY0" fmla="*/ 28575 h 1085850"/>
              <a:gd name="connsiteX1" fmla="*/ 1118791 w 1838325"/>
              <a:gd name="connsiteY1" fmla="*/ 30560 h 1085850"/>
              <a:gd name="connsiteX2" fmla="*/ 917575 w 1838325"/>
              <a:gd name="connsiteY2" fmla="*/ 36116 h 1085850"/>
              <a:gd name="connsiteX3" fmla="*/ 817562 w 1838325"/>
              <a:gd name="connsiteY3" fmla="*/ 40481 h 1085850"/>
              <a:gd name="connsiteX4" fmla="*/ 717550 w 1838325"/>
              <a:gd name="connsiteY4" fmla="*/ 45641 h 1085850"/>
              <a:gd name="connsiteX5" fmla="*/ 519112 w 1838325"/>
              <a:gd name="connsiteY5" fmla="*/ 58341 h 1085850"/>
              <a:gd name="connsiteX6" fmla="*/ 420290 w 1838325"/>
              <a:gd name="connsiteY6" fmla="*/ 66675 h 1085850"/>
              <a:gd name="connsiteX7" fmla="*/ 319087 w 1838325"/>
              <a:gd name="connsiteY7" fmla="*/ 75406 h 1085850"/>
              <a:gd name="connsiteX8" fmla="*/ 217487 w 1838325"/>
              <a:gd name="connsiteY8" fmla="*/ 84931 h 1085850"/>
              <a:gd name="connsiteX9" fmla="*/ 168672 w 1838325"/>
              <a:gd name="connsiteY9" fmla="*/ 90885 h 1085850"/>
              <a:gd name="connsiteX10" fmla="*/ 94853 w 1838325"/>
              <a:gd name="connsiteY10" fmla="*/ 98822 h 1085850"/>
              <a:gd name="connsiteX11" fmla="*/ 45244 w 1838325"/>
              <a:gd name="connsiteY11" fmla="*/ 101997 h 1085850"/>
              <a:gd name="connsiteX12" fmla="*/ 20637 w 1838325"/>
              <a:gd name="connsiteY12" fmla="*/ 101997 h 1085850"/>
              <a:gd name="connsiteX13" fmla="*/ 28178 w 1838325"/>
              <a:gd name="connsiteY13" fmla="*/ 157163 h 1085850"/>
              <a:gd name="connsiteX14" fmla="*/ 37703 w 1838325"/>
              <a:gd name="connsiteY14" fmla="*/ 269081 h 1085850"/>
              <a:gd name="connsiteX15" fmla="*/ 44847 w 1838325"/>
              <a:gd name="connsiteY15" fmla="*/ 438150 h 1085850"/>
              <a:gd name="connsiteX16" fmla="*/ 49609 w 1838325"/>
              <a:gd name="connsiteY16" fmla="*/ 550069 h 1085850"/>
              <a:gd name="connsiteX17" fmla="*/ 60722 w 1838325"/>
              <a:gd name="connsiteY17" fmla="*/ 783035 h 1085850"/>
              <a:gd name="connsiteX18" fmla="*/ 70644 w 1838325"/>
              <a:gd name="connsiteY18" fmla="*/ 1016000 h 1085850"/>
              <a:gd name="connsiteX19" fmla="*/ 119459 w 1838325"/>
              <a:gd name="connsiteY19" fmla="*/ 1008856 h 1085850"/>
              <a:gd name="connsiteX20" fmla="*/ 217487 w 1838325"/>
              <a:gd name="connsiteY20" fmla="*/ 999331 h 1085850"/>
              <a:gd name="connsiteX21" fmla="*/ 365125 w 1838325"/>
              <a:gd name="connsiteY21" fmla="*/ 989806 h 1085850"/>
              <a:gd name="connsiteX22" fmla="*/ 463947 w 1838325"/>
              <a:gd name="connsiteY22" fmla="*/ 986235 h 1085850"/>
              <a:gd name="connsiteX23" fmla="*/ 668337 w 1838325"/>
              <a:gd name="connsiteY23" fmla="*/ 978694 h 1085850"/>
              <a:gd name="connsiteX24" fmla="*/ 872331 w 1838325"/>
              <a:gd name="connsiteY24" fmla="*/ 970360 h 1085850"/>
              <a:gd name="connsiteX25" fmla="*/ 1288653 w 1838325"/>
              <a:gd name="connsiteY25" fmla="*/ 954088 h 1085850"/>
              <a:gd name="connsiteX26" fmla="*/ 1704975 w 1838325"/>
              <a:gd name="connsiteY26" fmla="*/ 937816 h 1085850"/>
              <a:gd name="connsiteX27" fmla="*/ 1700609 w 1838325"/>
              <a:gd name="connsiteY27" fmla="*/ 911622 h 1085850"/>
              <a:gd name="connsiteX28" fmla="*/ 1695053 w 1838325"/>
              <a:gd name="connsiteY28" fmla="*/ 859631 h 1085850"/>
              <a:gd name="connsiteX29" fmla="*/ 1690291 w 1838325"/>
              <a:gd name="connsiteY29" fmla="*/ 781050 h 1085850"/>
              <a:gd name="connsiteX30" fmla="*/ 1687116 w 1838325"/>
              <a:gd name="connsiteY30" fmla="*/ 728663 h 1085850"/>
              <a:gd name="connsiteX31" fmla="*/ 1679178 w 1838325"/>
              <a:gd name="connsiteY31" fmla="*/ 611188 h 1085850"/>
              <a:gd name="connsiteX32" fmla="*/ 1670447 w 1838325"/>
              <a:gd name="connsiteY32" fmla="*/ 494110 h 1085850"/>
              <a:gd name="connsiteX33" fmla="*/ 1660525 w 1838325"/>
              <a:gd name="connsiteY33" fmla="*/ 378222 h 1085850"/>
              <a:gd name="connsiteX34" fmla="*/ 1639491 w 1838325"/>
              <a:gd name="connsiteY34" fmla="*/ 146844 h 1085850"/>
              <a:gd name="connsiteX35" fmla="*/ 1627584 w 1838325"/>
              <a:gd name="connsiteY35" fmla="*/ 30956 h 1085850"/>
              <a:gd name="connsiteX36" fmla="*/ 1625203 w 1838325"/>
              <a:gd name="connsiteY36" fmla="*/ 32147 h 1085850"/>
              <a:gd name="connsiteX37" fmla="*/ 1621631 w 1838325"/>
              <a:gd name="connsiteY37" fmla="*/ 32544 h 1085850"/>
              <a:gd name="connsiteX38" fmla="*/ 1520825 w 1838325"/>
              <a:gd name="connsiteY38" fmla="*/ 30163 h 1085850"/>
              <a:gd name="connsiteX39" fmla="*/ 1316150 w 1838325"/>
              <a:gd name="connsiteY39" fmla="*/ 0 h 1085850"/>
              <a:gd name="connsiteX40" fmla="*/ 1519306 w 1838325"/>
              <a:gd name="connsiteY40" fmla="*/ 1589 h 1085850"/>
              <a:gd name="connsiteX41" fmla="*/ 1621281 w 1838325"/>
              <a:gd name="connsiteY41" fmla="*/ 3575 h 1085850"/>
              <a:gd name="connsiteX42" fmla="*/ 1625646 w 1838325"/>
              <a:gd name="connsiteY42" fmla="*/ 3972 h 1085850"/>
              <a:gd name="connsiteX43" fmla="*/ 1628820 w 1838325"/>
              <a:gd name="connsiteY43" fmla="*/ 5958 h 1085850"/>
              <a:gd name="connsiteX44" fmla="*/ 1632788 w 1838325"/>
              <a:gd name="connsiteY44" fmla="*/ 3575 h 1085850"/>
              <a:gd name="connsiteX45" fmla="*/ 1644295 w 1838325"/>
              <a:gd name="connsiteY45" fmla="*/ 3575 h 1085850"/>
              <a:gd name="connsiteX46" fmla="*/ 1649057 w 1838325"/>
              <a:gd name="connsiteY46" fmla="*/ 6355 h 1085850"/>
              <a:gd name="connsiteX47" fmla="*/ 1651834 w 1838325"/>
              <a:gd name="connsiteY47" fmla="*/ 5163 h 1085850"/>
              <a:gd name="connsiteX48" fmla="*/ 1658183 w 1838325"/>
              <a:gd name="connsiteY48" fmla="*/ 5958 h 1085850"/>
              <a:gd name="connsiteX49" fmla="*/ 1661357 w 1838325"/>
              <a:gd name="connsiteY49" fmla="*/ 9135 h 1085850"/>
              <a:gd name="connsiteX50" fmla="*/ 1676832 w 1838325"/>
              <a:gd name="connsiteY50" fmla="*/ 28596 h 1085850"/>
              <a:gd name="connsiteX51" fmla="*/ 1694291 w 1838325"/>
              <a:gd name="connsiteY51" fmla="*/ 46866 h 1085850"/>
              <a:gd name="connsiteX52" fmla="*/ 1704607 w 1838325"/>
              <a:gd name="connsiteY52" fmla="*/ 55603 h 1085850"/>
              <a:gd name="connsiteX53" fmla="*/ 1715320 w 1838325"/>
              <a:gd name="connsiteY53" fmla="*/ 65930 h 1085850"/>
              <a:gd name="connsiteX54" fmla="*/ 1720875 w 1838325"/>
              <a:gd name="connsiteY54" fmla="*/ 65135 h 1085850"/>
              <a:gd name="connsiteX55" fmla="*/ 1729208 w 1838325"/>
              <a:gd name="connsiteY55" fmla="*/ 69901 h 1085850"/>
              <a:gd name="connsiteX56" fmla="*/ 1732382 w 1838325"/>
              <a:gd name="connsiteY56" fmla="*/ 75462 h 1085850"/>
              <a:gd name="connsiteX57" fmla="*/ 1732779 w 1838325"/>
              <a:gd name="connsiteY57" fmla="*/ 78639 h 1085850"/>
              <a:gd name="connsiteX58" fmla="*/ 1745476 w 1838325"/>
              <a:gd name="connsiteY58" fmla="*/ 195803 h 1085850"/>
              <a:gd name="connsiteX59" fmla="*/ 1768093 w 1838325"/>
              <a:gd name="connsiteY59" fmla="*/ 430130 h 1085850"/>
              <a:gd name="connsiteX60" fmla="*/ 1781187 w 1838325"/>
              <a:gd name="connsiteY60" fmla="*/ 547691 h 1085850"/>
              <a:gd name="connsiteX61" fmla="*/ 1810947 w 1838325"/>
              <a:gd name="connsiteY61" fmla="*/ 780827 h 1085850"/>
              <a:gd name="connsiteX62" fmla="*/ 1838325 w 1838325"/>
              <a:gd name="connsiteY62" fmla="*/ 1013963 h 1085850"/>
              <a:gd name="connsiteX63" fmla="*/ 1838325 w 1838325"/>
              <a:gd name="connsiteY63" fmla="*/ 1017141 h 1085850"/>
              <a:gd name="connsiteX64" fmla="*/ 1835547 w 1838325"/>
              <a:gd name="connsiteY64" fmla="*/ 1021509 h 1085850"/>
              <a:gd name="connsiteX65" fmla="*/ 1833167 w 1838325"/>
              <a:gd name="connsiteY65" fmla="*/ 1022701 h 1085850"/>
              <a:gd name="connsiteX66" fmla="*/ 1830786 w 1838325"/>
              <a:gd name="connsiteY66" fmla="*/ 1025481 h 1085850"/>
              <a:gd name="connsiteX67" fmla="*/ 1824834 w 1838325"/>
              <a:gd name="connsiteY67" fmla="*/ 1028261 h 1085850"/>
              <a:gd name="connsiteX68" fmla="*/ 1821263 w 1838325"/>
              <a:gd name="connsiteY68" fmla="*/ 1029056 h 1085850"/>
              <a:gd name="connsiteX69" fmla="*/ 1397889 w 1838325"/>
              <a:gd name="connsiteY69" fmla="*/ 1043354 h 1085850"/>
              <a:gd name="connsiteX70" fmla="*/ 974515 w 1838325"/>
              <a:gd name="connsiteY70" fmla="*/ 1057254 h 1085850"/>
              <a:gd name="connsiteX71" fmla="*/ 765010 w 1838325"/>
              <a:gd name="connsiteY71" fmla="*/ 1064403 h 1085850"/>
              <a:gd name="connsiteX72" fmla="*/ 555505 w 1838325"/>
              <a:gd name="connsiteY72" fmla="*/ 1071155 h 1085850"/>
              <a:gd name="connsiteX73" fmla="*/ 451943 w 1838325"/>
              <a:gd name="connsiteY73" fmla="*/ 1075921 h 1085850"/>
              <a:gd name="connsiteX74" fmla="*/ 296402 w 1838325"/>
              <a:gd name="connsiteY74" fmla="*/ 1082276 h 1085850"/>
              <a:gd name="connsiteX75" fmla="*/ 192840 w 1838325"/>
              <a:gd name="connsiteY75" fmla="*/ 1083070 h 1085850"/>
              <a:gd name="connsiteX76" fmla="*/ 141654 w 1838325"/>
              <a:gd name="connsiteY76" fmla="*/ 1080687 h 1085850"/>
              <a:gd name="connsiteX77" fmla="*/ 138480 w 1838325"/>
              <a:gd name="connsiteY77" fmla="*/ 1083864 h 1085850"/>
              <a:gd name="connsiteX78" fmla="*/ 129750 w 1838325"/>
              <a:gd name="connsiteY78" fmla="*/ 1085850 h 1085850"/>
              <a:gd name="connsiteX79" fmla="*/ 124989 w 1838325"/>
              <a:gd name="connsiteY79" fmla="*/ 1084659 h 1085850"/>
              <a:gd name="connsiteX80" fmla="*/ 107530 w 1838325"/>
              <a:gd name="connsiteY80" fmla="*/ 1073141 h 1085850"/>
              <a:gd name="connsiteX81" fmla="*/ 90468 w 1838325"/>
              <a:gd name="connsiteY81" fmla="*/ 1060432 h 1085850"/>
              <a:gd name="connsiteX82" fmla="*/ 74200 w 1838325"/>
              <a:gd name="connsiteY82" fmla="*/ 1050105 h 1085850"/>
              <a:gd name="connsiteX83" fmla="*/ 57535 w 1838325"/>
              <a:gd name="connsiteY83" fmla="*/ 1039382 h 1085850"/>
              <a:gd name="connsiteX84" fmla="*/ 55154 w 1838325"/>
              <a:gd name="connsiteY84" fmla="*/ 1039382 h 1085850"/>
              <a:gd name="connsiteX85" fmla="*/ 50392 w 1838325"/>
              <a:gd name="connsiteY85" fmla="*/ 1035410 h 1085850"/>
              <a:gd name="connsiteX86" fmla="*/ 49599 w 1838325"/>
              <a:gd name="connsiteY86" fmla="*/ 1033027 h 1085850"/>
              <a:gd name="connsiteX87" fmla="*/ 46821 w 1838325"/>
              <a:gd name="connsiteY87" fmla="*/ 1031041 h 1085850"/>
              <a:gd name="connsiteX88" fmla="*/ 43250 w 1838325"/>
              <a:gd name="connsiteY88" fmla="*/ 1025481 h 1085850"/>
              <a:gd name="connsiteX89" fmla="*/ 42853 w 1838325"/>
              <a:gd name="connsiteY89" fmla="*/ 1021509 h 1085850"/>
              <a:gd name="connsiteX90" fmla="*/ 32934 w 1838325"/>
              <a:gd name="connsiteY90" fmla="*/ 789962 h 1085850"/>
              <a:gd name="connsiteX91" fmla="*/ 21824 w 1838325"/>
              <a:gd name="connsiteY91" fmla="*/ 558415 h 1085850"/>
              <a:gd name="connsiteX92" fmla="*/ 14285 w 1838325"/>
              <a:gd name="connsiteY92" fmla="*/ 443237 h 1085850"/>
              <a:gd name="connsiteX93" fmla="*/ 3175 w 1838325"/>
              <a:gd name="connsiteY93" fmla="*/ 268881 h 1085850"/>
              <a:gd name="connsiteX94" fmla="*/ 0 w 1838325"/>
              <a:gd name="connsiteY94" fmla="*/ 152909 h 1085850"/>
              <a:gd name="connsiteX95" fmla="*/ 1587 w 1838325"/>
              <a:gd name="connsiteY95" fmla="*/ 95717 h 1085850"/>
              <a:gd name="connsiteX96" fmla="*/ 2778 w 1838325"/>
              <a:gd name="connsiteY96" fmla="*/ 91348 h 1085850"/>
              <a:gd name="connsiteX97" fmla="*/ 8730 w 1838325"/>
              <a:gd name="connsiteY97" fmla="*/ 86979 h 1085850"/>
              <a:gd name="connsiteX98" fmla="*/ 13094 w 1838325"/>
              <a:gd name="connsiteY98" fmla="*/ 86979 h 1085850"/>
              <a:gd name="connsiteX99" fmla="*/ 13491 w 1838325"/>
              <a:gd name="connsiteY99" fmla="*/ 86185 h 1085850"/>
              <a:gd name="connsiteX100" fmla="*/ 13888 w 1838325"/>
              <a:gd name="connsiteY100" fmla="*/ 86185 h 1085850"/>
              <a:gd name="connsiteX101" fmla="*/ 60709 w 1838325"/>
              <a:gd name="connsiteY101" fmla="*/ 75064 h 1085850"/>
              <a:gd name="connsiteX102" fmla="*/ 157922 w 1838325"/>
              <a:gd name="connsiteY102" fmla="*/ 59575 h 1085850"/>
              <a:gd name="connsiteX103" fmla="*/ 305925 w 1838325"/>
              <a:gd name="connsiteY103" fmla="*/ 47263 h 1085850"/>
              <a:gd name="connsiteX104" fmla="*/ 403138 w 1838325"/>
              <a:gd name="connsiteY104" fmla="*/ 40114 h 1085850"/>
              <a:gd name="connsiteX105" fmla="*/ 504716 w 1838325"/>
              <a:gd name="connsiteY105" fmla="*/ 31376 h 1085850"/>
              <a:gd name="connsiteX106" fmla="*/ 707079 w 1838325"/>
              <a:gd name="connsiteY106" fmla="*/ 17873 h 1085850"/>
              <a:gd name="connsiteX107" fmla="*/ 808657 w 1838325"/>
              <a:gd name="connsiteY107" fmla="*/ 12312 h 1085850"/>
              <a:gd name="connsiteX108" fmla="*/ 909838 w 1838325"/>
              <a:gd name="connsiteY108" fmla="*/ 7944 h 1085850"/>
              <a:gd name="connsiteX109" fmla="*/ 1112994 w 1838325"/>
              <a:gd name="connsiteY109" fmla="*/ 1986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838325" h="1085850">
                <a:moveTo>
                  <a:pt x="1319609" y="28575"/>
                </a:moveTo>
                <a:lnTo>
                  <a:pt x="1118791" y="30560"/>
                </a:lnTo>
                <a:lnTo>
                  <a:pt x="917575" y="36116"/>
                </a:lnTo>
                <a:lnTo>
                  <a:pt x="817562" y="40481"/>
                </a:lnTo>
                <a:lnTo>
                  <a:pt x="717550" y="45641"/>
                </a:lnTo>
                <a:lnTo>
                  <a:pt x="519112" y="58341"/>
                </a:lnTo>
                <a:lnTo>
                  <a:pt x="420290" y="66675"/>
                </a:lnTo>
                <a:lnTo>
                  <a:pt x="319087" y="75406"/>
                </a:lnTo>
                <a:lnTo>
                  <a:pt x="217487" y="84931"/>
                </a:lnTo>
                <a:lnTo>
                  <a:pt x="168672" y="90885"/>
                </a:lnTo>
                <a:lnTo>
                  <a:pt x="94853" y="98822"/>
                </a:lnTo>
                <a:lnTo>
                  <a:pt x="45244" y="101997"/>
                </a:lnTo>
                <a:lnTo>
                  <a:pt x="20637" y="101997"/>
                </a:lnTo>
                <a:lnTo>
                  <a:pt x="28178" y="157163"/>
                </a:lnTo>
                <a:lnTo>
                  <a:pt x="37703" y="269081"/>
                </a:lnTo>
                <a:lnTo>
                  <a:pt x="44847" y="438150"/>
                </a:lnTo>
                <a:lnTo>
                  <a:pt x="49609" y="550069"/>
                </a:lnTo>
                <a:lnTo>
                  <a:pt x="60722" y="783035"/>
                </a:lnTo>
                <a:lnTo>
                  <a:pt x="70644" y="1016000"/>
                </a:lnTo>
                <a:lnTo>
                  <a:pt x="119459" y="1008856"/>
                </a:lnTo>
                <a:lnTo>
                  <a:pt x="217487" y="999331"/>
                </a:lnTo>
                <a:lnTo>
                  <a:pt x="365125" y="989806"/>
                </a:lnTo>
                <a:lnTo>
                  <a:pt x="463947" y="986235"/>
                </a:lnTo>
                <a:lnTo>
                  <a:pt x="668337" y="978694"/>
                </a:lnTo>
                <a:lnTo>
                  <a:pt x="872331" y="970360"/>
                </a:lnTo>
                <a:lnTo>
                  <a:pt x="1288653" y="954088"/>
                </a:lnTo>
                <a:lnTo>
                  <a:pt x="1704975" y="937816"/>
                </a:lnTo>
                <a:lnTo>
                  <a:pt x="1700609" y="911622"/>
                </a:lnTo>
                <a:lnTo>
                  <a:pt x="1695053" y="859631"/>
                </a:lnTo>
                <a:lnTo>
                  <a:pt x="1690291" y="781050"/>
                </a:lnTo>
                <a:lnTo>
                  <a:pt x="1687116" y="728663"/>
                </a:lnTo>
                <a:lnTo>
                  <a:pt x="1679178" y="611188"/>
                </a:lnTo>
                <a:lnTo>
                  <a:pt x="1670447" y="494110"/>
                </a:lnTo>
                <a:lnTo>
                  <a:pt x="1660525" y="378222"/>
                </a:lnTo>
                <a:lnTo>
                  <a:pt x="1639491" y="146844"/>
                </a:lnTo>
                <a:lnTo>
                  <a:pt x="1627584" y="30956"/>
                </a:lnTo>
                <a:lnTo>
                  <a:pt x="1625203" y="32147"/>
                </a:lnTo>
                <a:lnTo>
                  <a:pt x="1621631" y="32544"/>
                </a:lnTo>
                <a:lnTo>
                  <a:pt x="1520825" y="30163"/>
                </a:lnTo>
                <a:close/>
                <a:moveTo>
                  <a:pt x="1316150" y="0"/>
                </a:moveTo>
                <a:lnTo>
                  <a:pt x="1519306" y="1589"/>
                </a:lnTo>
                <a:lnTo>
                  <a:pt x="1621281" y="3575"/>
                </a:lnTo>
                <a:lnTo>
                  <a:pt x="1625646" y="3972"/>
                </a:lnTo>
                <a:lnTo>
                  <a:pt x="1628820" y="5958"/>
                </a:lnTo>
                <a:lnTo>
                  <a:pt x="1632788" y="3575"/>
                </a:lnTo>
                <a:lnTo>
                  <a:pt x="1644295" y="3575"/>
                </a:lnTo>
                <a:lnTo>
                  <a:pt x="1649057" y="6355"/>
                </a:lnTo>
                <a:lnTo>
                  <a:pt x="1651834" y="5163"/>
                </a:lnTo>
                <a:lnTo>
                  <a:pt x="1658183" y="5958"/>
                </a:lnTo>
                <a:lnTo>
                  <a:pt x="1661357" y="9135"/>
                </a:lnTo>
                <a:lnTo>
                  <a:pt x="1676832" y="28596"/>
                </a:lnTo>
                <a:lnTo>
                  <a:pt x="1694291" y="46866"/>
                </a:lnTo>
                <a:lnTo>
                  <a:pt x="1704607" y="55603"/>
                </a:lnTo>
                <a:lnTo>
                  <a:pt x="1715320" y="65930"/>
                </a:lnTo>
                <a:lnTo>
                  <a:pt x="1720875" y="65135"/>
                </a:lnTo>
                <a:lnTo>
                  <a:pt x="1729208" y="69901"/>
                </a:lnTo>
                <a:lnTo>
                  <a:pt x="1732382" y="75462"/>
                </a:lnTo>
                <a:lnTo>
                  <a:pt x="1732779" y="78639"/>
                </a:lnTo>
                <a:lnTo>
                  <a:pt x="1745476" y="195803"/>
                </a:lnTo>
                <a:lnTo>
                  <a:pt x="1768093" y="430130"/>
                </a:lnTo>
                <a:lnTo>
                  <a:pt x="1781187" y="547691"/>
                </a:lnTo>
                <a:lnTo>
                  <a:pt x="1810947" y="780827"/>
                </a:lnTo>
                <a:lnTo>
                  <a:pt x="1838325" y="1013963"/>
                </a:lnTo>
                <a:lnTo>
                  <a:pt x="1838325" y="1017141"/>
                </a:lnTo>
                <a:lnTo>
                  <a:pt x="1835547" y="1021509"/>
                </a:lnTo>
                <a:lnTo>
                  <a:pt x="1833167" y="1022701"/>
                </a:lnTo>
                <a:lnTo>
                  <a:pt x="1830786" y="1025481"/>
                </a:lnTo>
                <a:lnTo>
                  <a:pt x="1824834" y="1028261"/>
                </a:lnTo>
                <a:lnTo>
                  <a:pt x="1821263" y="1029056"/>
                </a:lnTo>
                <a:lnTo>
                  <a:pt x="1397889" y="1043354"/>
                </a:lnTo>
                <a:lnTo>
                  <a:pt x="974515" y="1057254"/>
                </a:lnTo>
                <a:lnTo>
                  <a:pt x="765010" y="1064403"/>
                </a:lnTo>
                <a:lnTo>
                  <a:pt x="555505" y="1071155"/>
                </a:lnTo>
                <a:lnTo>
                  <a:pt x="451943" y="1075921"/>
                </a:lnTo>
                <a:lnTo>
                  <a:pt x="296402" y="1082276"/>
                </a:lnTo>
                <a:lnTo>
                  <a:pt x="192840" y="1083070"/>
                </a:lnTo>
                <a:lnTo>
                  <a:pt x="141654" y="1080687"/>
                </a:lnTo>
                <a:lnTo>
                  <a:pt x="138480" y="1083864"/>
                </a:lnTo>
                <a:lnTo>
                  <a:pt x="129750" y="1085850"/>
                </a:lnTo>
                <a:lnTo>
                  <a:pt x="124989" y="1084659"/>
                </a:lnTo>
                <a:lnTo>
                  <a:pt x="107530" y="1073141"/>
                </a:lnTo>
                <a:lnTo>
                  <a:pt x="90468" y="1060432"/>
                </a:lnTo>
                <a:lnTo>
                  <a:pt x="74200" y="1050105"/>
                </a:lnTo>
                <a:lnTo>
                  <a:pt x="57535" y="1039382"/>
                </a:lnTo>
                <a:lnTo>
                  <a:pt x="55154" y="1039382"/>
                </a:lnTo>
                <a:lnTo>
                  <a:pt x="50392" y="1035410"/>
                </a:lnTo>
                <a:lnTo>
                  <a:pt x="49599" y="1033027"/>
                </a:lnTo>
                <a:lnTo>
                  <a:pt x="46821" y="1031041"/>
                </a:lnTo>
                <a:lnTo>
                  <a:pt x="43250" y="1025481"/>
                </a:lnTo>
                <a:lnTo>
                  <a:pt x="42853" y="1021509"/>
                </a:lnTo>
                <a:lnTo>
                  <a:pt x="32934" y="789962"/>
                </a:lnTo>
                <a:lnTo>
                  <a:pt x="21824" y="558415"/>
                </a:lnTo>
                <a:lnTo>
                  <a:pt x="14285" y="443237"/>
                </a:lnTo>
                <a:lnTo>
                  <a:pt x="3175" y="268881"/>
                </a:lnTo>
                <a:lnTo>
                  <a:pt x="0" y="152909"/>
                </a:lnTo>
                <a:lnTo>
                  <a:pt x="1587" y="95717"/>
                </a:lnTo>
                <a:lnTo>
                  <a:pt x="2778" y="91348"/>
                </a:lnTo>
                <a:lnTo>
                  <a:pt x="8730" y="86979"/>
                </a:lnTo>
                <a:lnTo>
                  <a:pt x="13094" y="86979"/>
                </a:lnTo>
                <a:lnTo>
                  <a:pt x="13491" y="86185"/>
                </a:lnTo>
                <a:lnTo>
                  <a:pt x="13888" y="86185"/>
                </a:lnTo>
                <a:lnTo>
                  <a:pt x="60709" y="75064"/>
                </a:lnTo>
                <a:lnTo>
                  <a:pt x="157922" y="59575"/>
                </a:lnTo>
                <a:lnTo>
                  <a:pt x="305925" y="47263"/>
                </a:lnTo>
                <a:lnTo>
                  <a:pt x="403138" y="40114"/>
                </a:lnTo>
                <a:lnTo>
                  <a:pt x="504716" y="31376"/>
                </a:lnTo>
                <a:lnTo>
                  <a:pt x="707079" y="17873"/>
                </a:lnTo>
                <a:lnTo>
                  <a:pt x="808657" y="12312"/>
                </a:lnTo>
                <a:lnTo>
                  <a:pt x="909838" y="7944"/>
                </a:lnTo>
                <a:lnTo>
                  <a:pt x="1112994" y="198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Freeform 204">
            <a:extLst>
              <a:ext uri="{FF2B5EF4-FFF2-40B4-BE49-F238E27FC236}">
                <a16:creationId xmlns:a16="http://schemas.microsoft.com/office/drawing/2014/main" id="{F38378E2-04B6-44F4-9531-513CA8D64099}"/>
              </a:ext>
            </a:extLst>
          </p:cNvPr>
          <p:cNvSpPr>
            <a:spLocks/>
          </p:cNvSpPr>
          <p:nvPr/>
        </p:nvSpPr>
        <p:spPr bwMode="auto">
          <a:xfrm>
            <a:off x="8976320" y="3033503"/>
            <a:ext cx="2350443" cy="1064222"/>
          </a:xfrm>
          <a:custGeom>
            <a:avLst/>
            <a:gdLst>
              <a:gd name="T0" fmla="*/ 4081 w 4107"/>
              <a:gd name="T1" fmla="*/ 660 h 1856"/>
              <a:gd name="T2" fmla="*/ 4022 w 4107"/>
              <a:gd name="T3" fmla="*/ 213 h 1856"/>
              <a:gd name="T4" fmla="*/ 3976 w 4107"/>
              <a:gd name="T5" fmla="*/ 73 h 1856"/>
              <a:gd name="T6" fmla="*/ 3939 w 4107"/>
              <a:gd name="T7" fmla="*/ 36 h 1856"/>
              <a:gd name="T8" fmla="*/ 3914 w 4107"/>
              <a:gd name="T9" fmla="*/ 23 h 1856"/>
              <a:gd name="T10" fmla="*/ 3875 w 4107"/>
              <a:gd name="T11" fmla="*/ 3 h 1856"/>
              <a:gd name="T12" fmla="*/ 3840 w 4107"/>
              <a:gd name="T13" fmla="*/ 8 h 1856"/>
              <a:gd name="T14" fmla="*/ 3839 w 4107"/>
              <a:gd name="T15" fmla="*/ 8 h 1856"/>
              <a:gd name="T16" fmla="*/ 3813 w 4107"/>
              <a:gd name="T17" fmla="*/ 0 h 1856"/>
              <a:gd name="T18" fmla="*/ 1934 w 4107"/>
              <a:gd name="T19" fmla="*/ 36 h 1856"/>
              <a:gd name="T20" fmla="*/ 758 w 4107"/>
              <a:gd name="T21" fmla="*/ 65 h 1856"/>
              <a:gd name="T22" fmla="*/ 54 w 4107"/>
              <a:gd name="T23" fmla="*/ 113 h 1856"/>
              <a:gd name="T24" fmla="*/ 31 w 4107"/>
              <a:gd name="T25" fmla="*/ 130 h 1856"/>
              <a:gd name="T26" fmla="*/ 42 w 4107"/>
              <a:gd name="T27" fmla="*/ 162 h 1856"/>
              <a:gd name="T28" fmla="*/ 289 w 4107"/>
              <a:gd name="T29" fmla="*/ 168 h 1856"/>
              <a:gd name="T30" fmla="*/ 1464 w 4107"/>
              <a:gd name="T31" fmla="*/ 136 h 1856"/>
              <a:gd name="T32" fmla="*/ 2869 w 4107"/>
              <a:gd name="T33" fmla="*/ 98 h 1856"/>
              <a:gd name="T34" fmla="*/ 3828 w 4107"/>
              <a:gd name="T35" fmla="*/ 268 h 1856"/>
              <a:gd name="T36" fmla="*/ 3873 w 4107"/>
              <a:gd name="T37" fmla="*/ 1195 h 1856"/>
              <a:gd name="T38" fmla="*/ 3403 w 4107"/>
              <a:gd name="T39" fmla="*/ 1585 h 1856"/>
              <a:gd name="T40" fmla="*/ 1989 w 4107"/>
              <a:gd name="T41" fmla="*/ 1608 h 1856"/>
              <a:gd name="T42" fmla="*/ 1043 w 4107"/>
              <a:gd name="T43" fmla="*/ 1607 h 1856"/>
              <a:gd name="T44" fmla="*/ 466 w 4107"/>
              <a:gd name="T45" fmla="*/ 1592 h 1856"/>
              <a:gd name="T46" fmla="*/ 123 w 4107"/>
              <a:gd name="T47" fmla="*/ 1603 h 1856"/>
              <a:gd name="T48" fmla="*/ 125 w 4107"/>
              <a:gd name="T49" fmla="*/ 1599 h 1856"/>
              <a:gd name="T50" fmla="*/ 125 w 4107"/>
              <a:gd name="T51" fmla="*/ 1568 h 1856"/>
              <a:gd name="T52" fmla="*/ 119 w 4107"/>
              <a:gd name="T53" fmla="*/ 1388 h 1856"/>
              <a:gd name="T54" fmla="*/ 94 w 4107"/>
              <a:gd name="T55" fmla="*/ 871 h 1856"/>
              <a:gd name="T56" fmla="*/ 80 w 4107"/>
              <a:gd name="T57" fmla="*/ 529 h 1856"/>
              <a:gd name="T58" fmla="*/ 74 w 4107"/>
              <a:gd name="T59" fmla="*/ 308 h 1856"/>
              <a:gd name="T60" fmla="*/ 46 w 4107"/>
              <a:gd name="T61" fmla="*/ 181 h 1856"/>
              <a:gd name="T62" fmla="*/ 24 w 4107"/>
              <a:gd name="T63" fmla="*/ 174 h 1856"/>
              <a:gd name="T64" fmla="*/ 9 w 4107"/>
              <a:gd name="T65" fmla="*/ 220 h 1856"/>
              <a:gd name="T66" fmla="*/ 2 w 4107"/>
              <a:gd name="T67" fmla="*/ 426 h 1856"/>
              <a:gd name="T68" fmla="*/ 10 w 4107"/>
              <a:gd name="T69" fmla="*/ 688 h 1856"/>
              <a:gd name="T70" fmla="*/ 18 w 4107"/>
              <a:gd name="T71" fmla="*/ 1052 h 1856"/>
              <a:gd name="T72" fmla="*/ 31 w 4107"/>
              <a:gd name="T73" fmla="*/ 1509 h 1856"/>
              <a:gd name="T74" fmla="*/ 41 w 4107"/>
              <a:gd name="T75" fmla="*/ 1614 h 1856"/>
              <a:gd name="T76" fmla="*/ 71 w 4107"/>
              <a:gd name="T77" fmla="*/ 1637 h 1856"/>
              <a:gd name="T78" fmla="*/ 72 w 4107"/>
              <a:gd name="T79" fmla="*/ 1643 h 1856"/>
              <a:gd name="T80" fmla="*/ 62 w 4107"/>
              <a:gd name="T81" fmla="*/ 1663 h 1856"/>
              <a:gd name="T82" fmla="*/ 72 w 4107"/>
              <a:gd name="T83" fmla="*/ 1694 h 1856"/>
              <a:gd name="T84" fmla="*/ 120 w 4107"/>
              <a:gd name="T85" fmla="*/ 1765 h 1856"/>
              <a:gd name="T86" fmla="*/ 206 w 4107"/>
              <a:gd name="T87" fmla="*/ 1822 h 1856"/>
              <a:gd name="T88" fmla="*/ 381 w 4107"/>
              <a:gd name="T89" fmla="*/ 1856 h 1856"/>
              <a:gd name="T90" fmla="*/ 610 w 4107"/>
              <a:gd name="T91" fmla="*/ 1844 h 1856"/>
              <a:gd name="T92" fmla="*/ 729 w 4107"/>
              <a:gd name="T93" fmla="*/ 1833 h 1856"/>
              <a:gd name="T94" fmla="*/ 794 w 4107"/>
              <a:gd name="T95" fmla="*/ 1833 h 1856"/>
              <a:gd name="T96" fmla="*/ 831 w 4107"/>
              <a:gd name="T97" fmla="*/ 1837 h 1856"/>
              <a:gd name="T98" fmla="*/ 867 w 4107"/>
              <a:gd name="T99" fmla="*/ 1822 h 1856"/>
              <a:gd name="T100" fmla="*/ 1221 w 4107"/>
              <a:gd name="T101" fmla="*/ 1805 h 1856"/>
              <a:gd name="T102" fmla="*/ 1812 w 4107"/>
              <a:gd name="T103" fmla="*/ 1805 h 1856"/>
              <a:gd name="T104" fmla="*/ 2658 w 4107"/>
              <a:gd name="T105" fmla="*/ 1831 h 1856"/>
              <a:gd name="T106" fmla="*/ 3075 w 4107"/>
              <a:gd name="T107" fmla="*/ 1834 h 1856"/>
              <a:gd name="T108" fmla="*/ 3481 w 4107"/>
              <a:gd name="T109" fmla="*/ 1820 h 1856"/>
              <a:gd name="T110" fmla="*/ 3770 w 4107"/>
              <a:gd name="T111" fmla="*/ 1794 h 1856"/>
              <a:gd name="T112" fmla="*/ 3939 w 4107"/>
              <a:gd name="T113" fmla="*/ 1776 h 1856"/>
              <a:gd name="T114" fmla="*/ 4035 w 4107"/>
              <a:gd name="T115" fmla="*/ 1748 h 1856"/>
              <a:gd name="T116" fmla="*/ 4071 w 4107"/>
              <a:gd name="T117" fmla="*/ 1719 h 1856"/>
              <a:gd name="T118" fmla="*/ 4076 w 4107"/>
              <a:gd name="T119" fmla="*/ 1664 h 1856"/>
              <a:gd name="T120" fmla="*/ 4086 w 4107"/>
              <a:gd name="T121" fmla="*/ 1554 h 1856"/>
              <a:gd name="T122" fmla="*/ 4107 w 4107"/>
              <a:gd name="T123" fmla="*/ 1157 h 1856"/>
              <a:gd name="T124" fmla="*/ 4092 w 4107"/>
              <a:gd name="T125" fmla="*/ 858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07" h="1856">
                <a:moveTo>
                  <a:pt x="4092" y="858"/>
                </a:moveTo>
                <a:lnTo>
                  <a:pt x="4081" y="660"/>
                </a:lnTo>
                <a:lnTo>
                  <a:pt x="4051" y="359"/>
                </a:lnTo>
                <a:lnTo>
                  <a:pt x="4022" y="213"/>
                </a:lnTo>
                <a:lnTo>
                  <a:pt x="3993" y="118"/>
                </a:lnTo>
                <a:lnTo>
                  <a:pt x="3976" y="73"/>
                </a:lnTo>
                <a:lnTo>
                  <a:pt x="3967" y="54"/>
                </a:lnTo>
                <a:lnTo>
                  <a:pt x="3939" y="36"/>
                </a:lnTo>
                <a:lnTo>
                  <a:pt x="3923" y="34"/>
                </a:lnTo>
                <a:lnTo>
                  <a:pt x="3914" y="23"/>
                </a:lnTo>
                <a:lnTo>
                  <a:pt x="3895" y="9"/>
                </a:lnTo>
                <a:lnTo>
                  <a:pt x="3875" y="3"/>
                </a:lnTo>
                <a:lnTo>
                  <a:pt x="3852" y="4"/>
                </a:lnTo>
                <a:lnTo>
                  <a:pt x="3840" y="8"/>
                </a:lnTo>
                <a:lnTo>
                  <a:pt x="3839" y="8"/>
                </a:lnTo>
                <a:lnTo>
                  <a:pt x="3839" y="8"/>
                </a:lnTo>
                <a:lnTo>
                  <a:pt x="3828" y="1"/>
                </a:lnTo>
                <a:lnTo>
                  <a:pt x="3813" y="0"/>
                </a:lnTo>
                <a:lnTo>
                  <a:pt x="2873" y="14"/>
                </a:lnTo>
                <a:lnTo>
                  <a:pt x="1934" y="36"/>
                </a:lnTo>
                <a:lnTo>
                  <a:pt x="1464" y="47"/>
                </a:lnTo>
                <a:lnTo>
                  <a:pt x="758" y="65"/>
                </a:lnTo>
                <a:lnTo>
                  <a:pt x="289" y="91"/>
                </a:lnTo>
                <a:lnTo>
                  <a:pt x="54" y="113"/>
                </a:lnTo>
                <a:lnTo>
                  <a:pt x="44" y="115"/>
                </a:lnTo>
                <a:lnTo>
                  <a:pt x="31" y="130"/>
                </a:lnTo>
                <a:lnTo>
                  <a:pt x="31" y="148"/>
                </a:lnTo>
                <a:lnTo>
                  <a:pt x="42" y="162"/>
                </a:lnTo>
                <a:lnTo>
                  <a:pt x="54" y="165"/>
                </a:lnTo>
                <a:lnTo>
                  <a:pt x="289" y="168"/>
                </a:lnTo>
                <a:lnTo>
                  <a:pt x="759" y="162"/>
                </a:lnTo>
                <a:lnTo>
                  <a:pt x="1464" y="136"/>
                </a:lnTo>
                <a:lnTo>
                  <a:pt x="1934" y="121"/>
                </a:lnTo>
                <a:lnTo>
                  <a:pt x="2869" y="98"/>
                </a:lnTo>
                <a:lnTo>
                  <a:pt x="3806" y="83"/>
                </a:lnTo>
                <a:lnTo>
                  <a:pt x="3828" y="268"/>
                </a:lnTo>
                <a:lnTo>
                  <a:pt x="3856" y="639"/>
                </a:lnTo>
                <a:lnTo>
                  <a:pt x="3873" y="1195"/>
                </a:lnTo>
                <a:lnTo>
                  <a:pt x="3874" y="1568"/>
                </a:lnTo>
                <a:lnTo>
                  <a:pt x="3403" y="1585"/>
                </a:lnTo>
                <a:lnTo>
                  <a:pt x="2461" y="1605"/>
                </a:lnTo>
                <a:lnTo>
                  <a:pt x="1989" y="1608"/>
                </a:lnTo>
                <a:lnTo>
                  <a:pt x="1516" y="1611"/>
                </a:lnTo>
                <a:lnTo>
                  <a:pt x="1043" y="1607"/>
                </a:lnTo>
                <a:lnTo>
                  <a:pt x="815" y="1602"/>
                </a:lnTo>
                <a:lnTo>
                  <a:pt x="466" y="1592"/>
                </a:lnTo>
                <a:lnTo>
                  <a:pt x="236" y="1596"/>
                </a:lnTo>
                <a:lnTo>
                  <a:pt x="123" y="1603"/>
                </a:lnTo>
                <a:lnTo>
                  <a:pt x="124" y="1602"/>
                </a:lnTo>
                <a:lnTo>
                  <a:pt x="125" y="1599"/>
                </a:lnTo>
                <a:lnTo>
                  <a:pt x="131" y="1589"/>
                </a:lnTo>
                <a:lnTo>
                  <a:pt x="125" y="1568"/>
                </a:lnTo>
                <a:lnTo>
                  <a:pt x="119" y="1561"/>
                </a:lnTo>
                <a:lnTo>
                  <a:pt x="119" y="1388"/>
                </a:lnTo>
                <a:lnTo>
                  <a:pt x="102" y="1043"/>
                </a:lnTo>
                <a:lnTo>
                  <a:pt x="94" y="871"/>
                </a:lnTo>
                <a:lnTo>
                  <a:pt x="88" y="700"/>
                </a:lnTo>
                <a:lnTo>
                  <a:pt x="80" y="529"/>
                </a:lnTo>
                <a:lnTo>
                  <a:pt x="79" y="442"/>
                </a:lnTo>
                <a:lnTo>
                  <a:pt x="74" y="308"/>
                </a:lnTo>
                <a:lnTo>
                  <a:pt x="59" y="222"/>
                </a:lnTo>
                <a:lnTo>
                  <a:pt x="46" y="181"/>
                </a:lnTo>
                <a:lnTo>
                  <a:pt x="41" y="174"/>
                </a:lnTo>
                <a:lnTo>
                  <a:pt x="24" y="174"/>
                </a:lnTo>
                <a:lnTo>
                  <a:pt x="19" y="181"/>
                </a:lnTo>
                <a:lnTo>
                  <a:pt x="9" y="220"/>
                </a:lnTo>
                <a:lnTo>
                  <a:pt x="0" y="301"/>
                </a:lnTo>
                <a:lnTo>
                  <a:pt x="2" y="426"/>
                </a:lnTo>
                <a:lnTo>
                  <a:pt x="6" y="507"/>
                </a:lnTo>
                <a:lnTo>
                  <a:pt x="10" y="688"/>
                </a:lnTo>
                <a:lnTo>
                  <a:pt x="15" y="871"/>
                </a:lnTo>
                <a:lnTo>
                  <a:pt x="18" y="1052"/>
                </a:lnTo>
                <a:lnTo>
                  <a:pt x="23" y="1326"/>
                </a:lnTo>
                <a:lnTo>
                  <a:pt x="31" y="1509"/>
                </a:lnTo>
                <a:lnTo>
                  <a:pt x="39" y="1599"/>
                </a:lnTo>
                <a:lnTo>
                  <a:pt x="41" y="1614"/>
                </a:lnTo>
                <a:lnTo>
                  <a:pt x="59" y="1633"/>
                </a:lnTo>
                <a:lnTo>
                  <a:pt x="71" y="1637"/>
                </a:lnTo>
                <a:lnTo>
                  <a:pt x="71" y="1641"/>
                </a:lnTo>
                <a:lnTo>
                  <a:pt x="72" y="1643"/>
                </a:lnTo>
                <a:lnTo>
                  <a:pt x="66" y="1649"/>
                </a:lnTo>
                <a:lnTo>
                  <a:pt x="62" y="1663"/>
                </a:lnTo>
                <a:lnTo>
                  <a:pt x="65" y="1672"/>
                </a:lnTo>
                <a:lnTo>
                  <a:pt x="72" y="1694"/>
                </a:lnTo>
                <a:lnTo>
                  <a:pt x="93" y="1733"/>
                </a:lnTo>
                <a:lnTo>
                  <a:pt x="120" y="1765"/>
                </a:lnTo>
                <a:lnTo>
                  <a:pt x="151" y="1791"/>
                </a:lnTo>
                <a:lnTo>
                  <a:pt x="206" y="1822"/>
                </a:lnTo>
                <a:lnTo>
                  <a:pt x="289" y="1846"/>
                </a:lnTo>
                <a:lnTo>
                  <a:pt x="381" y="1856"/>
                </a:lnTo>
                <a:lnTo>
                  <a:pt x="475" y="1856"/>
                </a:lnTo>
                <a:lnTo>
                  <a:pt x="610" y="1844"/>
                </a:lnTo>
                <a:lnTo>
                  <a:pt x="687" y="1837"/>
                </a:lnTo>
                <a:lnTo>
                  <a:pt x="729" y="1833"/>
                </a:lnTo>
                <a:lnTo>
                  <a:pt x="772" y="1829"/>
                </a:lnTo>
                <a:lnTo>
                  <a:pt x="794" y="1833"/>
                </a:lnTo>
                <a:lnTo>
                  <a:pt x="815" y="1835"/>
                </a:lnTo>
                <a:lnTo>
                  <a:pt x="831" y="1837"/>
                </a:lnTo>
                <a:lnTo>
                  <a:pt x="856" y="1830"/>
                </a:lnTo>
                <a:lnTo>
                  <a:pt x="867" y="1822"/>
                </a:lnTo>
                <a:lnTo>
                  <a:pt x="985" y="1815"/>
                </a:lnTo>
                <a:lnTo>
                  <a:pt x="1221" y="1805"/>
                </a:lnTo>
                <a:lnTo>
                  <a:pt x="1576" y="1802"/>
                </a:lnTo>
                <a:lnTo>
                  <a:pt x="1812" y="1805"/>
                </a:lnTo>
                <a:lnTo>
                  <a:pt x="2094" y="1813"/>
                </a:lnTo>
                <a:lnTo>
                  <a:pt x="2658" y="1831"/>
                </a:lnTo>
                <a:lnTo>
                  <a:pt x="2941" y="1834"/>
                </a:lnTo>
                <a:lnTo>
                  <a:pt x="3075" y="1834"/>
                </a:lnTo>
                <a:lnTo>
                  <a:pt x="3345" y="1826"/>
                </a:lnTo>
                <a:lnTo>
                  <a:pt x="3481" y="1820"/>
                </a:lnTo>
                <a:lnTo>
                  <a:pt x="3626" y="1809"/>
                </a:lnTo>
                <a:lnTo>
                  <a:pt x="3770" y="1794"/>
                </a:lnTo>
                <a:lnTo>
                  <a:pt x="3836" y="1789"/>
                </a:lnTo>
                <a:lnTo>
                  <a:pt x="3939" y="1776"/>
                </a:lnTo>
                <a:lnTo>
                  <a:pt x="4003" y="1760"/>
                </a:lnTo>
                <a:lnTo>
                  <a:pt x="4035" y="1748"/>
                </a:lnTo>
                <a:lnTo>
                  <a:pt x="4050" y="1741"/>
                </a:lnTo>
                <a:lnTo>
                  <a:pt x="4071" y="1719"/>
                </a:lnTo>
                <a:lnTo>
                  <a:pt x="4080" y="1691"/>
                </a:lnTo>
                <a:lnTo>
                  <a:pt x="4076" y="1664"/>
                </a:lnTo>
                <a:lnTo>
                  <a:pt x="4070" y="1653"/>
                </a:lnTo>
                <a:lnTo>
                  <a:pt x="4086" y="1554"/>
                </a:lnTo>
                <a:lnTo>
                  <a:pt x="4105" y="1356"/>
                </a:lnTo>
                <a:lnTo>
                  <a:pt x="4107" y="1157"/>
                </a:lnTo>
                <a:lnTo>
                  <a:pt x="4099" y="958"/>
                </a:lnTo>
                <a:lnTo>
                  <a:pt x="4092" y="858"/>
                </a:ln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228">
            <a:extLst>
              <a:ext uri="{FF2B5EF4-FFF2-40B4-BE49-F238E27FC236}">
                <a16:creationId xmlns:a16="http://schemas.microsoft.com/office/drawing/2014/main" id="{824187CC-9FCB-4710-9445-C03C97AF7FD3}"/>
              </a:ext>
            </a:extLst>
          </p:cNvPr>
          <p:cNvSpPr>
            <a:spLocks/>
          </p:cNvSpPr>
          <p:nvPr/>
        </p:nvSpPr>
        <p:spPr bwMode="auto">
          <a:xfrm>
            <a:off x="767410" y="2966730"/>
            <a:ext cx="1531938" cy="793750"/>
          </a:xfrm>
          <a:custGeom>
            <a:avLst/>
            <a:gdLst>
              <a:gd name="T0" fmla="*/ 3692 w 3861"/>
              <a:gd name="T1" fmla="*/ 26 h 2000"/>
              <a:gd name="T2" fmla="*/ 3667 w 3861"/>
              <a:gd name="T3" fmla="*/ 17 h 2000"/>
              <a:gd name="T4" fmla="*/ 3545 w 3861"/>
              <a:gd name="T5" fmla="*/ 4 h 2000"/>
              <a:gd name="T6" fmla="*/ 3003 w 3861"/>
              <a:gd name="T7" fmla="*/ 10 h 2000"/>
              <a:gd name="T8" fmla="*/ 2357 w 3861"/>
              <a:gd name="T9" fmla="*/ 18 h 2000"/>
              <a:gd name="T10" fmla="*/ 1495 w 3861"/>
              <a:gd name="T11" fmla="*/ 23 h 2000"/>
              <a:gd name="T12" fmla="*/ 200 w 3861"/>
              <a:gd name="T13" fmla="*/ 47 h 2000"/>
              <a:gd name="T14" fmla="*/ 178 w 3861"/>
              <a:gd name="T15" fmla="*/ 60 h 2000"/>
              <a:gd name="T16" fmla="*/ 170 w 3861"/>
              <a:gd name="T17" fmla="*/ 72 h 2000"/>
              <a:gd name="T18" fmla="*/ 158 w 3861"/>
              <a:gd name="T19" fmla="*/ 97 h 2000"/>
              <a:gd name="T20" fmla="*/ 79 w 3861"/>
              <a:gd name="T21" fmla="*/ 889 h 2000"/>
              <a:gd name="T22" fmla="*/ 21 w 3861"/>
              <a:gd name="T23" fmla="*/ 1484 h 2000"/>
              <a:gd name="T24" fmla="*/ 11 w 3861"/>
              <a:gd name="T25" fmla="*/ 1694 h 2000"/>
              <a:gd name="T26" fmla="*/ 46 w 3861"/>
              <a:gd name="T27" fmla="*/ 1711 h 2000"/>
              <a:gd name="T28" fmla="*/ 65 w 3861"/>
              <a:gd name="T29" fmla="*/ 1690 h 2000"/>
              <a:gd name="T30" fmla="*/ 135 w 3861"/>
              <a:gd name="T31" fmla="*/ 1106 h 2000"/>
              <a:gd name="T32" fmla="*/ 201 w 3861"/>
              <a:gd name="T33" fmla="*/ 505 h 2000"/>
              <a:gd name="T34" fmla="*/ 661 w 3861"/>
              <a:gd name="T35" fmla="*/ 105 h 2000"/>
              <a:gd name="T36" fmla="*/ 1926 w 3861"/>
              <a:gd name="T37" fmla="*/ 102 h 2000"/>
              <a:gd name="T38" fmla="*/ 2767 w 3861"/>
              <a:gd name="T39" fmla="*/ 97 h 2000"/>
              <a:gd name="T40" fmla="*/ 3198 w 3861"/>
              <a:gd name="T41" fmla="*/ 95 h 2000"/>
              <a:gd name="T42" fmla="*/ 3498 w 3861"/>
              <a:gd name="T43" fmla="*/ 97 h 2000"/>
              <a:gd name="T44" fmla="*/ 3594 w 3861"/>
              <a:gd name="T45" fmla="*/ 100 h 2000"/>
              <a:gd name="T46" fmla="*/ 3590 w 3861"/>
              <a:gd name="T47" fmla="*/ 212 h 2000"/>
              <a:gd name="T48" fmla="*/ 3593 w 3861"/>
              <a:gd name="T49" fmla="*/ 527 h 2000"/>
              <a:gd name="T50" fmla="*/ 3559 w 3861"/>
              <a:gd name="T51" fmla="*/ 848 h 2000"/>
              <a:gd name="T52" fmla="*/ 3510 w 3861"/>
              <a:gd name="T53" fmla="*/ 1137 h 2000"/>
              <a:gd name="T54" fmla="*/ 3392 w 3861"/>
              <a:gd name="T55" fmla="*/ 1682 h 2000"/>
              <a:gd name="T56" fmla="*/ 2136 w 3861"/>
              <a:gd name="T57" fmla="*/ 1724 h 2000"/>
              <a:gd name="T58" fmla="*/ 1301 w 3861"/>
              <a:gd name="T59" fmla="*/ 1728 h 2000"/>
              <a:gd name="T60" fmla="*/ 673 w 3861"/>
              <a:gd name="T61" fmla="*/ 1716 h 2000"/>
              <a:gd name="T62" fmla="*/ 139 w 3861"/>
              <a:gd name="T63" fmla="*/ 1708 h 2000"/>
              <a:gd name="T64" fmla="*/ 26 w 3861"/>
              <a:gd name="T65" fmla="*/ 1715 h 2000"/>
              <a:gd name="T66" fmla="*/ 14 w 3861"/>
              <a:gd name="T67" fmla="*/ 1730 h 2000"/>
              <a:gd name="T68" fmla="*/ 0 w 3861"/>
              <a:gd name="T69" fmla="*/ 1756 h 2000"/>
              <a:gd name="T70" fmla="*/ 11 w 3861"/>
              <a:gd name="T71" fmla="*/ 1774 h 2000"/>
              <a:gd name="T72" fmla="*/ 106 w 3861"/>
              <a:gd name="T73" fmla="*/ 1859 h 2000"/>
              <a:gd name="T74" fmla="*/ 125 w 3861"/>
              <a:gd name="T75" fmla="*/ 1879 h 2000"/>
              <a:gd name="T76" fmla="*/ 136 w 3861"/>
              <a:gd name="T77" fmla="*/ 1883 h 2000"/>
              <a:gd name="T78" fmla="*/ 140 w 3861"/>
              <a:gd name="T79" fmla="*/ 1884 h 2000"/>
              <a:gd name="T80" fmla="*/ 187 w 3861"/>
              <a:gd name="T81" fmla="*/ 1923 h 2000"/>
              <a:gd name="T82" fmla="*/ 233 w 3861"/>
              <a:gd name="T83" fmla="*/ 1965 h 2000"/>
              <a:gd name="T84" fmla="*/ 252 w 3861"/>
              <a:gd name="T85" fmla="*/ 1986 h 2000"/>
              <a:gd name="T86" fmla="*/ 388 w 3861"/>
              <a:gd name="T87" fmla="*/ 2000 h 2000"/>
              <a:gd name="T88" fmla="*/ 618 w 3861"/>
              <a:gd name="T89" fmla="*/ 1988 h 2000"/>
              <a:gd name="T90" fmla="*/ 1021 w 3861"/>
              <a:gd name="T91" fmla="*/ 1969 h 2000"/>
              <a:gd name="T92" fmla="*/ 1627 w 3861"/>
              <a:gd name="T93" fmla="*/ 1949 h 2000"/>
              <a:gd name="T94" fmla="*/ 2031 w 3861"/>
              <a:gd name="T95" fmla="*/ 1945 h 2000"/>
              <a:gd name="T96" fmla="*/ 3040 w 3861"/>
              <a:gd name="T97" fmla="*/ 1971 h 2000"/>
              <a:gd name="T98" fmla="*/ 3457 w 3861"/>
              <a:gd name="T99" fmla="*/ 1992 h 2000"/>
              <a:gd name="T100" fmla="*/ 3496 w 3861"/>
              <a:gd name="T101" fmla="*/ 1969 h 2000"/>
              <a:gd name="T102" fmla="*/ 3507 w 3861"/>
              <a:gd name="T103" fmla="*/ 1938 h 2000"/>
              <a:gd name="T104" fmla="*/ 3549 w 3861"/>
              <a:gd name="T105" fmla="*/ 1848 h 2000"/>
              <a:gd name="T106" fmla="*/ 3596 w 3861"/>
              <a:gd name="T107" fmla="*/ 1669 h 2000"/>
              <a:gd name="T108" fmla="*/ 3693 w 3861"/>
              <a:gd name="T109" fmla="*/ 1230 h 2000"/>
              <a:gd name="T110" fmla="*/ 3785 w 3861"/>
              <a:gd name="T111" fmla="*/ 798 h 2000"/>
              <a:gd name="T112" fmla="*/ 3855 w 3861"/>
              <a:gd name="T113" fmla="*/ 447 h 2000"/>
              <a:gd name="T114" fmla="*/ 3861 w 3861"/>
              <a:gd name="T115" fmla="*/ 325 h 2000"/>
              <a:gd name="T116" fmla="*/ 3821 w 3861"/>
              <a:gd name="T117" fmla="*/ 162 h 2000"/>
              <a:gd name="T118" fmla="*/ 3765 w 3861"/>
              <a:gd name="T119" fmla="*/ 83 h 2000"/>
              <a:gd name="T120" fmla="*/ 3707 w 3861"/>
              <a:gd name="T121" fmla="*/ 35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61" h="2000">
                <a:moveTo>
                  <a:pt x="3707" y="35"/>
                </a:moveTo>
                <a:lnTo>
                  <a:pt x="3692" y="26"/>
                </a:lnTo>
                <a:lnTo>
                  <a:pt x="3677" y="25"/>
                </a:lnTo>
                <a:lnTo>
                  <a:pt x="3667" y="17"/>
                </a:lnTo>
                <a:lnTo>
                  <a:pt x="3651" y="13"/>
                </a:lnTo>
                <a:lnTo>
                  <a:pt x="3545" y="4"/>
                </a:lnTo>
                <a:lnTo>
                  <a:pt x="3329" y="0"/>
                </a:lnTo>
                <a:lnTo>
                  <a:pt x="3003" y="10"/>
                </a:lnTo>
                <a:lnTo>
                  <a:pt x="2788" y="14"/>
                </a:lnTo>
                <a:lnTo>
                  <a:pt x="2357" y="18"/>
                </a:lnTo>
                <a:lnTo>
                  <a:pt x="1926" y="21"/>
                </a:lnTo>
                <a:lnTo>
                  <a:pt x="1495" y="23"/>
                </a:lnTo>
                <a:lnTo>
                  <a:pt x="631" y="35"/>
                </a:lnTo>
                <a:lnTo>
                  <a:pt x="200" y="47"/>
                </a:lnTo>
                <a:lnTo>
                  <a:pt x="191" y="48"/>
                </a:lnTo>
                <a:lnTo>
                  <a:pt x="178" y="60"/>
                </a:lnTo>
                <a:lnTo>
                  <a:pt x="176" y="67"/>
                </a:lnTo>
                <a:lnTo>
                  <a:pt x="170" y="72"/>
                </a:lnTo>
                <a:lnTo>
                  <a:pt x="161" y="87"/>
                </a:lnTo>
                <a:lnTo>
                  <a:pt x="158" y="97"/>
                </a:lnTo>
                <a:lnTo>
                  <a:pt x="115" y="492"/>
                </a:lnTo>
                <a:lnTo>
                  <a:pt x="79" y="889"/>
                </a:lnTo>
                <a:lnTo>
                  <a:pt x="60" y="1087"/>
                </a:lnTo>
                <a:lnTo>
                  <a:pt x="21" y="1484"/>
                </a:lnTo>
                <a:lnTo>
                  <a:pt x="9" y="1682"/>
                </a:lnTo>
                <a:lnTo>
                  <a:pt x="11" y="1694"/>
                </a:lnTo>
                <a:lnTo>
                  <a:pt x="25" y="1707"/>
                </a:lnTo>
                <a:lnTo>
                  <a:pt x="46" y="1711"/>
                </a:lnTo>
                <a:lnTo>
                  <a:pt x="62" y="1700"/>
                </a:lnTo>
                <a:lnTo>
                  <a:pt x="65" y="1690"/>
                </a:lnTo>
                <a:lnTo>
                  <a:pt x="93" y="1496"/>
                </a:lnTo>
                <a:lnTo>
                  <a:pt x="135" y="1106"/>
                </a:lnTo>
                <a:lnTo>
                  <a:pt x="156" y="911"/>
                </a:lnTo>
                <a:lnTo>
                  <a:pt x="201" y="505"/>
                </a:lnTo>
                <a:lnTo>
                  <a:pt x="239" y="100"/>
                </a:lnTo>
                <a:lnTo>
                  <a:pt x="661" y="105"/>
                </a:lnTo>
                <a:lnTo>
                  <a:pt x="1504" y="105"/>
                </a:lnTo>
                <a:lnTo>
                  <a:pt x="1926" y="102"/>
                </a:lnTo>
                <a:lnTo>
                  <a:pt x="2346" y="100"/>
                </a:lnTo>
                <a:lnTo>
                  <a:pt x="2767" y="97"/>
                </a:lnTo>
                <a:lnTo>
                  <a:pt x="2983" y="96"/>
                </a:lnTo>
                <a:lnTo>
                  <a:pt x="3198" y="95"/>
                </a:lnTo>
                <a:lnTo>
                  <a:pt x="3297" y="96"/>
                </a:lnTo>
                <a:lnTo>
                  <a:pt x="3498" y="97"/>
                </a:lnTo>
                <a:lnTo>
                  <a:pt x="3598" y="92"/>
                </a:lnTo>
                <a:lnTo>
                  <a:pt x="3594" y="100"/>
                </a:lnTo>
                <a:lnTo>
                  <a:pt x="3593" y="109"/>
                </a:lnTo>
                <a:lnTo>
                  <a:pt x="3590" y="212"/>
                </a:lnTo>
                <a:lnTo>
                  <a:pt x="3596" y="422"/>
                </a:lnTo>
                <a:lnTo>
                  <a:pt x="3593" y="527"/>
                </a:lnTo>
                <a:lnTo>
                  <a:pt x="3585" y="635"/>
                </a:lnTo>
                <a:lnTo>
                  <a:pt x="3559" y="848"/>
                </a:lnTo>
                <a:lnTo>
                  <a:pt x="3542" y="954"/>
                </a:lnTo>
                <a:lnTo>
                  <a:pt x="3510" y="1137"/>
                </a:lnTo>
                <a:lnTo>
                  <a:pt x="3430" y="1500"/>
                </a:lnTo>
                <a:lnTo>
                  <a:pt x="3392" y="1682"/>
                </a:lnTo>
                <a:lnTo>
                  <a:pt x="2973" y="1700"/>
                </a:lnTo>
                <a:lnTo>
                  <a:pt x="2136" y="1724"/>
                </a:lnTo>
                <a:lnTo>
                  <a:pt x="1718" y="1726"/>
                </a:lnTo>
                <a:lnTo>
                  <a:pt x="1301" y="1728"/>
                </a:lnTo>
                <a:lnTo>
                  <a:pt x="885" y="1721"/>
                </a:lnTo>
                <a:lnTo>
                  <a:pt x="673" y="1716"/>
                </a:lnTo>
                <a:lnTo>
                  <a:pt x="353" y="1707"/>
                </a:lnTo>
                <a:lnTo>
                  <a:pt x="139" y="1708"/>
                </a:lnTo>
                <a:lnTo>
                  <a:pt x="33" y="1713"/>
                </a:lnTo>
                <a:lnTo>
                  <a:pt x="26" y="1715"/>
                </a:lnTo>
                <a:lnTo>
                  <a:pt x="17" y="1724"/>
                </a:lnTo>
                <a:lnTo>
                  <a:pt x="14" y="1730"/>
                </a:lnTo>
                <a:lnTo>
                  <a:pt x="4" y="1738"/>
                </a:lnTo>
                <a:lnTo>
                  <a:pt x="0" y="1756"/>
                </a:lnTo>
                <a:lnTo>
                  <a:pt x="5" y="1769"/>
                </a:lnTo>
                <a:lnTo>
                  <a:pt x="11" y="1774"/>
                </a:lnTo>
                <a:lnTo>
                  <a:pt x="58" y="1817"/>
                </a:lnTo>
                <a:lnTo>
                  <a:pt x="106" y="1859"/>
                </a:lnTo>
                <a:lnTo>
                  <a:pt x="112" y="1866"/>
                </a:lnTo>
                <a:lnTo>
                  <a:pt x="125" y="1879"/>
                </a:lnTo>
                <a:lnTo>
                  <a:pt x="134" y="1882"/>
                </a:lnTo>
                <a:lnTo>
                  <a:pt x="136" y="1883"/>
                </a:lnTo>
                <a:lnTo>
                  <a:pt x="138" y="1883"/>
                </a:lnTo>
                <a:lnTo>
                  <a:pt x="140" y="1884"/>
                </a:lnTo>
                <a:lnTo>
                  <a:pt x="141" y="1887"/>
                </a:lnTo>
                <a:lnTo>
                  <a:pt x="187" y="1923"/>
                </a:lnTo>
                <a:lnTo>
                  <a:pt x="235" y="1956"/>
                </a:lnTo>
                <a:lnTo>
                  <a:pt x="233" y="1965"/>
                </a:lnTo>
                <a:lnTo>
                  <a:pt x="241" y="1982"/>
                </a:lnTo>
                <a:lnTo>
                  <a:pt x="252" y="1986"/>
                </a:lnTo>
                <a:lnTo>
                  <a:pt x="296" y="1995"/>
                </a:lnTo>
                <a:lnTo>
                  <a:pt x="388" y="2000"/>
                </a:lnTo>
                <a:lnTo>
                  <a:pt x="528" y="1993"/>
                </a:lnTo>
                <a:lnTo>
                  <a:pt x="618" y="1988"/>
                </a:lnTo>
                <a:lnTo>
                  <a:pt x="819" y="1979"/>
                </a:lnTo>
                <a:lnTo>
                  <a:pt x="1021" y="1969"/>
                </a:lnTo>
                <a:lnTo>
                  <a:pt x="1224" y="1961"/>
                </a:lnTo>
                <a:lnTo>
                  <a:pt x="1627" y="1949"/>
                </a:lnTo>
                <a:lnTo>
                  <a:pt x="1829" y="1947"/>
                </a:lnTo>
                <a:lnTo>
                  <a:pt x="2031" y="1945"/>
                </a:lnTo>
                <a:lnTo>
                  <a:pt x="2434" y="1951"/>
                </a:lnTo>
                <a:lnTo>
                  <a:pt x="3040" y="1971"/>
                </a:lnTo>
                <a:lnTo>
                  <a:pt x="3443" y="1992"/>
                </a:lnTo>
                <a:lnTo>
                  <a:pt x="3457" y="1992"/>
                </a:lnTo>
                <a:lnTo>
                  <a:pt x="3480" y="1983"/>
                </a:lnTo>
                <a:lnTo>
                  <a:pt x="3496" y="1969"/>
                </a:lnTo>
                <a:lnTo>
                  <a:pt x="3505" y="1949"/>
                </a:lnTo>
                <a:lnTo>
                  <a:pt x="3507" y="1938"/>
                </a:lnTo>
                <a:lnTo>
                  <a:pt x="3526" y="1910"/>
                </a:lnTo>
                <a:lnTo>
                  <a:pt x="3549" y="1848"/>
                </a:lnTo>
                <a:lnTo>
                  <a:pt x="3558" y="1814"/>
                </a:lnTo>
                <a:lnTo>
                  <a:pt x="3596" y="1669"/>
                </a:lnTo>
                <a:lnTo>
                  <a:pt x="3629" y="1523"/>
                </a:lnTo>
                <a:lnTo>
                  <a:pt x="3693" y="1230"/>
                </a:lnTo>
                <a:lnTo>
                  <a:pt x="3754" y="936"/>
                </a:lnTo>
                <a:lnTo>
                  <a:pt x="3785" y="798"/>
                </a:lnTo>
                <a:lnTo>
                  <a:pt x="3833" y="587"/>
                </a:lnTo>
                <a:lnTo>
                  <a:pt x="3855" y="447"/>
                </a:lnTo>
                <a:lnTo>
                  <a:pt x="3860" y="377"/>
                </a:lnTo>
                <a:lnTo>
                  <a:pt x="3861" y="325"/>
                </a:lnTo>
                <a:lnTo>
                  <a:pt x="3847" y="228"/>
                </a:lnTo>
                <a:lnTo>
                  <a:pt x="3821" y="162"/>
                </a:lnTo>
                <a:lnTo>
                  <a:pt x="3797" y="120"/>
                </a:lnTo>
                <a:lnTo>
                  <a:pt x="3765" y="83"/>
                </a:lnTo>
                <a:lnTo>
                  <a:pt x="3728" y="49"/>
                </a:lnTo>
                <a:lnTo>
                  <a:pt x="3707" y="3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84">
            <a:extLst>
              <a:ext uri="{FF2B5EF4-FFF2-40B4-BE49-F238E27FC236}">
                <a16:creationId xmlns:a16="http://schemas.microsoft.com/office/drawing/2014/main" id="{BB8D05F9-88D2-4AD7-BBD2-D735F6E2073A}"/>
              </a:ext>
            </a:extLst>
          </p:cNvPr>
          <p:cNvSpPr>
            <a:spLocks/>
          </p:cNvSpPr>
          <p:nvPr/>
        </p:nvSpPr>
        <p:spPr bwMode="auto">
          <a:xfrm rot="1545019">
            <a:off x="6604987" y="2636383"/>
            <a:ext cx="294103" cy="1251593"/>
          </a:xfrm>
          <a:custGeom>
            <a:avLst/>
            <a:gdLst>
              <a:gd name="T0" fmla="*/ 303 w 530"/>
              <a:gd name="T1" fmla="*/ 2004 h 2263"/>
              <a:gd name="T2" fmla="*/ 303 w 530"/>
              <a:gd name="T3" fmla="*/ 1995 h 2263"/>
              <a:gd name="T4" fmla="*/ 298 w 530"/>
              <a:gd name="T5" fmla="*/ 1978 h 2263"/>
              <a:gd name="T6" fmla="*/ 291 w 530"/>
              <a:gd name="T7" fmla="*/ 1970 h 2263"/>
              <a:gd name="T8" fmla="*/ 255 w 530"/>
              <a:gd name="T9" fmla="*/ 1934 h 2263"/>
              <a:gd name="T10" fmla="*/ 215 w 530"/>
              <a:gd name="T11" fmla="*/ 1904 h 2263"/>
              <a:gd name="T12" fmla="*/ 252 w 530"/>
              <a:gd name="T13" fmla="*/ 1790 h 2263"/>
              <a:gd name="T14" fmla="*/ 321 w 530"/>
              <a:gd name="T15" fmla="*/ 1559 h 2263"/>
              <a:gd name="T16" fmla="*/ 381 w 530"/>
              <a:gd name="T17" fmla="*/ 1326 h 2263"/>
              <a:gd name="T18" fmla="*/ 433 w 530"/>
              <a:gd name="T19" fmla="*/ 1089 h 2263"/>
              <a:gd name="T20" fmla="*/ 474 w 530"/>
              <a:gd name="T21" fmla="*/ 850 h 2263"/>
              <a:gd name="T22" fmla="*/ 505 w 530"/>
              <a:gd name="T23" fmla="*/ 612 h 2263"/>
              <a:gd name="T24" fmla="*/ 523 w 530"/>
              <a:gd name="T25" fmla="*/ 373 h 2263"/>
              <a:gd name="T26" fmla="*/ 530 w 530"/>
              <a:gd name="T27" fmla="*/ 136 h 2263"/>
              <a:gd name="T28" fmla="*/ 527 w 530"/>
              <a:gd name="T29" fmla="*/ 18 h 2263"/>
              <a:gd name="T30" fmla="*/ 526 w 530"/>
              <a:gd name="T31" fmla="*/ 9 h 2263"/>
              <a:gd name="T32" fmla="*/ 515 w 530"/>
              <a:gd name="T33" fmla="*/ 0 h 2263"/>
              <a:gd name="T34" fmla="*/ 503 w 530"/>
              <a:gd name="T35" fmla="*/ 0 h 2263"/>
              <a:gd name="T36" fmla="*/ 491 w 530"/>
              <a:gd name="T37" fmla="*/ 9 h 2263"/>
              <a:gd name="T38" fmla="*/ 490 w 530"/>
              <a:gd name="T39" fmla="*/ 18 h 2263"/>
              <a:gd name="T40" fmla="*/ 457 w 530"/>
              <a:gd name="T41" fmla="*/ 301 h 2263"/>
              <a:gd name="T42" fmla="*/ 404 w 530"/>
              <a:gd name="T43" fmla="*/ 722 h 2263"/>
              <a:gd name="T44" fmla="*/ 359 w 530"/>
              <a:gd name="T45" fmla="*/ 1003 h 2263"/>
              <a:gd name="T46" fmla="*/ 330 w 530"/>
              <a:gd name="T47" fmla="*/ 1143 h 2263"/>
              <a:gd name="T48" fmla="*/ 290 w 530"/>
              <a:gd name="T49" fmla="*/ 1325 h 2263"/>
              <a:gd name="T50" fmla="*/ 194 w 530"/>
              <a:gd name="T51" fmla="*/ 1682 h 2263"/>
              <a:gd name="T52" fmla="*/ 138 w 530"/>
              <a:gd name="T53" fmla="*/ 1859 h 2263"/>
              <a:gd name="T54" fmla="*/ 118 w 530"/>
              <a:gd name="T55" fmla="*/ 1849 h 2263"/>
              <a:gd name="T56" fmla="*/ 97 w 530"/>
              <a:gd name="T57" fmla="*/ 1842 h 2263"/>
              <a:gd name="T58" fmla="*/ 89 w 530"/>
              <a:gd name="T59" fmla="*/ 1839 h 2263"/>
              <a:gd name="T60" fmla="*/ 72 w 530"/>
              <a:gd name="T61" fmla="*/ 1842 h 2263"/>
              <a:gd name="T62" fmla="*/ 58 w 530"/>
              <a:gd name="T63" fmla="*/ 1849 h 2263"/>
              <a:gd name="T64" fmla="*/ 48 w 530"/>
              <a:gd name="T65" fmla="*/ 1862 h 2263"/>
              <a:gd name="T66" fmla="*/ 45 w 530"/>
              <a:gd name="T67" fmla="*/ 1870 h 2263"/>
              <a:gd name="T68" fmla="*/ 28 w 530"/>
              <a:gd name="T69" fmla="*/ 1997 h 2263"/>
              <a:gd name="T70" fmla="*/ 13 w 530"/>
              <a:gd name="T71" fmla="*/ 2123 h 2263"/>
              <a:gd name="T72" fmla="*/ 11 w 530"/>
              <a:gd name="T73" fmla="*/ 2136 h 2263"/>
              <a:gd name="T74" fmla="*/ 10 w 530"/>
              <a:gd name="T75" fmla="*/ 2150 h 2263"/>
              <a:gd name="T76" fmla="*/ 9 w 530"/>
              <a:gd name="T77" fmla="*/ 2153 h 2263"/>
              <a:gd name="T78" fmla="*/ 6 w 530"/>
              <a:gd name="T79" fmla="*/ 2155 h 2263"/>
              <a:gd name="T80" fmla="*/ 0 w 530"/>
              <a:gd name="T81" fmla="*/ 2170 h 2263"/>
              <a:gd name="T82" fmla="*/ 7 w 530"/>
              <a:gd name="T83" fmla="*/ 2196 h 2263"/>
              <a:gd name="T84" fmla="*/ 18 w 530"/>
              <a:gd name="T85" fmla="*/ 2203 h 2263"/>
              <a:gd name="T86" fmla="*/ 19 w 530"/>
              <a:gd name="T87" fmla="*/ 2205 h 2263"/>
              <a:gd name="T88" fmla="*/ 19 w 530"/>
              <a:gd name="T89" fmla="*/ 2205 h 2263"/>
              <a:gd name="T90" fmla="*/ 16 w 530"/>
              <a:gd name="T91" fmla="*/ 2215 h 2263"/>
              <a:gd name="T92" fmla="*/ 18 w 530"/>
              <a:gd name="T93" fmla="*/ 2224 h 2263"/>
              <a:gd name="T94" fmla="*/ 18 w 530"/>
              <a:gd name="T95" fmla="*/ 2233 h 2263"/>
              <a:gd name="T96" fmla="*/ 26 w 530"/>
              <a:gd name="T97" fmla="*/ 2250 h 2263"/>
              <a:gd name="T98" fmla="*/ 40 w 530"/>
              <a:gd name="T99" fmla="*/ 2262 h 2263"/>
              <a:gd name="T100" fmla="*/ 58 w 530"/>
              <a:gd name="T101" fmla="*/ 2263 h 2263"/>
              <a:gd name="T102" fmla="*/ 68 w 530"/>
              <a:gd name="T103" fmla="*/ 2258 h 2263"/>
              <a:gd name="T104" fmla="*/ 106 w 530"/>
              <a:gd name="T105" fmla="*/ 2236 h 2263"/>
              <a:gd name="T106" fmla="*/ 177 w 530"/>
              <a:gd name="T107" fmla="*/ 2188 h 2263"/>
              <a:gd name="T108" fmla="*/ 211 w 530"/>
              <a:gd name="T109" fmla="*/ 2162 h 2263"/>
              <a:gd name="T110" fmla="*/ 242 w 530"/>
              <a:gd name="T111" fmla="*/ 2137 h 2263"/>
              <a:gd name="T112" fmla="*/ 289 w 530"/>
              <a:gd name="T113" fmla="*/ 2094 h 2263"/>
              <a:gd name="T114" fmla="*/ 313 w 530"/>
              <a:gd name="T115" fmla="*/ 2061 h 2263"/>
              <a:gd name="T116" fmla="*/ 321 w 530"/>
              <a:gd name="T117" fmla="*/ 2043 h 2263"/>
              <a:gd name="T118" fmla="*/ 322 w 530"/>
              <a:gd name="T119" fmla="*/ 2031 h 2263"/>
              <a:gd name="T120" fmla="*/ 312 w 530"/>
              <a:gd name="T121" fmla="*/ 2010 h 2263"/>
              <a:gd name="T122" fmla="*/ 303 w 530"/>
              <a:gd name="T123" fmla="*/ 2004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0" h="2263">
                <a:moveTo>
                  <a:pt x="303" y="2004"/>
                </a:moveTo>
                <a:lnTo>
                  <a:pt x="303" y="1995"/>
                </a:lnTo>
                <a:lnTo>
                  <a:pt x="298" y="1978"/>
                </a:lnTo>
                <a:lnTo>
                  <a:pt x="291" y="1970"/>
                </a:lnTo>
                <a:lnTo>
                  <a:pt x="255" y="1934"/>
                </a:lnTo>
                <a:lnTo>
                  <a:pt x="215" y="1904"/>
                </a:lnTo>
                <a:lnTo>
                  <a:pt x="252" y="1790"/>
                </a:lnTo>
                <a:lnTo>
                  <a:pt x="321" y="1559"/>
                </a:lnTo>
                <a:lnTo>
                  <a:pt x="381" y="1326"/>
                </a:lnTo>
                <a:lnTo>
                  <a:pt x="433" y="1089"/>
                </a:lnTo>
                <a:lnTo>
                  <a:pt x="474" y="850"/>
                </a:lnTo>
                <a:lnTo>
                  <a:pt x="505" y="612"/>
                </a:lnTo>
                <a:lnTo>
                  <a:pt x="523" y="373"/>
                </a:lnTo>
                <a:lnTo>
                  <a:pt x="530" y="136"/>
                </a:lnTo>
                <a:lnTo>
                  <a:pt x="527" y="18"/>
                </a:lnTo>
                <a:lnTo>
                  <a:pt x="526" y="9"/>
                </a:lnTo>
                <a:lnTo>
                  <a:pt x="515" y="0"/>
                </a:lnTo>
                <a:lnTo>
                  <a:pt x="503" y="0"/>
                </a:lnTo>
                <a:lnTo>
                  <a:pt x="491" y="9"/>
                </a:lnTo>
                <a:lnTo>
                  <a:pt x="490" y="18"/>
                </a:lnTo>
                <a:lnTo>
                  <a:pt x="457" y="301"/>
                </a:lnTo>
                <a:lnTo>
                  <a:pt x="404" y="722"/>
                </a:lnTo>
                <a:lnTo>
                  <a:pt x="359" y="1003"/>
                </a:lnTo>
                <a:lnTo>
                  <a:pt x="330" y="1143"/>
                </a:lnTo>
                <a:lnTo>
                  <a:pt x="290" y="1325"/>
                </a:lnTo>
                <a:lnTo>
                  <a:pt x="194" y="1682"/>
                </a:lnTo>
                <a:lnTo>
                  <a:pt x="138" y="1859"/>
                </a:lnTo>
                <a:lnTo>
                  <a:pt x="118" y="1849"/>
                </a:lnTo>
                <a:lnTo>
                  <a:pt x="97" y="1842"/>
                </a:lnTo>
                <a:lnTo>
                  <a:pt x="89" y="1839"/>
                </a:lnTo>
                <a:lnTo>
                  <a:pt x="72" y="1842"/>
                </a:lnTo>
                <a:lnTo>
                  <a:pt x="58" y="1849"/>
                </a:lnTo>
                <a:lnTo>
                  <a:pt x="48" y="1862"/>
                </a:lnTo>
                <a:lnTo>
                  <a:pt x="45" y="1870"/>
                </a:lnTo>
                <a:lnTo>
                  <a:pt x="28" y="1997"/>
                </a:lnTo>
                <a:lnTo>
                  <a:pt x="13" y="2123"/>
                </a:lnTo>
                <a:lnTo>
                  <a:pt x="11" y="2136"/>
                </a:lnTo>
                <a:lnTo>
                  <a:pt x="10" y="2150"/>
                </a:lnTo>
                <a:lnTo>
                  <a:pt x="9" y="2153"/>
                </a:lnTo>
                <a:lnTo>
                  <a:pt x="6" y="2155"/>
                </a:lnTo>
                <a:lnTo>
                  <a:pt x="0" y="2170"/>
                </a:lnTo>
                <a:lnTo>
                  <a:pt x="7" y="2196"/>
                </a:lnTo>
                <a:lnTo>
                  <a:pt x="18" y="2203"/>
                </a:lnTo>
                <a:lnTo>
                  <a:pt x="19" y="2205"/>
                </a:lnTo>
                <a:lnTo>
                  <a:pt x="19" y="2205"/>
                </a:lnTo>
                <a:lnTo>
                  <a:pt x="16" y="2215"/>
                </a:lnTo>
                <a:lnTo>
                  <a:pt x="18" y="2224"/>
                </a:lnTo>
                <a:lnTo>
                  <a:pt x="18" y="2233"/>
                </a:lnTo>
                <a:lnTo>
                  <a:pt x="26" y="2250"/>
                </a:lnTo>
                <a:lnTo>
                  <a:pt x="40" y="2262"/>
                </a:lnTo>
                <a:lnTo>
                  <a:pt x="58" y="2263"/>
                </a:lnTo>
                <a:lnTo>
                  <a:pt x="68" y="2258"/>
                </a:lnTo>
                <a:lnTo>
                  <a:pt x="106" y="2236"/>
                </a:lnTo>
                <a:lnTo>
                  <a:pt x="177" y="2188"/>
                </a:lnTo>
                <a:lnTo>
                  <a:pt x="211" y="2162"/>
                </a:lnTo>
                <a:lnTo>
                  <a:pt x="242" y="2137"/>
                </a:lnTo>
                <a:lnTo>
                  <a:pt x="289" y="2094"/>
                </a:lnTo>
                <a:lnTo>
                  <a:pt x="313" y="2061"/>
                </a:lnTo>
                <a:lnTo>
                  <a:pt x="321" y="2043"/>
                </a:lnTo>
                <a:lnTo>
                  <a:pt x="322" y="2031"/>
                </a:lnTo>
                <a:lnTo>
                  <a:pt x="312" y="2010"/>
                </a:lnTo>
                <a:lnTo>
                  <a:pt x="303" y="20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85">
            <a:extLst>
              <a:ext uri="{FF2B5EF4-FFF2-40B4-BE49-F238E27FC236}">
                <a16:creationId xmlns:a16="http://schemas.microsoft.com/office/drawing/2014/main" id="{9A202748-8D1A-4AC4-B222-48CC078E613E}"/>
              </a:ext>
            </a:extLst>
          </p:cNvPr>
          <p:cNvSpPr>
            <a:spLocks/>
          </p:cNvSpPr>
          <p:nvPr/>
        </p:nvSpPr>
        <p:spPr bwMode="auto">
          <a:xfrm rot="3427567">
            <a:off x="7481997" y="2886931"/>
            <a:ext cx="828405" cy="1841500"/>
          </a:xfrm>
          <a:custGeom>
            <a:avLst/>
            <a:gdLst>
              <a:gd name="T0" fmla="*/ 2278 w 2278"/>
              <a:gd name="T1" fmla="*/ 11 h 4638"/>
              <a:gd name="T2" fmla="*/ 2259 w 2278"/>
              <a:gd name="T3" fmla="*/ 0 h 4638"/>
              <a:gd name="T4" fmla="*/ 2247 w 2278"/>
              <a:gd name="T5" fmla="*/ 12 h 4638"/>
              <a:gd name="T6" fmla="*/ 2107 w 2278"/>
              <a:gd name="T7" fmla="*/ 737 h 4638"/>
              <a:gd name="T8" fmla="*/ 1956 w 2278"/>
              <a:gd name="T9" fmla="*/ 1330 h 4638"/>
              <a:gd name="T10" fmla="*/ 1803 w 2278"/>
              <a:gd name="T11" fmla="*/ 1797 h 4638"/>
              <a:gd name="T12" fmla="*/ 1714 w 2278"/>
              <a:gd name="T13" fmla="*/ 2028 h 4638"/>
              <a:gd name="T14" fmla="*/ 1516 w 2278"/>
              <a:gd name="T15" fmla="*/ 2480 h 4638"/>
              <a:gd name="T16" fmla="*/ 1289 w 2278"/>
              <a:gd name="T17" fmla="*/ 2918 h 4638"/>
              <a:gd name="T18" fmla="*/ 1035 w 2278"/>
              <a:gd name="T19" fmla="*/ 3342 h 4638"/>
              <a:gd name="T20" fmla="*/ 828 w 2278"/>
              <a:gd name="T21" fmla="*/ 3648 h 4638"/>
              <a:gd name="T22" fmla="*/ 615 w 2278"/>
              <a:gd name="T23" fmla="*/ 3930 h 4638"/>
              <a:gd name="T24" fmla="*/ 234 w 2278"/>
              <a:gd name="T25" fmla="*/ 4379 h 4638"/>
              <a:gd name="T26" fmla="*/ 202 w 2278"/>
              <a:gd name="T27" fmla="*/ 4352 h 4638"/>
              <a:gd name="T28" fmla="*/ 201 w 2278"/>
              <a:gd name="T29" fmla="*/ 4350 h 4638"/>
              <a:gd name="T30" fmla="*/ 193 w 2278"/>
              <a:gd name="T31" fmla="*/ 4328 h 4638"/>
              <a:gd name="T32" fmla="*/ 163 w 2278"/>
              <a:gd name="T33" fmla="*/ 4322 h 4638"/>
              <a:gd name="T34" fmla="*/ 140 w 2278"/>
              <a:gd name="T35" fmla="*/ 4333 h 4638"/>
              <a:gd name="T36" fmla="*/ 83 w 2278"/>
              <a:gd name="T37" fmla="*/ 4415 h 4638"/>
              <a:gd name="T38" fmla="*/ 48 w 2278"/>
              <a:gd name="T39" fmla="*/ 4486 h 4638"/>
              <a:gd name="T40" fmla="*/ 2 w 2278"/>
              <a:gd name="T41" fmla="*/ 4602 h 4638"/>
              <a:gd name="T42" fmla="*/ 7 w 2278"/>
              <a:gd name="T43" fmla="*/ 4628 h 4638"/>
              <a:gd name="T44" fmla="*/ 41 w 2278"/>
              <a:gd name="T45" fmla="*/ 4637 h 4638"/>
              <a:gd name="T46" fmla="*/ 63 w 2278"/>
              <a:gd name="T47" fmla="*/ 4637 h 4638"/>
              <a:gd name="T48" fmla="*/ 136 w 2278"/>
              <a:gd name="T49" fmla="*/ 4622 h 4638"/>
              <a:gd name="T50" fmla="*/ 241 w 2278"/>
              <a:gd name="T51" fmla="*/ 4587 h 4638"/>
              <a:gd name="T52" fmla="*/ 326 w 2278"/>
              <a:gd name="T53" fmla="*/ 4559 h 4638"/>
              <a:gd name="T54" fmla="*/ 347 w 2278"/>
              <a:gd name="T55" fmla="*/ 4530 h 4638"/>
              <a:gd name="T56" fmla="*/ 342 w 2278"/>
              <a:gd name="T57" fmla="*/ 4503 h 4638"/>
              <a:gd name="T58" fmla="*/ 294 w 2278"/>
              <a:gd name="T59" fmla="*/ 4438 h 4638"/>
              <a:gd name="T60" fmla="*/ 530 w 2278"/>
              <a:gd name="T61" fmla="*/ 4173 h 4638"/>
              <a:gd name="T62" fmla="*/ 825 w 2278"/>
              <a:gd name="T63" fmla="*/ 3799 h 4638"/>
              <a:gd name="T64" fmla="*/ 1096 w 2278"/>
              <a:gd name="T65" fmla="*/ 3407 h 4638"/>
              <a:gd name="T66" fmla="*/ 1343 w 2278"/>
              <a:gd name="T67" fmla="*/ 2997 h 4638"/>
              <a:gd name="T68" fmla="*/ 1563 w 2278"/>
              <a:gd name="T69" fmla="*/ 2572 h 4638"/>
              <a:gd name="T70" fmla="*/ 1757 w 2278"/>
              <a:gd name="T71" fmla="*/ 2136 h 4638"/>
              <a:gd name="T72" fmla="*/ 1924 w 2278"/>
              <a:gd name="T73" fmla="*/ 1691 h 4638"/>
              <a:gd name="T74" fmla="*/ 2064 w 2278"/>
              <a:gd name="T75" fmla="*/ 1238 h 4638"/>
              <a:gd name="T76" fmla="*/ 2129 w 2278"/>
              <a:gd name="T77" fmla="*/ 987 h 4638"/>
              <a:gd name="T78" fmla="*/ 2237 w 2278"/>
              <a:gd name="T79" fmla="*/ 436 h 4638"/>
              <a:gd name="T80" fmla="*/ 2278 w 2278"/>
              <a:gd name="T81" fmla="*/ 16 h 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78" h="4638">
                <a:moveTo>
                  <a:pt x="2278" y="16"/>
                </a:moveTo>
                <a:lnTo>
                  <a:pt x="2278" y="11"/>
                </a:lnTo>
                <a:lnTo>
                  <a:pt x="2271" y="2"/>
                </a:lnTo>
                <a:lnTo>
                  <a:pt x="2259" y="0"/>
                </a:lnTo>
                <a:lnTo>
                  <a:pt x="2250" y="6"/>
                </a:lnTo>
                <a:lnTo>
                  <a:pt x="2247" y="12"/>
                </a:lnTo>
                <a:lnTo>
                  <a:pt x="2204" y="255"/>
                </a:lnTo>
                <a:lnTo>
                  <a:pt x="2107" y="737"/>
                </a:lnTo>
                <a:lnTo>
                  <a:pt x="2020" y="1093"/>
                </a:lnTo>
                <a:lnTo>
                  <a:pt x="1956" y="1330"/>
                </a:lnTo>
                <a:lnTo>
                  <a:pt x="1883" y="1565"/>
                </a:lnTo>
                <a:lnTo>
                  <a:pt x="1803" y="1797"/>
                </a:lnTo>
                <a:lnTo>
                  <a:pt x="1760" y="1912"/>
                </a:lnTo>
                <a:lnTo>
                  <a:pt x="1714" y="2028"/>
                </a:lnTo>
                <a:lnTo>
                  <a:pt x="1619" y="2256"/>
                </a:lnTo>
                <a:lnTo>
                  <a:pt x="1516" y="2480"/>
                </a:lnTo>
                <a:lnTo>
                  <a:pt x="1406" y="2700"/>
                </a:lnTo>
                <a:lnTo>
                  <a:pt x="1289" y="2918"/>
                </a:lnTo>
                <a:lnTo>
                  <a:pt x="1165" y="3132"/>
                </a:lnTo>
                <a:lnTo>
                  <a:pt x="1035" y="3342"/>
                </a:lnTo>
                <a:lnTo>
                  <a:pt x="898" y="3548"/>
                </a:lnTo>
                <a:lnTo>
                  <a:pt x="828" y="3648"/>
                </a:lnTo>
                <a:lnTo>
                  <a:pt x="758" y="3744"/>
                </a:lnTo>
                <a:lnTo>
                  <a:pt x="615" y="3930"/>
                </a:lnTo>
                <a:lnTo>
                  <a:pt x="391" y="4204"/>
                </a:lnTo>
                <a:lnTo>
                  <a:pt x="234" y="4379"/>
                </a:lnTo>
                <a:lnTo>
                  <a:pt x="219" y="4365"/>
                </a:lnTo>
                <a:lnTo>
                  <a:pt x="202" y="4352"/>
                </a:lnTo>
                <a:lnTo>
                  <a:pt x="202" y="4350"/>
                </a:lnTo>
                <a:lnTo>
                  <a:pt x="201" y="4350"/>
                </a:lnTo>
                <a:lnTo>
                  <a:pt x="201" y="4341"/>
                </a:lnTo>
                <a:lnTo>
                  <a:pt x="193" y="4328"/>
                </a:lnTo>
                <a:lnTo>
                  <a:pt x="179" y="4322"/>
                </a:lnTo>
                <a:lnTo>
                  <a:pt x="163" y="4322"/>
                </a:lnTo>
                <a:lnTo>
                  <a:pt x="155" y="4324"/>
                </a:lnTo>
                <a:lnTo>
                  <a:pt x="140" y="4333"/>
                </a:lnTo>
                <a:lnTo>
                  <a:pt x="112" y="4362"/>
                </a:lnTo>
                <a:lnTo>
                  <a:pt x="83" y="4415"/>
                </a:lnTo>
                <a:lnTo>
                  <a:pt x="67" y="4450"/>
                </a:lnTo>
                <a:lnTo>
                  <a:pt x="48" y="4486"/>
                </a:lnTo>
                <a:lnTo>
                  <a:pt x="15" y="4563"/>
                </a:lnTo>
                <a:lnTo>
                  <a:pt x="2" y="4602"/>
                </a:lnTo>
                <a:lnTo>
                  <a:pt x="0" y="4612"/>
                </a:lnTo>
                <a:lnTo>
                  <a:pt x="7" y="4628"/>
                </a:lnTo>
                <a:lnTo>
                  <a:pt x="23" y="4638"/>
                </a:lnTo>
                <a:lnTo>
                  <a:pt x="41" y="4637"/>
                </a:lnTo>
                <a:lnTo>
                  <a:pt x="49" y="4632"/>
                </a:lnTo>
                <a:lnTo>
                  <a:pt x="63" y="4637"/>
                </a:lnTo>
                <a:lnTo>
                  <a:pt x="92" y="4637"/>
                </a:lnTo>
                <a:lnTo>
                  <a:pt x="136" y="4622"/>
                </a:lnTo>
                <a:lnTo>
                  <a:pt x="164" y="4612"/>
                </a:lnTo>
                <a:lnTo>
                  <a:pt x="241" y="4587"/>
                </a:lnTo>
                <a:lnTo>
                  <a:pt x="317" y="4563"/>
                </a:lnTo>
                <a:lnTo>
                  <a:pt x="326" y="4559"/>
                </a:lnTo>
                <a:lnTo>
                  <a:pt x="339" y="4547"/>
                </a:lnTo>
                <a:lnTo>
                  <a:pt x="347" y="4530"/>
                </a:lnTo>
                <a:lnTo>
                  <a:pt x="346" y="4512"/>
                </a:lnTo>
                <a:lnTo>
                  <a:pt x="342" y="4503"/>
                </a:lnTo>
                <a:lnTo>
                  <a:pt x="320" y="4470"/>
                </a:lnTo>
                <a:lnTo>
                  <a:pt x="294" y="4438"/>
                </a:lnTo>
                <a:lnTo>
                  <a:pt x="374" y="4352"/>
                </a:lnTo>
                <a:lnTo>
                  <a:pt x="530" y="4173"/>
                </a:lnTo>
                <a:lnTo>
                  <a:pt x="680" y="3989"/>
                </a:lnTo>
                <a:lnTo>
                  <a:pt x="825" y="3799"/>
                </a:lnTo>
                <a:lnTo>
                  <a:pt x="964" y="3605"/>
                </a:lnTo>
                <a:lnTo>
                  <a:pt x="1096" y="3407"/>
                </a:lnTo>
                <a:lnTo>
                  <a:pt x="1222" y="3203"/>
                </a:lnTo>
                <a:lnTo>
                  <a:pt x="1343" y="2997"/>
                </a:lnTo>
                <a:lnTo>
                  <a:pt x="1455" y="2786"/>
                </a:lnTo>
                <a:lnTo>
                  <a:pt x="1563" y="2572"/>
                </a:lnTo>
                <a:lnTo>
                  <a:pt x="1664" y="2356"/>
                </a:lnTo>
                <a:lnTo>
                  <a:pt x="1757" y="2136"/>
                </a:lnTo>
                <a:lnTo>
                  <a:pt x="1844" y="1915"/>
                </a:lnTo>
                <a:lnTo>
                  <a:pt x="1924" y="1691"/>
                </a:lnTo>
                <a:lnTo>
                  <a:pt x="1998" y="1465"/>
                </a:lnTo>
                <a:lnTo>
                  <a:pt x="2064" y="1238"/>
                </a:lnTo>
                <a:lnTo>
                  <a:pt x="2094" y="1123"/>
                </a:lnTo>
                <a:lnTo>
                  <a:pt x="2129" y="987"/>
                </a:lnTo>
                <a:lnTo>
                  <a:pt x="2189" y="712"/>
                </a:lnTo>
                <a:lnTo>
                  <a:pt x="2237" y="436"/>
                </a:lnTo>
                <a:lnTo>
                  <a:pt x="2269" y="157"/>
                </a:lnTo>
                <a:lnTo>
                  <a:pt x="2278" y="1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87">
            <a:extLst>
              <a:ext uri="{FF2B5EF4-FFF2-40B4-BE49-F238E27FC236}">
                <a16:creationId xmlns:a16="http://schemas.microsoft.com/office/drawing/2014/main" id="{5ED6FBDE-3D2B-4DB2-B857-4806EEA4948E}"/>
              </a:ext>
            </a:extLst>
          </p:cNvPr>
          <p:cNvSpPr>
            <a:spLocks/>
          </p:cNvSpPr>
          <p:nvPr/>
        </p:nvSpPr>
        <p:spPr bwMode="auto">
          <a:xfrm>
            <a:off x="7156664" y="2748571"/>
            <a:ext cx="1323098" cy="991779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95">
            <a:extLst>
              <a:ext uri="{FF2B5EF4-FFF2-40B4-BE49-F238E27FC236}">
                <a16:creationId xmlns:a16="http://schemas.microsoft.com/office/drawing/2014/main" id="{3B516387-6AB6-4D23-9740-7DD6DF3443BE}"/>
              </a:ext>
            </a:extLst>
          </p:cNvPr>
          <p:cNvSpPr>
            <a:spLocks/>
          </p:cNvSpPr>
          <p:nvPr/>
        </p:nvSpPr>
        <p:spPr bwMode="auto">
          <a:xfrm>
            <a:off x="3471684" y="4846314"/>
            <a:ext cx="796399" cy="521478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96">
            <a:extLst>
              <a:ext uri="{FF2B5EF4-FFF2-40B4-BE49-F238E27FC236}">
                <a16:creationId xmlns:a16="http://schemas.microsoft.com/office/drawing/2014/main" id="{9D975E6F-7F33-4473-B92B-2BB195F199CD}"/>
              </a:ext>
            </a:extLst>
          </p:cNvPr>
          <p:cNvSpPr>
            <a:spLocks/>
          </p:cNvSpPr>
          <p:nvPr/>
        </p:nvSpPr>
        <p:spPr bwMode="auto">
          <a:xfrm>
            <a:off x="3525954" y="4089816"/>
            <a:ext cx="1497013" cy="117475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98">
            <a:extLst>
              <a:ext uri="{FF2B5EF4-FFF2-40B4-BE49-F238E27FC236}">
                <a16:creationId xmlns:a16="http://schemas.microsoft.com/office/drawing/2014/main" id="{D66CB617-8A43-495F-9B46-330426DFABF4}"/>
              </a:ext>
            </a:extLst>
          </p:cNvPr>
          <p:cNvSpPr>
            <a:spLocks/>
          </p:cNvSpPr>
          <p:nvPr/>
        </p:nvSpPr>
        <p:spPr bwMode="auto">
          <a:xfrm rot="19090514">
            <a:off x="2771887" y="2457407"/>
            <a:ext cx="1528293" cy="1889104"/>
          </a:xfrm>
          <a:custGeom>
            <a:avLst/>
            <a:gdLst>
              <a:gd name="T0" fmla="*/ 2357 w 2370"/>
              <a:gd name="T1" fmla="*/ 2563 h 2934"/>
              <a:gd name="T2" fmla="*/ 2340 w 2370"/>
              <a:gd name="T3" fmla="*/ 2527 h 2934"/>
              <a:gd name="T4" fmla="*/ 2312 w 2370"/>
              <a:gd name="T5" fmla="*/ 2518 h 2934"/>
              <a:gd name="T6" fmla="*/ 2225 w 2370"/>
              <a:gd name="T7" fmla="*/ 2528 h 2934"/>
              <a:gd name="T8" fmla="*/ 2032 w 2370"/>
              <a:gd name="T9" fmla="*/ 1993 h 2934"/>
              <a:gd name="T10" fmla="*/ 1852 w 2370"/>
              <a:gd name="T11" fmla="*/ 1574 h 2934"/>
              <a:gd name="T12" fmla="*/ 1635 w 2370"/>
              <a:gd name="T13" fmla="*/ 1175 h 2934"/>
              <a:gd name="T14" fmla="*/ 1441 w 2370"/>
              <a:gd name="T15" fmla="*/ 895 h 2934"/>
              <a:gd name="T16" fmla="*/ 1233 w 2370"/>
              <a:gd name="T17" fmla="*/ 651 h 2934"/>
              <a:gd name="T18" fmla="*/ 909 w 2370"/>
              <a:gd name="T19" fmla="*/ 365 h 2934"/>
              <a:gd name="T20" fmla="*/ 541 w 2370"/>
              <a:gd name="T21" fmla="*/ 144 h 2934"/>
              <a:gd name="T22" fmla="*/ 291 w 2370"/>
              <a:gd name="T23" fmla="*/ 52 h 2934"/>
              <a:gd name="T24" fmla="*/ 81 w 2370"/>
              <a:gd name="T25" fmla="*/ 7 h 2934"/>
              <a:gd name="T26" fmla="*/ 16 w 2370"/>
              <a:gd name="T27" fmla="*/ 0 h 2934"/>
              <a:gd name="T28" fmla="*/ 0 w 2370"/>
              <a:gd name="T29" fmla="*/ 34 h 2934"/>
              <a:gd name="T30" fmla="*/ 20 w 2370"/>
              <a:gd name="T31" fmla="*/ 56 h 2934"/>
              <a:gd name="T32" fmla="*/ 330 w 2370"/>
              <a:gd name="T33" fmla="*/ 148 h 2934"/>
              <a:gd name="T34" fmla="*/ 707 w 2370"/>
              <a:gd name="T35" fmla="*/ 336 h 2934"/>
              <a:gd name="T36" fmla="*/ 1044 w 2370"/>
              <a:gd name="T37" fmla="*/ 591 h 2934"/>
              <a:gd name="T38" fmla="*/ 1336 w 2370"/>
              <a:gd name="T39" fmla="*/ 903 h 2934"/>
              <a:gd name="T40" fmla="*/ 1464 w 2370"/>
              <a:gd name="T41" fmla="*/ 1076 h 2934"/>
              <a:gd name="T42" fmla="*/ 1685 w 2370"/>
              <a:gd name="T43" fmla="*/ 1446 h 2934"/>
              <a:gd name="T44" fmla="*/ 1869 w 2370"/>
              <a:gd name="T45" fmla="*/ 1834 h 2934"/>
              <a:gd name="T46" fmla="*/ 2062 w 2370"/>
              <a:gd name="T47" fmla="*/ 2337 h 2934"/>
              <a:gd name="T48" fmla="*/ 2085 w 2370"/>
              <a:gd name="T49" fmla="*/ 2549 h 2934"/>
              <a:gd name="T50" fmla="*/ 2025 w 2370"/>
              <a:gd name="T51" fmla="*/ 2562 h 2934"/>
              <a:gd name="T52" fmla="*/ 2005 w 2370"/>
              <a:gd name="T53" fmla="*/ 2601 h 2934"/>
              <a:gd name="T54" fmla="*/ 2016 w 2370"/>
              <a:gd name="T55" fmla="*/ 2633 h 2934"/>
              <a:gd name="T56" fmla="*/ 2018 w 2370"/>
              <a:gd name="T57" fmla="*/ 2635 h 2934"/>
              <a:gd name="T58" fmla="*/ 2204 w 2370"/>
              <a:gd name="T59" fmla="*/ 2851 h 2934"/>
              <a:gd name="T60" fmla="*/ 2279 w 2370"/>
              <a:gd name="T61" fmla="*/ 2931 h 2934"/>
              <a:gd name="T62" fmla="*/ 2325 w 2370"/>
              <a:gd name="T63" fmla="*/ 2923 h 2934"/>
              <a:gd name="T64" fmla="*/ 2342 w 2370"/>
              <a:gd name="T65" fmla="*/ 2891 h 2934"/>
              <a:gd name="T66" fmla="*/ 2369 w 2370"/>
              <a:gd name="T67" fmla="*/ 2606 h 2934"/>
              <a:gd name="T68" fmla="*/ 2362 w 2370"/>
              <a:gd name="T69" fmla="*/ 2578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70" h="2934">
                <a:moveTo>
                  <a:pt x="2356" y="2573"/>
                </a:moveTo>
                <a:lnTo>
                  <a:pt x="2357" y="2563"/>
                </a:lnTo>
                <a:lnTo>
                  <a:pt x="2353" y="2543"/>
                </a:lnTo>
                <a:lnTo>
                  <a:pt x="2340" y="2527"/>
                </a:lnTo>
                <a:lnTo>
                  <a:pt x="2322" y="2518"/>
                </a:lnTo>
                <a:lnTo>
                  <a:pt x="2312" y="2518"/>
                </a:lnTo>
                <a:lnTo>
                  <a:pt x="2269" y="2523"/>
                </a:lnTo>
                <a:lnTo>
                  <a:pt x="2225" y="2528"/>
                </a:lnTo>
                <a:lnTo>
                  <a:pt x="2151" y="2313"/>
                </a:lnTo>
                <a:lnTo>
                  <a:pt x="2032" y="1993"/>
                </a:lnTo>
                <a:lnTo>
                  <a:pt x="1946" y="1781"/>
                </a:lnTo>
                <a:lnTo>
                  <a:pt x="1852" y="1574"/>
                </a:lnTo>
                <a:lnTo>
                  <a:pt x="1749" y="1372"/>
                </a:lnTo>
                <a:lnTo>
                  <a:pt x="1635" y="1175"/>
                </a:lnTo>
                <a:lnTo>
                  <a:pt x="1510" y="986"/>
                </a:lnTo>
                <a:lnTo>
                  <a:pt x="1441" y="895"/>
                </a:lnTo>
                <a:lnTo>
                  <a:pt x="1376" y="811"/>
                </a:lnTo>
                <a:lnTo>
                  <a:pt x="1233" y="651"/>
                </a:lnTo>
                <a:lnTo>
                  <a:pt x="1078" y="501"/>
                </a:lnTo>
                <a:lnTo>
                  <a:pt x="909" y="365"/>
                </a:lnTo>
                <a:lnTo>
                  <a:pt x="731" y="245"/>
                </a:lnTo>
                <a:lnTo>
                  <a:pt x="541" y="144"/>
                </a:lnTo>
                <a:lnTo>
                  <a:pt x="394" y="85"/>
                </a:lnTo>
                <a:lnTo>
                  <a:pt x="291" y="52"/>
                </a:lnTo>
                <a:lnTo>
                  <a:pt x="187" y="26"/>
                </a:lnTo>
                <a:lnTo>
                  <a:pt x="81" y="7"/>
                </a:lnTo>
                <a:lnTo>
                  <a:pt x="28" y="0"/>
                </a:lnTo>
                <a:lnTo>
                  <a:pt x="16" y="0"/>
                </a:lnTo>
                <a:lnTo>
                  <a:pt x="2" y="15"/>
                </a:lnTo>
                <a:lnTo>
                  <a:pt x="0" y="34"/>
                </a:lnTo>
                <a:lnTo>
                  <a:pt x="10" y="52"/>
                </a:lnTo>
                <a:lnTo>
                  <a:pt x="20" y="56"/>
                </a:lnTo>
                <a:lnTo>
                  <a:pt x="125" y="81"/>
                </a:lnTo>
                <a:lnTo>
                  <a:pt x="330" y="148"/>
                </a:lnTo>
                <a:lnTo>
                  <a:pt x="523" y="232"/>
                </a:lnTo>
                <a:lnTo>
                  <a:pt x="707" y="336"/>
                </a:lnTo>
                <a:lnTo>
                  <a:pt x="881" y="455"/>
                </a:lnTo>
                <a:lnTo>
                  <a:pt x="1044" y="591"/>
                </a:lnTo>
                <a:lnTo>
                  <a:pt x="1196" y="741"/>
                </a:lnTo>
                <a:lnTo>
                  <a:pt x="1336" y="903"/>
                </a:lnTo>
                <a:lnTo>
                  <a:pt x="1401" y="988"/>
                </a:lnTo>
                <a:lnTo>
                  <a:pt x="1464" y="1076"/>
                </a:lnTo>
                <a:lnTo>
                  <a:pt x="1580" y="1258"/>
                </a:lnTo>
                <a:lnTo>
                  <a:pt x="1685" y="1446"/>
                </a:lnTo>
                <a:lnTo>
                  <a:pt x="1780" y="1637"/>
                </a:lnTo>
                <a:lnTo>
                  <a:pt x="1869" y="1834"/>
                </a:lnTo>
                <a:lnTo>
                  <a:pt x="1949" y="2034"/>
                </a:lnTo>
                <a:lnTo>
                  <a:pt x="2062" y="2337"/>
                </a:lnTo>
                <a:lnTo>
                  <a:pt x="2132" y="2541"/>
                </a:lnTo>
                <a:lnTo>
                  <a:pt x="2085" y="2549"/>
                </a:lnTo>
                <a:lnTo>
                  <a:pt x="2037" y="2558"/>
                </a:lnTo>
                <a:lnTo>
                  <a:pt x="2025" y="2562"/>
                </a:lnTo>
                <a:lnTo>
                  <a:pt x="2010" y="2578"/>
                </a:lnTo>
                <a:lnTo>
                  <a:pt x="2005" y="2601"/>
                </a:lnTo>
                <a:lnTo>
                  <a:pt x="2010" y="2624"/>
                </a:lnTo>
                <a:lnTo>
                  <a:pt x="2016" y="2633"/>
                </a:lnTo>
                <a:lnTo>
                  <a:pt x="2016" y="2634"/>
                </a:lnTo>
                <a:lnTo>
                  <a:pt x="2018" y="2635"/>
                </a:lnTo>
                <a:lnTo>
                  <a:pt x="2077" y="2709"/>
                </a:lnTo>
                <a:lnTo>
                  <a:pt x="2204" y="2851"/>
                </a:lnTo>
                <a:lnTo>
                  <a:pt x="2269" y="2921"/>
                </a:lnTo>
                <a:lnTo>
                  <a:pt x="2279" y="2931"/>
                </a:lnTo>
                <a:lnTo>
                  <a:pt x="2303" y="2934"/>
                </a:lnTo>
                <a:lnTo>
                  <a:pt x="2325" y="2923"/>
                </a:lnTo>
                <a:lnTo>
                  <a:pt x="2339" y="2904"/>
                </a:lnTo>
                <a:lnTo>
                  <a:pt x="2342" y="2891"/>
                </a:lnTo>
                <a:lnTo>
                  <a:pt x="2356" y="2748"/>
                </a:lnTo>
                <a:lnTo>
                  <a:pt x="2369" y="2606"/>
                </a:lnTo>
                <a:lnTo>
                  <a:pt x="2370" y="2595"/>
                </a:lnTo>
                <a:lnTo>
                  <a:pt x="2362" y="2578"/>
                </a:lnTo>
                <a:lnTo>
                  <a:pt x="2356" y="25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99">
            <a:extLst>
              <a:ext uri="{FF2B5EF4-FFF2-40B4-BE49-F238E27FC236}">
                <a16:creationId xmlns:a16="http://schemas.microsoft.com/office/drawing/2014/main" id="{804221D0-431A-43B2-BBFE-5A82349E0E9F}"/>
              </a:ext>
            </a:extLst>
          </p:cNvPr>
          <p:cNvSpPr>
            <a:spLocks/>
          </p:cNvSpPr>
          <p:nvPr/>
        </p:nvSpPr>
        <p:spPr bwMode="auto">
          <a:xfrm>
            <a:off x="4821016" y="2191790"/>
            <a:ext cx="851337" cy="1402347"/>
          </a:xfrm>
          <a:custGeom>
            <a:avLst/>
            <a:gdLst>
              <a:gd name="T0" fmla="*/ 2126 w 2209"/>
              <a:gd name="T1" fmla="*/ 4181 h 4506"/>
              <a:gd name="T2" fmla="*/ 2074 w 2209"/>
              <a:gd name="T3" fmla="*/ 4062 h 4506"/>
              <a:gd name="T4" fmla="*/ 1984 w 2209"/>
              <a:gd name="T5" fmla="*/ 3599 h 4506"/>
              <a:gd name="T6" fmla="*/ 1860 w 2209"/>
              <a:gd name="T7" fmla="*/ 3145 h 4506"/>
              <a:gd name="T8" fmla="*/ 1707 w 2209"/>
              <a:gd name="T9" fmla="*/ 2700 h 4506"/>
              <a:gd name="T10" fmla="*/ 1480 w 2209"/>
              <a:gd name="T11" fmla="*/ 2155 h 4506"/>
              <a:gd name="T12" fmla="*/ 1051 w 2209"/>
              <a:gd name="T13" fmla="*/ 1311 h 4506"/>
              <a:gd name="T14" fmla="*/ 696 w 2209"/>
              <a:gd name="T15" fmla="*/ 700 h 4506"/>
              <a:gd name="T16" fmla="*/ 533 w 2209"/>
              <a:gd name="T17" fmla="*/ 444 h 4506"/>
              <a:gd name="T18" fmla="*/ 381 w 2209"/>
              <a:gd name="T19" fmla="*/ 255 h 4506"/>
              <a:gd name="T20" fmla="*/ 202 w 2209"/>
              <a:gd name="T21" fmla="*/ 94 h 4506"/>
              <a:gd name="T22" fmla="*/ 43 w 2209"/>
              <a:gd name="T23" fmla="*/ 4 h 4506"/>
              <a:gd name="T24" fmla="*/ 12 w 2209"/>
              <a:gd name="T25" fmla="*/ 7 h 4506"/>
              <a:gd name="T26" fmla="*/ 5 w 2209"/>
              <a:gd name="T27" fmla="*/ 44 h 4506"/>
              <a:gd name="T28" fmla="*/ 78 w 2209"/>
              <a:gd name="T29" fmla="*/ 90 h 4506"/>
              <a:gd name="T30" fmla="*/ 296 w 2209"/>
              <a:gd name="T31" fmla="*/ 278 h 4506"/>
              <a:gd name="T32" fmla="*/ 516 w 2209"/>
              <a:gd name="T33" fmla="*/ 567 h 4506"/>
              <a:gd name="T34" fmla="*/ 738 w 2209"/>
              <a:gd name="T35" fmla="*/ 943 h 4506"/>
              <a:gd name="T36" fmla="*/ 1112 w 2209"/>
              <a:gd name="T37" fmla="*/ 1619 h 4506"/>
              <a:gd name="T38" fmla="*/ 1320 w 2209"/>
              <a:gd name="T39" fmla="*/ 2033 h 4506"/>
              <a:gd name="T40" fmla="*/ 1495 w 2209"/>
              <a:gd name="T41" fmla="*/ 2420 h 4506"/>
              <a:gd name="T42" fmla="*/ 1698 w 2209"/>
              <a:gd name="T43" fmla="*/ 2948 h 4506"/>
              <a:gd name="T44" fmla="*/ 1861 w 2209"/>
              <a:gd name="T45" fmla="*/ 3489 h 4506"/>
              <a:gd name="T46" fmla="*/ 1978 w 2209"/>
              <a:gd name="T47" fmla="*/ 4042 h 4506"/>
              <a:gd name="T48" fmla="*/ 1949 w 2209"/>
              <a:gd name="T49" fmla="*/ 4187 h 4506"/>
              <a:gd name="T50" fmla="*/ 1894 w 2209"/>
              <a:gd name="T51" fmla="*/ 4199 h 4506"/>
              <a:gd name="T52" fmla="*/ 1870 w 2209"/>
              <a:gd name="T53" fmla="*/ 4225 h 4506"/>
              <a:gd name="T54" fmla="*/ 1870 w 2209"/>
              <a:gd name="T55" fmla="*/ 4251 h 4506"/>
              <a:gd name="T56" fmla="*/ 1916 w 2209"/>
              <a:gd name="T57" fmla="*/ 4352 h 4506"/>
              <a:gd name="T58" fmla="*/ 2003 w 2209"/>
              <a:gd name="T59" fmla="*/ 4470 h 4506"/>
              <a:gd name="T60" fmla="*/ 2038 w 2209"/>
              <a:gd name="T61" fmla="*/ 4502 h 4506"/>
              <a:gd name="T62" fmla="*/ 2071 w 2209"/>
              <a:gd name="T63" fmla="*/ 4502 h 4506"/>
              <a:gd name="T64" fmla="*/ 2088 w 2209"/>
              <a:gd name="T65" fmla="*/ 4486 h 4506"/>
              <a:gd name="T66" fmla="*/ 2141 w 2209"/>
              <a:gd name="T67" fmla="*/ 4409 h 4506"/>
              <a:gd name="T68" fmla="*/ 2183 w 2209"/>
              <a:gd name="T69" fmla="*/ 4312 h 4506"/>
              <a:gd name="T70" fmla="*/ 2209 w 2209"/>
              <a:gd name="T71" fmla="*/ 4232 h 4506"/>
              <a:gd name="T72" fmla="*/ 2191 w 2209"/>
              <a:gd name="T73" fmla="*/ 4197 h 4506"/>
              <a:gd name="T74" fmla="*/ 2162 w 2209"/>
              <a:gd name="T75" fmla="*/ 4185 h 4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9" h="4506">
                <a:moveTo>
                  <a:pt x="2162" y="4185"/>
                </a:moveTo>
                <a:lnTo>
                  <a:pt x="2126" y="4181"/>
                </a:lnTo>
                <a:lnTo>
                  <a:pt x="2089" y="4180"/>
                </a:lnTo>
                <a:lnTo>
                  <a:pt x="2074" y="4062"/>
                </a:lnTo>
                <a:lnTo>
                  <a:pt x="2034" y="3830"/>
                </a:lnTo>
                <a:lnTo>
                  <a:pt x="1984" y="3599"/>
                </a:lnTo>
                <a:lnTo>
                  <a:pt x="1926" y="3371"/>
                </a:lnTo>
                <a:lnTo>
                  <a:pt x="1860" y="3145"/>
                </a:lnTo>
                <a:lnTo>
                  <a:pt x="1787" y="2921"/>
                </a:lnTo>
                <a:lnTo>
                  <a:pt x="1707" y="2700"/>
                </a:lnTo>
                <a:lnTo>
                  <a:pt x="1620" y="2480"/>
                </a:lnTo>
                <a:lnTo>
                  <a:pt x="1480" y="2155"/>
                </a:lnTo>
                <a:lnTo>
                  <a:pt x="1274" y="1729"/>
                </a:lnTo>
                <a:lnTo>
                  <a:pt x="1051" y="1311"/>
                </a:lnTo>
                <a:lnTo>
                  <a:pt x="817" y="902"/>
                </a:lnTo>
                <a:lnTo>
                  <a:pt x="696" y="700"/>
                </a:lnTo>
                <a:lnTo>
                  <a:pt x="634" y="597"/>
                </a:lnTo>
                <a:lnTo>
                  <a:pt x="533" y="444"/>
                </a:lnTo>
                <a:lnTo>
                  <a:pt x="460" y="347"/>
                </a:lnTo>
                <a:lnTo>
                  <a:pt x="381" y="255"/>
                </a:lnTo>
                <a:lnTo>
                  <a:pt x="296" y="171"/>
                </a:lnTo>
                <a:lnTo>
                  <a:pt x="202" y="94"/>
                </a:lnTo>
                <a:lnTo>
                  <a:pt x="99" y="31"/>
                </a:lnTo>
                <a:lnTo>
                  <a:pt x="43" y="4"/>
                </a:lnTo>
                <a:lnTo>
                  <a:pt x="31" y="0"/>
                </a:lnTo>
                <a:lnTo>
                  <a:pt x="12" y="7"/>
                </a:lnTo>
                <a:lnTo>
                  <a:pt x="0" y="24"/>
                </a:lnTo>
                <a:lnTo>
                  <a:pt x="5" y="44"/>
                </a:lnTo>
                <a:lnTo>
                  <a:pt x="14" y="52"/>
                </a:lnTo>
                <a:lnTo>
                  <a:pt x="78" y="90"/>
                </a:lnTo>
                <a:lnTo>
                  <a:pt x="193" y="179"/>
                </a:lnTo>
                <a:lnTo>
                  <a:pt x="296" y="278"/>
                </a:lnTo>
                <a:lnTo>
                  <a:pt x="390" y="389"/>
                </a:lnTo>
                <a:lnTo>
                  <a:pt x="516" y="567"/>
                </a:lnTo>
                <a:lnTo>
                  <a:pt x="666" y="819"/>
                </a:lnTo>
                <a:lnTo>
                  <a:pt x="738" y="943"/>
                </a:lnTo>
                <a:lnTo>
                  <a:pt x="892" y="1210"/>
                </a:lnTo>
                <a:lnTo>
                  <a:pt x="1112" y="1619"/>
                </a:lnTo>
                <a:lnTo>
                  <a:pt x="1252" y="1893"/>
                </a:lnTo>
                <a:lnTo>
                  <a:pt x="1320" y="2033"/>
                </a:lnTo>
                <a:lnTo>
                  <a:pt x="1380" y="2162"/>
                </a:lnTo>
                <a:lnTo>
                  <a:pt x="1495" y="2420"/>
                </a:lnTo>
                <a:lnTo>
                  <a:pt x="1601" y="2683"/>
                </a:lnTo>
                <a:lnTo>
                  <a:pt x="1698" y="2948"/>
                </a:lnTo>
                <a:lnTo>
                  <a:pt x="1785" y="3217"/>
                </a:lnTo>
                <a:lnTo>
                  <a:pt x="1861" y="3489"/>
                </a:lnTo>
                <a:lnTo>
                  <a:pt x="1926" y="3764"/>
                </a:lnTo>
                <a:lnTo>
                  <a:pt x="1978" y="4042"/>
                </a:lnTo>
                <a:lnTo>
                  <a:pt x="1999" y="4182"/>
                </a:lnTo>
                <a:lnTo>
                  <a:pt x="1949" y="4187"/>
                </a:lnTo>
                <a:lnTo>
                  <a:pt x="1902" y="4197"/>
                </a:lnTo>
                <a:lnTo>
                  <a:pt x="1894" y="4199"/>
                </a:lnTo>
                <a:lnTo>
                  <a:pt x="1879" y="4210"/>
                </a:lnTo>
                <a:lnTo>
                  <a:pt x="1870" y="4225"/>
                </a:lnTo>
                <a:lnTo>
                  <a:pt x="1868" y="4242"/>
                </a:lnTo>
                <a:lnTo>
                  <a:pt x="1870" y="4251"/>
                </a:lnTo>
                <a:lnTo>
                  <a:pt x="1883" y="4286"/>
                </a:lnTo>
                <a:lnTo>
                  <a:pt x="1916" y="4352"/>
                </a:lnTo>
                <a:lnTo>
                  <a:pt x="1956" y="4413"/>
                </a:lnTo>
                <a:lnTo>
                  <a:pt x="2003" y="4470"/>
                </a:lnTo>
                <a:lnTo>
                  <a:pt x="2029" y="4496"/>
                </a:lnTo>
                <a:lnTo>
                  <a:pt x="2038" y="4502"/>
                </a:lnTo>
                <a:lnTo>
                  <a:pt x="2054" y="4506"/>
                </a:lnTo>
                <a:lnTo>
                  <a:pt x="2071" y="4502"/>
                </a:lnTo>
                <a:lnTo>
                  <a:pt x="2084" y="4492"/>
                </a:lnTo>
                <a:lnTo>
                  <a:pt x="2088" y="4486"/>
                </a:lnTo>
                <a:lnTo>
                  <a:pt x="2110" y="4464"/>
                </a:lnTo>
                <a:lnTo>
                  <a:pt x="2141" y="4409"/>
                </a:lnTo>
                <a:lnTo>
                  <a:pt x="2154" y="4379"/>
                </a:lnTo>
                <a:lnTo>
                  <a:pt x="2183" y="4312"/>
                </a:lnTo>
                <a:lnTo>
                  <a:pt x="2206" y="4242"/>
                </a:lnTo>
                <a:lnTo>
                  <a:pt x="2209" y="4232"/>
                </a:lnTo>
                <a:lnTo>
                  <a:pt x="2204" y="4212"/>
                </a:lnTo>
                <a:lnTo>
                  <a:pt x="2191" y="4197"/>
                </a:lnTo>
                <a:lnTo>
                  <a:pt x="2172" y="4187"/>
                </a:lnTo>
                <a:lnTo>
                  <a:pt x="2162" y="4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95">
            <a:extLst>
              <a:ext uri="{FF2B5EF4-FFF2-40B4-BE49-F238E27FC236}">
                <a16:creationId xmlns:a16="http://schemas.microsoft.com/office/drawing/2014/main" id="{4D52F28B-7928-49D6-93B7-1612C2943F43}"/>
              </a:ext>
            </a:extLst>
          </p:cNvPr>
          <p:cNvSpPr>
            <a:spLocks/>
          </p:cNvSpPr>
          <p:nvPr/>
        </p:nvSpPr>
        <p:spPr bwMode="auto">
          <a:xfrm flipH="1">
            <a:off x="7328169" y="5345170"/>
            <a:ext cx="980087" cy="469465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71ACB7-59FB-424F-9A32-9AA865B4C7AA}"/>
              </a:ext>
            </a:extLst>
          </p:cNvPr>
          <p:cNvSpPr/>
          <p:nvPr/>
        </p:nvSpPr>
        <p:spPr>
          <a:xfrm>
            <a:off x="8236072" y="1827586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415651-BA72-431E-A24C-91BBC05C0EB6}"/>
              </a:ext>
            </a:extLst>
          </p:cNvPr>
          <p:cNvSpPr/>
          <p:nvPr/>
        </p:nvSpPr>
        <p:spPr>
          <a:xfrm>
            <a:off x="9019775" y="3239098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150031-4B69-477C-A62C-019F940FF59A}"/>
              </a:ext>
            </a:extLst>
          </p:cNvPr>
          <p:cNvSpPr/>
          <p:nvPr/>
        </p:nvSpPr>
        <p:spPr>
          <a:xfrm>
            <a:off x="8698899" y="5322623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72D860-1703-4892-835E-CA20C3B11332}"/>
              </a:ext>
            </a:extLst>
          </p:cNvPr>
          <p:cNvSpPr/>
          <p:nvPr/>
        </p:nvSpPr>
        <p:spPr>
          <a:xfrm>
            <a:off x="1476654" y="4919482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2CC753-0788-4E7D-BEF1-39782106C535}"/>
              </a:ext>
            </a:extLst>
          </p:cNvPr>
          <p:cNvSpPr/>
          <p:nvPr/>
        </p:nvSpPr>
        <p:spPr>
          <a:xfrm>
            <a:off x="3159149" y="1298765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08AB35-FE65-456F-9157-A0660389BF30}"/>
              </a:ext>
            </a:extLst>
          </p:cNvPr>
          <p:cNvSpPr/>
          <p:nvPr/>
        </p:nvSpPr>
        <p:spPr>
          <a:xfrm>
            <a:off x="904748" y="2960030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340D0F-3EB1-46DB-8BC7-D877A7AD76EB}"/>
              </a:ext>
            </a:extLst>
          </p:cNvPr>
          <p:cNvSpPr/>
          <p:nvPr/>
        </p:nvSpPr>
        <p:spPr>
          <a:xfrm>
            <a:off x="6130392" y="1493642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5D69B0-959C-436B-9CCB-7AA49DAFE315}"/>
              </a:ext>
            </a:extLst>
          </p:cNvPr>
          <p:cNvSpPr/>
          <p:nvPr/>
        </p:nvSpPr>
        <p:spPr>
          <a:xfrm>
            <a:off x="2413261" y="3907517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EE3A39-1360-495B-B7EF-A1E941454579}"/>
              </a:ext>
            </a:extLst>
          </p:cNvPr>
          <p:cNvSpPr/>
          <p:nvPr/>
        </p:nvSpPr>
        <p:spPr>
          <a:xfrm>
            <a:off x="8170129" y="4261964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2364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8460</TotalTime>
  <Words>82</Words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Brainstorming and Ideas for PowerPoint</vt:lpstr>
      <vt:lpstr>Brainstorming and Ideas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and Ideas for PowerPoint</dc:title>
  <dc:creator>PresentationGO.com</dc:creator>
  <dc:description>© Copyright PresentationGO.com</dc:description>
  <dcterms:created xsi:type="dcterms:W3CDTF">2014-11-26T05:14:11Z</dcterms:created>
  <dcterms:modified xsi:type="dcterms:W3CDTF">2018-12-03T19:29:48Z</dcterms:modified>
  <cp:category>Graphics &amp; Metaphors</cp:category>
</cp:coreProperties>
</file>