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2" r:id="rId4"/>
    <p:sldId id="353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99" d="100"/>
          <a:sy n="99" d="100"/>
        </p:scale>
        <p:origin x="6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C1-4B98-9E47-53E2F3CF2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D6-4AA7-B6FE-38B6096C57E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D6-4AA7-B6FE-38B6096C57E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9D6-4AA7-B6FE-38B6096C57E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9D6-4AA7-B6FE-38B6096C57EF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50</c:v>
                </c:pt>
                <c:pt idx="2">
                  <c:v>15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C1-4B98-9E47-53E2F3CF2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C1-4B98-9E47-53E2F3CF2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D6-4AA7-B6FE-38B6096C57E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D6-4AA7-B6FE-38B6096C57E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9D6-4AA7-B6FE-38B6096C57E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9D6-4AA7-B6FE-38B6096C57EF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50</c:v>
                </c:pt>
                <c:pt idx="2">
                  <c:v>15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C1-4B98-9E47-53E2F3CF2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02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41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Bike and Wheel Charts for PowerPoint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A8E3F3-1E5F-4182-BCAE-43DDBDEC171D}"/>
              </a:ext>
            </a:extLst>
          </p:cNvPr>
          <p:cNvGrpSpPr/>
          <p:nvPr/>
        </p:nvGrpSpPr>
        <p:grpSpPr>
          <a:xfrm>
            <a:off x="5021840" y="1864470"/>
            <a:ext cx="2286610" cy="3129059"/>
            <a:chOff x="6096146" y="2843676"/>
            <a:chExt cx="1314648" cy="17990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0DDCFBE-1F38-4277-98D7-75259035CEDB}"/>
                </a:ext>
              </a:extLst>
            </p:cNvPr>
            <p:cNvSpPr/>
            <p:nvPr/>
          </p:nvSpPr>
          <p:spPr>
            <a:xfrm>
              <a:off x="6779448" y="2843676"/>
              <a:ext cx="446980" cy="446980"/>
            </a:xfrm>
            <a:custGeom>
              <a:avLst/>
              <a:gdLst>
                <a:gd name="connsiteX0" fmla="*/ 440407 w 446980"/>
                <a:gd name="connsiteY0" fmla="*/ 230063 h 446980"/>
                <a:gd name="connsiteX1" fmla="*/ 230063 w 446980"/>
                <a:gd name="connsiteY1" fmla="*/ 440407 h 446980"/>
                <a:gd name="connsiteX2" fmla="*/ 19720 w 446980"/>
                <a:gd name="connsiteY2" fmla="*/ 230063 h 446980"/>
                <a:gd name="connsiteX3" fmla="*/ 230063 w 446980"/>
                <a:gd name="connsiteY3" fmla="*/ 19720 h 446980"/>
                <a:gd name="connsiteX4" fmla="*/ 440407 w 446980"/>
                <a:gd name="connsiteY4" fmla="*/ 230063 h 44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980" h="446980">
                  <a:moveTo>
                    <a:pt x="440407" y="230063"/>
                  </a:moveTo>
                  <a:cubicBezTo>
                    <a:pt x="440407" y="346233"/>
                    <a:pt x="346233" y="440407"/>
                    <a:pt x="230063" y="440407"/>
                  </a:cubicBezTo>
                  <a:cubicBezTo>
                    <a:pt x="113894" y="440407"/>
                    <a:pt x="19720" y="346233"/>
                    <a:pt x="19720" y="230063"/>
                  </a:cubicBezTo>
                  <a:cubicBezTo>
                    <a:pt x="19720" y="113894"/>
                    <a:pt x="113894" y="19720"/>
                    <a:pt x="230063" y="19720"/>
                  </a:cubicBezTo>
                  <a:cubicBezTo>
                    <a:pt x="346233" y="19720"/>
                    <a:pt x="440407" y="113894"/>
                    <a:pt x="440407" y="2300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543112-957A-4643-9DFC-B363A3EC195A}"/>
                </a:ext>
              </a:extLst>
            </p:cNvPr>
            <p:cNvSpPr/>
            <p:nvPr/>
          </p:nvSpPr>
          <p:spPr>
            <a:xfrm>
              <a:off x="6096146" y="3170270"/>
              <a:ext cx="1314648" cy="1472406"/>
            </a:xfrm>
            <a:custGeom>
              <a:avLst/>
              <a:gdLst>
                <a:gd name="connsiteX0" fmla="*/ 826599 w 1314648"/>
                <a:gd name="connsiteY0" fmla="*/ 542388 h 1472406"/>
                <a:gd name="connsiteX1" fmla="*/ 900219 w 1314648"/>
                <a:gd name="connsiteY1" fmla="*/ 573939 h 1472406"/>
                <a:gd name="connsiteX2" fmla="*/ 1202588 w 1314648"/>
                <a:gd name="connsiteY2" fmla="*/ 573939 h 1472406"/>
                <a:gd name="connsiteX3" fmla="*/ 1307760 w 1314648"/>
                <a:gd name="connsiteY3" fmla="*/ 468767 h 1472406"/>
                <a:gd name="connsiteX4" fmla="*/ 1202588 w 1314648"/>
                <a:gd name="connsiteY4" fmla="*/ 363596 h 1472406"/>
                <a:gd name="connsiteX5" fmla="*/ 944917 w 1314648"/>
                <a:gd name="connsiteY5" fmla="*/ 363596 h 1472406"/>
                <a:gd name="connsiteX6" fmla="*/ 639919 w 1314648"/>
                <a:gd name="connsiteY6" fmla="*/ 58597 h 1472406"/>
                <a:gd name="connsiteX7" fmla="*/ 416428 w 1314648"/>
                <a:gd name="connsiteY7" fmla="*/ 74373 h 1472406"/>
                <a:gd name="connsiteX8" fmla="*/ 58844 w 1314648"/>
                <a:gd name="connsiteY8" fmla="*/ 481914 h 1472406"/>
                <a:gd name="connsiteX9" fmla="*/ 71990 w 1314648"/>
                <a:gd name="connsiteY9" fmla="*/ 705404 h 1472406"/>
                <a:gd name="connsiteX10" fmla="*/ 121947 w 1314648"/>
                <a:gd name="connsiteY10" fmla="*/ 734326 h 1472406"/>
                <a:gd name="connsiteX11" fmla="*/ 121947 w 1314648"/>
                <a:gd name="connsiteY11" fmla="*/ 734326 h 1472406"/>
                <a:gd name="connsiteX12" fmla="*/ 516342 w 1314648"/>
                <a:gd name="connsiteY12" fmla="*/ 892084 h 1472406"/>
                <a:gd name="connsiteX13" fmla="*/ 516342 w 1314648"/>
                <a:gd name="connsiteY13" fmla="*/ 1373246 h 1472406"/>
                <a:gd name="connsiteX14" fmla="*/ 621514 w 1314648"/>
                <a:gd name="connsiteY14" fmla="*/ 1478418 h 1472406"/>
                <a:gd name="connsiteX15" fmla="*/ 726685 w 1314648"/>
                <a:gd name="connsiteY15" fmla="*/ 1373246 h 1472406"/>
                <a:gd name="connsiteX16" fmla="*/ 726685 w 1314648"/>
                <a:gd name="connsiteY16" fmla="*/ 821093 h 1472406"/>
                <a:gd name="connsiteX17" fmla="*/ 663582 w 1314648"/>
                <a:gd name="connsiteY17" fmla="*/ 723809 h 1472406"/>
                <a:gd name="connsiteX18" fmla="*/ 371730 w 1314648"/>
                <a:gd name="connsiteY18" fmla="*/ 600232 h 1472406"/>
                <a:gd name="connsiteX19" fmla="*/ 610996 w 1314648"/>
                <a:gd name="connsiteY19" fmla="*/ 326785 h 1472406"/>
                <a:gd name="connsiteX20" fmla="*/ 826599 w 1314648"/>
                <a:gd name="connsiteY20" fmla="*/ 542388 h 147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14648" h="1472406">
                  <a:moveTo>
                    <a:pt x="826599" y="542388"/>
                  </a:moveTo>
                  <a:cubicBezTo>
                    <a:pt x="847633" y="563422"/>
                    <a:pt x="873926" y="573939"/>
                    <a:pt x="900219" y="573939"/>
                  </a:cubicBezTo>
                  <a:lnTo>
                    <a:pt x="1202588" y="573939"/>
                  </a:lnTo>
                  <a:cubicBezTo>
                    <a:pt x="1260433" y="573939"/>
                    <a:pt x="1307760" y="526612"/>
                    <a:pt x="1307760" y="468767"/>
                  </a:cubicBezTo>
                  <a:cubicBezTo>
                    <a:pt x="1307760" y="410923"/>
                    <a:pt x="1260433" y="363596"/>
                    <a:pt x="1202588" y="363596"/>
                  </a:cubicBezTo>
                  <a:lnTo>
                    <a:pt x="944917" y="363596"/>
                  </a:lnTo>
                  <a:cubicBezTo>
                    <a:pt x="944917" y="363596"/>
                    <a:pt x="645177" y="61226"/>
                    <a:pt x="639919" y="58597"/>
                  </a:cubicBezTo>
                  <a:cubicBezTo>
                    <a:pt x="574186" y="753"/>
                    <a:pt x="474273" y="8640"/>
                    <a:pt x="416428" y="74373"/>
                  </a:cubicBezTo>
                  <a:lnTo>
                    <a:pt x="58844" y="481914"/>
                  </a:lnTo>
                  <a:cubicBezTo>
                    <a:pt x="999" y="547646"/>
                    <a:pt x="8887" y="647560"/>
                    <a:pt x="71990" y="705404"/>
                  </a:cubicBezTo>
                  <a:cubicBezTo>
                    <a:pt x="87766" y="718551"/>
                    <a:pt x="103542" y="729068"/>
                    <a:pt x="121947" y="734326"/>
                  </a:cubicBezTo>
                  <a:lnTo>
                    <a:pt x="121947" y="734326"/>
                  </a:lnTo>
                  <a:lnTo>
                    <a:pt x="516342" y="892084"/>
                  </a:lnTo>
                  <a:lnTo>
                    <a:pt x="516342" y="1373246"/>
                  </a:lnTo>
                  <a:cubicBezTo>
                    <a:pt x="516342" y="1431090"/>
                    <a:pt x="563669" y="1478418"/>
                    <a:pt x="621514" y="1478418"/>
                  </a:cubicBezTo>
                  <a:cubicBezTo>
                    <a:pt x="679358" y="1478418"/>
                    <a:pt x="726685" y="1431090"/>
                    <a:pt x="726685" y="1373246"/>
                  </a:cubicBezTo>
                  <a:lnTo>
                    <a:pt x="726685" y="821093"/>
                  </a:lnTo>
                  <a:cubicBezTo>
                    <a:pt x="726685" y="779024"/>
                    <a:pt x="700392" y="739585"/>
                    <a:pt x="663582" y="723809"/>
                  </a:cubicBezTo>
                  <a:lnTo>
                    <a:pt x="371730" y="600232"/>
                  </a:lnTo>
                  <a:lnTo>
                    <a:pt x="610996" y="326785"/>
                  </a:lnTo>
                  <a:lnTo>
                    <a:pt x="826599" y="5423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C1F46D1-9F77-4090-A1CD-19D9A8D973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178204"/>
              </p:ext>
            </p:extLst>
          </p:nvPr>
        </p:nvGraphicFramePr>
        <p:xfrm>
          <a:off x="2787649" y="3665600"/>
          <a:ext cx="3236192" cy="2157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3" name="Chart 72">
            <a:extLst>
              <a:ext uri="{FF2B5EF4-FFF2-40B4-BE49-F238E27FC236}">
                <a16:creationId xmlns:a16="http://schemas.microsoft.com/office/drawing/2014/main" id="{0AB4EF9C-8316-4F73-9DDA-21C1DFF46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6254323"/>
              </p:ext>
            </p:extLst>
          </p:nvPr>
        </p:nvGraphicFramePr>
        <p:xfrm>
          <a:off x="6168159" y="3665599"/>
          <a:ext cx="3236192" cy="2157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74" name="Group 73">
            <a:extLst>
              <a:ext uri="{FF2B5EF4-FFF2-40B4-BE49-F238E27FC236}">
                <a16:creationId xmlns:a16="http://schemas.microsoft.com/office/drawing/2014/main" id="{03720A62-81D5-4BFF-9C63-FBB26B679975}"/>
              </a:ext>
            </a:extLst>
          </p:cNvPr>
          <p:cNvGrpSpPr/>
          <p:nvPr/>
        </p:nvGrpSpPr>
        <p:grpSpPr>
          <a:xfrm>
            <a:off x="8921977" y="2687986"/>
            <a:ext cx="2937088" cy="1290153"/>
            <a:chOff x="8921977" y="1466725"/>
            <a:chExt cx="2937088" cy="129015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25BD0ED-C641-40A2-B6C4-FEFA26F7C48D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BE6F85D-0F59-4522-B64E-CFF6F39E31BB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7279F16-E89D-4F26-B356-3C2665EFB34F}"/>
              </a:ext>
            </a:extLst>
          </p:cNvPr>
          <p:cNvGrpSpPr/>
          <p:nvPr/>
        </p:nvGrpSpPr>
        <p:grpSpPr>
          <a:xfrm>
            <a:off x="332936" y="2687986"/>
            <a:ext cx="2937088" cy="1290153"/>
            <a:chOff x="332936" y="2627766"/>
            <a:chExt cx="2937088" cy="1290153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99C64F7-D82A-43DC-8F2D-FC482C59A79E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A80D67F-D943-41A6-8E3E-9120DB8F0180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0331F43-86AB-4160-BA19-C6A22541D8C2}"/>
              </a:ext>
            </a:extLst>
          </p:cNvPr>
          <p:cNvGrpSpPr/>
          <p:nvPr/>
        </p:nvGrpSpPr>
        <p:grpSpPr>
          <a:xfrm>
            <a:off x="8929772" y="1242150"/>
            <a:ext cx="2937088" cy="1290153"/>
            <a:chOff x="8921977" y="1466725"/>
            <a:chExt cx="2937088" cy="129015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8ECDF17-1BFE-4EE4-8745-CBB87EB5502B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28170EA-DE13-49A4-90FF-54F8C49F95F6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453D397-2724-4238-85C2-6BBE5E9F9B3B}"/>
              </a:ext>
            </a:extLst>
          </p:cNvPr>
          <p:cNvGrpSpPr/>
          <p:nvPr/>
        </p:nvGrpSpPr>
        <p:grpSpPr>
          <a:xfrm>
            <a:off x="340731" y="1242150"/>
            <a:ext cx="2937088" cy="1290153"/>
            <a:chOff x="332936" y="2627766"/>
            <a:chExt cx="2937088" cy="1290153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1F08D8B-E55A-4693-8F0F-E8CD4F8AE875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8B92E04-32C9-462D-9E11-FF75732333F8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0C197101-A92C-4814-A6FE-641150687010}"/>
              </a:ext>
            </a:extLst>
          </p:cNvPr>
          <p:cNvSpPr/>
          <p:nvPr/>
        </p:nvSpPr>
        <p:spPr>
          <a:xfrm>
            <a:off x="348526" y="5152185"/>
            <a:ext cx="239166" cy="2391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C36AE74-A640-4F3F-B487-8565073FDF99}"/>
              </a:ext>
            </a:extLst>
          </p:cNvPr>
          <p:cNvSpPr/>
          <p:nvPr/>
        </p:nvSpPr>
        <p:spPr>
          <a:xfrm>
            <a:off x="348526" y="5734278"/>
            <a:ext cx="239166" cy="2391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98BC1B2-66EC-4F6C-8780-25F78B9A2550}"/>
              </a:ext>
            </a:extLst>
          </p:cNvPr>
          <p:cNvSpPr/>
          <p:nvPr/>
        </p:nvSpPr>
        <p:spPr>
          <a:xfrm>
            <a:off x="1574655" y="5152185"/>
            <a:ext cx="239166" cy="2391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FDAB15F-A938-43A1-8314-AE86718B6D24}"/>
              </a:ext>
            </a:extLst>
          </p:cNvPr>
          <p:cNvSpPr/>
          <p:nvPr/>
        </p:nvSpPr>
        <p:spPr>
          <a:xfrm>
            <a:off x="1574655" y="5734278"/>
            <a:ext cx="239166" cy="2391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947A01-9779-4594-8C40-515271C5DF45}"/>
              </a:ext>
            </a:extLst>
          </p:cNvPr>
          <p:cNvSpPr txBox="1"/>
          <p:nvPr/>
        </p:nvSpPr>
        <p:spPr>
          <a:xfrm>
            <a:off x="569518" y="5102491"/>
            <a:ext cx="88036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/>
              <a:t>Label 01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7A8B819-8523-4216-87F4-ACF52CD07EAA}"/>
              </a:ext>
            </a:extLst>
          </p:cNvPr>
          <p:cNvSpPr txBox="1"/>
          <p:nvPr/>
        </p:nvSpPr>
        <p:spPr>
          <a:xfrm>
            <a:off x="569518" y="5684584"/>
            <a:ext cx="88036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/>
              <a:t>Label 02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70D42D-20E7-4F63-9262-11664E3F4743}"/>
              </a:ext>
            </a:extLst>
          </p:cNvPr>
          <p:cNvSpPr txBox="1"/>
          <p:nvPr/>
        </p:nvSpPr>
        <p:spPr>
          <a:xfrm>
            <a:off x="1797589" y="5112756"/>
            <a:ext cx="88036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/>
              <a:t>Label 03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A5A5CB-6DC1-4666-AF43-D73257E8A1D3}"/>
              </a:ext>
            </a:extLst>
          </p:cNvPr>
          <p:cNvSpPr txBox="1"/>
          <p:nvPr/>
        </p:nvSpPr>
        <p:spPr>
          <a:xfrm>
            <a:off x="1797589" y="5694849"/>
            <a:ext cx="88036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/>
              <a:t>Label 04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F367D36-377C-42D0-85EE-3E9928EC51F2}"/>
              </a:ext>
            </a:extLst>
          </p:cNvPr>
          <p:cNvSpPr/>
          <p:nvPr/>
        </p:nvSpPr>
        <p:spPr>
          <a:xfrm>
            <a:off x="340731" y="1355374"/>
            <a:ext cx="239166" cy="2391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FB8A911-0F1F-45DD-93B9-D6A109B790D7}"/>
              </a:ext>
            </a:extLst>
          </p:cNvPr>
          <p:cNvSpPr/>
          <p:nvPr/>
        </p:nvSpPr>
        <p:spPr>
          <a:xfrm>
            <a:off x="340731" y="2797981"/>
            <a:ext cx="239166" cy="2391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FBE51F9-1D3D-4FF6-BAD7-174377D53FE6}"/>
              </a:ext>
            </a:extLst>
          </p:cNvPr>
          <p:cNvSpPr/>
          <p:nvPr/>
        </p:nvSpPr>
        <p:spPr>
          <a:xfrm>
            <a:off x="11627694" y="1355374"/>
            <a:ext cx="239166" cy="2391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44F5AEA-4630-448F-B78C-837B516DFB2E}"/>
              </a:ext>
            </a:extLst>
          </p:cNvPr>
          <p:cNvSpPr/>
          <p:nvPr/>
        </p:nvSpPr>
        <p:spPr>
          <a:xfrm>
            <a:off x="11627694" y="2797981"/>
            <a:ext cx="239166" cy="2391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3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Bike and Wheel Charts for PowerPoint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A8E3F3-1E5F-4182-BCAE-43DDBDEC171D}"/>
              </a:ext>
            </a:extLst>
          </p:cNvPr>
          <p:cNvGrpSpPr/>
          <p:nvPr/>
        </p:nvGrpSpPr>
        <p:grpSpPr>
          <a:xfrm>
            <a:off x="5021840" y="1864470"/>
            <a:ext cx="2286610" cy="3129059"/>
            <a:chOff x="6096146" y="2843676"/>
            <a:chExt cx="1314648" cy="1799000"/>
          </a:xfrm>
          <a:solidFill>
            <a:schemeClr val="bg1">
              <a:alpha val="60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0DDCFBE-1F38-4277-98D7-75259035CEDB}"/>
                </a:ext>
              </a:extLst>
            </p:cNvPr>
            <p:cNvSpPr/>
            <p:nvPr/>
          </p:nvSpPr>
          <p:spPr>
            <a:xfrm>
              <a:off x="6779448" y="2843676"/>
              <a:ext cx="446980" cy="446980"/>
            </a:xfrm>
            <a:custGeom>
              <a:avLst/>
              <a:gdLst>
                <a:gd name="connsiteX0" fmla="*/ 440407 w 446980"/>
                <a:gd name="connsiteY0" fmla="*/ 230063 h 446980"/>
                <a:gd name="connsiteX1" fmla="*/ 230063 w 446980"/>
                <a:gd name="connsiteY1" fmla="*/ 440407 h 446980"/>
                <a:gd name="connsiteX2" fmla="*/ 19720 w 446980"/>
                <a:gd name="connsiteY2" fmla="*/ 230063 h 446980"/>
                <a:gd name="connsiteX3" fmla="*/ 230063 w 446980"/>
                <a:gd name="connsiteY3" fmla="*/ 19720 h 446980"/>
                <a:gd name="connsiteX4" fmla="*/ 440407 w 446980"/>
                <a:gd name="connsiteY4" fmla="*/ 230063 h 44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980" h="446980">
                  <a:moveTo>
                    <a:pt x="440407" y="230063"/>
                  </a:moveTo>
                  <a:cubicBezTo>
                    <a:pt x="440407" y="346233"/>
                    <a:pt x="346233" y="440407"/>
                    <a:pt x="230063" y="440407"/>
                  </a:cubicBezTo>
                  <a:cubicBezTo>
                    <a:pt x="113894" y="440407"/>
                    <a:pt x="19720" y="346233"/>
                    <a:pt x="19720" y="230063"/>
                  </a:cubicBezTo>
                  <a:cubicBezTo>
                    <a:pt x="19720" y="113894"/>
                    <a:pt x="113894" y="19720"/>
                    <a:pt x="230063" y="19720"/>
                  </a:cubicBezTo>
                  <a:cubicBezTo>
                    <a:pt x="346233" y="19720"/>
                    <a:pt x="440407" y="113894"/>
                    <a:pt x="440407" y="2300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543112-957A-4643-9DFC-B363A3EC195A}"/>
                </a:ext>
              </a:extLst>
            </p:cNvPr>
            <p:cNvSpPr/>
            <p:nvPr/>
          </p:nvSpPr>
          <p:spPr>
            <a:xfrm>
              <a:off x="6096146" y="3170270"/>
              <a:ext cx="1314648" cy="1472406"/>
            </a:xfrm>
            <a:custGeom>
              <a:avLst/>
              <a:gdLst>
                <a:gd name="connsiteX0" fmla="*/ 826599 w 1314648"/>
                <a:gd name="connsiteY0" fmla="*/ 542388 h 1472406"/>
                <a:gd name="connsiteX1" fmla="*/ 900219 w 1314648"/>
                <a:gd name="connsiteY1" fmla="*/ 573939 h 1472406"/>
                <a:gd name="connsiteX2" fmla="*/ 1202588 w 1314648"/>
                <a:gd name="connsiteY2" fmla="*/ 573939 h 1472406"/>
                <a:gd name="connsiteX3" fmla="*/ 1307760 w 1314648"/>
                <a:gd name="connsiteY3" fmla="*/ 468767 h 1472406"/>
                <a:gd name="connsiteX4" fmla="*/ 1202588 w 1314648"/>
                <a:gd name="connsiteY4" fmla="*/ 363596 h 1472406"/>
                <a:gd name="connsiteX5" fmla="*/ 944917 w 1314648"/>
                <a:gd name="connsiteY5" fmla="*/ 363596 h 1472406"/>
                <a:gd name="connsiteX6" fmla="*/ 639919 w 1314648"/>
                <a:gd name="connsiteY6" fmla="*/ 58597 h 1472406"/>
                <a:gd name="connsiteX7" fmla="*/ 416428 w 1314648"/>
                <a:gd name="connsiteY7" fmla="*/ 74373 h 1472406"/>
                <a:gd name="connsiteX8" fmla="*/ 58844 w 1314648"/>
                <a:gd name="connsiteY8" fmla="*/ 481914 h 1472406"/>
                <a:gd name="connsiteX9" fmla="*/ 71990 w 1314648"/>
                <a:gd name="connsiteY9" fmla="*/ 705404 h 1472406"/>
                <a:gd name="connsiteX10" fmla="*/ 121947 w 1314648"/>
                <a:gd name="connsiteY10" fmla="*/ 734326 h 1472406"/>
                <a:gd name="connsiteX11" fmla="*/ 121947 w 1314648"/>
                <a:gd name="connsiteY11" fmla="*/ 734326 h 1472406"/>
                <a:gd name="connsiteX12" fmla="*/ 516342 w 1314648"/>
                <a:gd name="connsiteY12" fmla="*/ 892084 h 1472406"/>
                <a:gd name="connsiteX13" fmla="*/ 516342 w 1314648"/>
                <a:gd name="connsiteY13" fmla="*/ 1373246 h 1472406"/>
                <a:gd name="connsiteX14" fmla="*/ 621514 w 1314648"/>
                <a:gd name="connsiteY14" fmla="*/ 1478418 h 1472406"/>
                <a:gd name="connsiteX15" fmla="*/ 726685 w 1314648"/>
                <a:gd name="connsiteY15" fmla="*/ 1373246 h 1472406"/>
                <a:gd name="connsiteX16" fmla="*/ 726685 w 1314648"/>
                <a:gd name="connsiteY16" fmla="*/ 821093 h 1472406"/>
                <a:gd name="connsiteX17" fmla="*/ 663582 w 1314648"/>
                <a:gd name="connsiteY17" fmla="*/ 723809 h 1472406"/>
                <a:gd name="connsiteX18" fmla="*/ 371730 w 1314648"/>
                <a:gd name="connsiteY18" fmla="*/ 600232 h 1472406"/>
                <a:gd name="connsiteX19" fmla="*/ 610996 w 1314648"/>
                <a:gd name="connsiteY19" fmla="*/ 326785 h 1472406"/>
                <a:gd name="connsiteX20" fmla="*/ 826599 w 1314648"/>
                <a:gd name="connsiteY20" fmla="*/ 542388 h 147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14648" h="1472406">
                  <a:moveTo>
                    <a:pt x="826599" y="542388"/>
                  </a:moveTo>
                  <a:cubicBezTo>
                    <a:pt x="847633" y="563422"/>
                    <a:pt x="873926" y="573939"/>
                    <a:pt x="900219" y="573939"/>
                  </a:cubicBezTo>
                  <a:lnTo>
                    <a:pt x="1202588" y="573939"/>
                  </a:lnTo>
                  <a:cubicBezTo>
                    <a:pt x="1260433" y="573939"/>
                    <a:pt x="1307760" y="526612"/>
                    <a:pt x="1307760" y="468767"/>
                  </a:cubicBezTo>
                  <a:cubicBezTo>
                    <a:pt x="1307760" y="410923"/>
                    <a:pt x="1260433" y="363596"/>
                    <a:pt x="1202588" y="363596"/>
                  </a:cubicBezTo>
                  <a:lnTo>
                    <a:pt x="944917" y="363596"/>
                  </a:lnTo>
                  <a:cubicBezTo>
                    <a:pt x="944917" y="363596"/>
                    <a:pt x="645177" y="61226"/>
                    <a:pt x="639919" y="58597"/>
                  </a:cubicBezTo>
                  <a:cubicBezTo>
                    <a:pt x="574186" y="753"/>
                    <a:pt x="474273" y="8640"/>
                    <a:pt x="416428" y="74373"/>
                  </a:cubicBezTo>
                  <a:lnTo>
                    <a:pt x="58844" y="481914"/>
                  </a:lnTo>
                  <a:cubicBezTo>
                    <a:pt x="999" y="547646"/>
                    <a:pt x="8887" y="647560"/>
                    <a:pt x="71990" y="705404"/>
                  </a:cubicBezTo>
                  <a:cubicBezTo>
                    <a:pt x="87766" y="718551"/>
                    <a:pt x="103542" y="729068"/>
                    <a:pt x="121947" y="734326"/>
                  </a:cubicBezTo>
                  <a:lnTo>
                    <a:pt x="121947" y="734326"/>
                  </a:lnTo>
                  <a:lnTo>
                    <a:pt x="516342" y="892084"/>
                  </a:lnTo>
                  <a:lnTo>
                    <a:pt x="516342" y="1373246"/>
                  </a:lnTo>
                  <a:cubicBezTo>
                    <a:pt x="516342" y="1431090"/>
                    <a:pt x="563669" y="1478418"/>
                    <a:pt x="621514" y="1478418"/>
                  </a:cubicBezTo>
                  <a:cubicBezTo>
                    <a:pt x="679358" y="1478418"/>
                    <a:pt x="726685" y="1431090"/>
                    <a:pt x="726685" y="1373246"/>
                  </a:cubicBezTo>
                  <a:lnTo>
                    <a:pt x="726685" y="821093"/>
                  </a:lnTo>
                  <a:cubicBezTo>
                    <a:pt x="726685" y="779024"/>
                    <a:pt x="700392" y="739585"/>
                    <a:pt x="663582" y="723809"/>
                  </a:cubicBezTo>
                  <a:lnTo>
                    <a:pt x="371730" y="600232"/>
                  </a:lnTo>
                  <a:lnTo>
                    <a:pt x="610996" y="326785"/>
                  </a:lnTo>
                  <a:lnTo>
                    <a:pt x="826599" y="5423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C1F46D1-9F77-4090-A1CD-19D9A8D973DD}"/>
              </a:ext>
            </a:extLst>
          </p:cNvPr>
          <p:cNvGraphicFramePr/>
          <p:nvPr/>
        </p:nvGraphicFramePr>
        <p:xfrm>
          <a:off x="2787649" y="3665600"/>
          <a:ext cx="3236192" cy="2157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3" name="Chart 72">
            <a:extLst>
              <a:ext uri="{FF2B5EF4-FFF2-40B4-BE49-F238E27FC236}">
                <a16:creationId xmlns:a16="http://schemas.microsoft.com/office/drawing/2014/main" id="{0AB4EF9C-8316-4F73-9DDA-21C1DFF4659E}"/>
              </a:ext>
            </a:extLst>
          </p:cNvPr>
          <p:cNvGraphicFramePr/>
          <p:nvPr/>
        </p:nvGraphicFramePr>
        <p:xfrm>
          <a:off x="6168159" y="3665599"/>
          <a:ext cx="3236192" cy="2157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74" name="Group 73">
            <a:extLst>
              <a:ext uri="{FF2B5EF4-FFF2-40B4-BE49-F238E27FC236}">
                <a16:creationId xmlns:a16="http://schemas.microsoft.com/office/drawing/2014/main" id="{03720A62-81D5-4BFF-9C63-FBB26B679975}"/>
              </a:ext>
            </a:extLst>
          </p:cNvPr>
          <p:cNvGrpSpPr/>
          <p:nvPr/>
        </p:nvGrpSpPr>
        <p:grpSpPr>
          <a:xfrm>
            <a:off x="8921977" y="2687986"/>
            <a:ext cx="2937088" cy="1290153"/>
            <a:chOff x="8921977" y="1466725"/>
            <a:chExt cx="2937088" cy="129015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25BD0ED-C641-40A2-B6C4-FEFA26F7C48D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BE6F85D-0F59-4522-B64E-CFF6F39E31BB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7279F16-E89D-4F26-B356-3C2665EFB34F}"/>
              </a:ext>
            </a:extLst>
          </p:cNvPr>
          <p:cNvGrpSpPr/>
          <p:nvPr/>
        </p:nvGrpSpPr>
        <p:grpSpPr>
          <a:xfrm>
            <a:off x="332936" y="2687986"/>
            <a:ext cx="2937088" cy="1290153"/>
            <a:chOff x="332936" y="2627766"/>
            <a:chExt cx="2937088" cy="1290153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99C64F7-D82A-43DC-8F2D-FC482C59A79E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A80D67F-D943-41A6-8E3E-9120DB8F0180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0331F43-86AB-4160-BA19-C6A22541D8C2}"/>
              </a:ext>
            </a:extLst>
          </p:cNvPr>
          <p:cNvGrpSpPr/>
          <p:nvPr/>
        </p:nvGrpSpPr>
        <p:grpSpPr>
          <a:xfrm>
            <a:off x="8929772" y="1242150"/>
            <a:ext cx="2937088" cy="1290153"/>
            <a:chOff x="8921977" y="1466725"/>
            <a:chExt cx="2937088" cy="129015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8ECDF17-1BFE-4EE4-8745-CBB87EB5502B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28170EA-DE13-49A4-90FF-54F8C49F95F6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453D397-2724-4238-85C2-6BBE5E9F9B3B}"/>
              </a:ext>
            </a:extLst>
          </p:cNvPr>
          <p:cNvGrpSpPr/>
          <p:nvPr/>
        </p:nvGrpSpPr>
        <p:grpSpPr>
          <a:xfrm>
            <a:off x="340731" y="1242150"/>
            <a:ext cx="2937088" cy="1290153"/>
            <a:chOff x="332936" y="2627766"/>
            <a:chExt cx="2937088" cy="1290153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1F08D8B-E55A-4693-8F0F-E8CD4F8AE875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8B92E04-32C9-462D-9E11-FF75732333F8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0C197101-A92C-4814-A6FE-641150687010}"/>
              </a:ext>
            </a:extLst>
          </p:cNvPr>
          <p:cNvSpPr/>
          <p:nvPr/>
        </p:nvSpPr>
        <p:spPr>
          <a:xfrm>
            <a:off x="348526" y="5152185"/>
            <a:ext cx="239166" cy="2391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C36AE74-A640-4F3F-B487-8565073FDF99}"/>
              </a:ext>
            </a:extLst>
          </p:cNvPr>
          <p:cNvSpPr/>
          <p:nvPr/>
        </p:nvSpPr>
        <p:spPr>
          <a:xfrm>
            <a:off x="348526" y="5734278"/>
            <a:ext cx="239166" cy="2391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98BC1B2-66EC-4F6C-8780-25F78B9A2550}"/>
              </a:ext>
            </a:extLst>
          </p:cNvPr>
          <p:cNvSpPr/>
          <p:nvPr/>
        </p:nvSpPr>
        <p:spPr>
          <a:xfrm>
            <a:off x="1574655" y="5152185"/>
            <a:ext cx="239166" cy="2391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FDAB15F-A938-43A1-8314-AE86718B6D24}"/>
              </a:ext>
            </a:extLst>
          </p:cNvPr>
          <p:cNvSpPr/>
          <p:nvPr/>
        </p:nvSpPr>
        <p:spPr>
          <a:xfrm>
            <a:off x="1574655" y="5734278"/>
            <a:ext cx="239166" cy="2391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947A01-9779-4594-8C40-515271C5DF45}"/>
              </a:ext>
            </a:extLst>
          </p:cNvPr>
          <p:cNvSpPr txBox="1"/>
          <p:nvPr/>
        </p:nvSpPr>
        <p:spPr>
          <a:xfrm>
            <a:off x="569518" y="5102491"/>
            <a:ext cx="88036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Label 01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7A8B819-8523-4216-87F4-ACF52CD07EAA}"/>
              </a:ext>
            </a:extLst>
          </p:cNvPr>
          <p:cNvSpPr txBox="1"/>
          <p:nvPr/>
        </p:nvSpPr>
        <p:spPr>
          <a:xfrm>
            <a:off x="569518" y="5684584"/>
            <a:ext cx="88036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Label 02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70D42D-20E7-4F63-9262-11664E3F4743}"/>
              </a:ext>
            </a:extLst>
          </p:cNvPr>
          <p:cNvSpPr txBox="1"/>
          <p:nvPr/>
        </p:nvSpPr>
        <p:spPr>
          <a:xfrm>
            <a:off x="1797589" y="5112756"/>
            <a:ext cx="88036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Label 03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A5A5CB-6DC1-4666-AF43-D73257E8A1D3}"/>
              </a:ext>
            </a:extLst>
          </p:cNvPr>
          <p:cNvSpPr txBox="1"/>
          <p:nvPr/>
        </p:nvSpPr>
        <p:spPr>
          <a:xfrm>
            <a:off x="1797589" y="5694849"/>
            <a:ext cx="88036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Label 04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F367D36-377C-42D0-85EE-3E9928EC51F2}"/>
              </a:ext>
            </a:extLst>
          </p:cNvPr>
          <p:cNvSpPr/>
          <p:nvPr/>
        </p:nvSpPr>
        <p:spPr>
          <a:xfrm>
            <a:off x="340731" y="1355374"/>
            <a:ext cx="239166" cy="2391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FB8A911-0F1F-45DD-93B9-D6A109B790D7}"/>
              </a:ext>
            </a:extLst>
          </p:cNvPr>
          <p:cNvSpPr/>
          <p:nvPr/>
        </p:nvSpPr>
        <p:spPr>
          <a:xfrm>
            <a:off x="340731" y="2797981"/>
            <a:ext cx="239166" cy="2391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FBE51F9-1D3D-4FF6-BAD7-174377D53FE6}"/>
              </a:ext>
            </a:extLst>
          </p:cNvPr>
          <p:cNvSpPr/>
          <p:nvPr/>
        </p:nvSpPr>
        <p:spPr>
          <a:xfrm>
            <a:off x="11627694" y="1355374"/>
            <a:ext cx="239166" cy="2391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44F5AEA-4630-448F-B78C-837B516DFB2E}"/>
              </a:ext>
            </a:extLst>
          </p:cNvPr>
          <p:cNvSpPr/>
          <p:nvPr/>
        </p:nvSpPr>
        <p:spPr>
          <a:xfrm>
            <a:off x="11627694" y="2797981"/>
            <a:ext cx="239166" cy="2391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4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8472</TotalTime>
  <Words>376</Words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Bike and Wheel Charts for PowerPoint</vt:lpstr>
      <vt:lpstr>Bike and Wheel Charts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and Wheel Charts for PowerPoint</dc:title>
  <dc:creator>PresentationGO.com</dc:creator>
  <dc:description>© Copyright PresentationGO.com</dc:description>
  <dcterms:created xsi:type="dcterms:W3CDTF">2014-11-26T05:14:11Z</dcterms:created>
  <dcterms:modified xsi:type="dcterms:W3CDTF">2018-12-07T19:23:27Z</dcterms:modified>
  <cp:category>Charts &amp; Diagrams</cp:category>
</cp:coreProperties>
</file>