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5" r:id="rId4"/>
    <p:sldId id="35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F0EEEF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 varScale="1">
        <p:scale>
          <a:sx n="99" d="100"/>
          <a:sy n="99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A4-497F-A557-C1E0C0B96C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A4-497F-A557-C1E0C0B96C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A4-497F-A557-C1E0C0B96C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A4-497F-A557-C1E0C0B96C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30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A4-497F-A557-C1E0C0B96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A4-497F-A557-C1E0C0B96C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A4-497F-A557-C1E0C0B96C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A4-497F-A557-C1E0C0B96C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A4-497F-A557-C1E0C0B96C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30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A4-497F-A557-C1E0C0B96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B997F21A-3110-44AD-B61E-572020BED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310408"/>
              </p:ext>
            </p:extLst>
          </p:nvPr>
        </p:nvGraphicFramePr>
        <p:xfrm>
          <a:off x="1905000" y="710046"/>
          <a:ext cx="8382000" cy="558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CC5724F-59D3-46E1-B4C7-BE0CB0D97736}"/>
              </a:ext>
            </a:extLst>
          </p:cNvPr>
          <p:cNvSpPr/>
          <p:nvPr/>
        </p:nvSpPr>
        <p:spPr>
          <a:xfrm>
            <a:off x="3135746" y="793942"/>
            <a:ext cx="5920509" cy="5486400"/>
          </a:xfrm>
          <a:custGeom>
            <a:avLst/>
            <a:gdLst>
              <a:gd name="connsiteX0" fmla="*/ 2000234 w 5920509"/>
              <a:gd name="connsiteY0" fmla="*/ 2321180 h 5486400"/>
              <a:gd name="connsiteX1" fmla="*/ 2119956 w 5920509"/>
              <a:gd name="connsiteY1" fmla="*/ 2440902 h 5486400"/>
              <a:gd name="connsiteX2" fmla="*/ 2119956 w 5920509"/>
              <a:gd name="connsiteY2" fmla="*/ 2620485 h 5486400"/>
              <a:gd name="connsiteX3" fmla="*/ 2359400 w 5920509"/>
              <a:gd name="connsiteY3" fmla="*/ 2620485 h 5486400"/>
              <a:gd name="connsiteX4" fmla="*/ 2359400 w 5920509"/>
              <a:gd name="connsiteY4" fmla="*/ 2440902 h 5486400"/>
              <a:gd name="connsiteX5" fmla="*/ 2479122 w 5920509"/>
              <a:gd name="connsiteY5" fmla="*/ 2321180 h 5486400"/>
              <a:gd name="connsiteX6" fmla="*/ 2598844 w 5920509"/>
              <a:gd name="connsiteY6" fmla="*/ 2440902 h 5486400"/>
              <a:gd name="connsiteX7" fmla="*/ 2598844 w 5920509"/>
              <a:gd name="connsiteY7" fmla="*/ 2620485 h 5486400"/>
              <a:gd name="connsiteX8" fmla="*/ 2838288 w 5920509"/>
              <a:gd name="connsiteY8" fmla="*/ 2620485 h 5486400"/>
              <a:gd name="connsiteX9" fmla="*/ 2838288 w 5920509"/>
              <a:gd name="connsiteY9" fmla="*/ 2440902 h 5486400"/>
              <a:gd name="connsiteX10" fmla="*/ 2958010 w 5920509"/>
              <a:gd name="connsiteY10" fmla="*/ 2321180 h 5486400"/>
              <a:gd name="connsiteX11" fmla="*/ 3077732 w 5920509"/>
              <a:gd name="connsiteY11" fmla="*/ 2440902 h 5486400"/>
              <a:gd name="connsiteX12" fmla="*/ 3077732 w 5920509"/>
              <a:gd name="connsiteY12" fmla="*/ 2620485 h 5486400"/>
              <a:gd name="connsiteX13" fmla="*/ 3317176 w 5920509"/>
              <a:gd name="connsiteY13" fmla="*/ 2620485 h 5486400"/>
              <a:gd name="connsiteX14" fmla="*/ 3317176 w 5920509"/>
              <a:gd name="connsiteY14" fmla="*/ 2440902 h 5486400"/>
              <a:gd name="connsiteX15" fmla="*/ 3436899 w 5920509"/>
              <a:gd name="connsiteY15" fmla="*/ 2321180 h 5486400"/>
              <a:gd name="connsiteX16" fmla="*/ 3556621 w 5920509"/>
              <a:gd name="connsiteY16" fmla="*/ 2440902 h 5486400"/>
              <a:gd name="connsiteX17" fmla="*/ 3556621 w 5920509"/>
              <a:gd name="connsiteY17" fmla="*/ 2620485 h 5486400"/>
              <a:gd name="connsiteX18" fmla="*/ 3796065 w 5920509"/>
              <a:gd name="connsiteY18" fmla="*/ 2620485 h 5486400"/>
              <a:gd name="connsiteX19" fmla="*/ 3796065 w 5920509"/>
              <a:gd name="connsiteY19" fmla="*/ 2440902 h 5486400"/>
              <a:gd name="connsiteX20" fmla="*/ 3915787 w 5920509"/>
              <a:gd name="connsiteY20" fmla="*/ 2321180 h 5486400"/>
              <a:gd name="connsiteX21" fmla="*/ 4035509 w 5920509"/>
              <a:gd name="connsiteY21" fmla="*/ 2440902 h 5486400"/>
              <a:gd name="connsiteX22" fmla="*/ 4035509 w 5920509"/>
              <a:gd name="connsiteY22" fmla="*/ 3039513 h 5486400"/>
              <a:gd name="connsiteX23" fmla="*/ 3915787 w 5920509"/>
              <a:gd name="connsiteY23" fmla="*/ 3159235 h 5486400"/>
              <a:gd name="connsiteX24" fmla="*/ 3796065 w 5920509"/>
              <a:gd name="connsiteY24" fmla="*/ 3039513 h 5486400"/>
              <a:gd name="connsiteX25" fmla="*/ 3796065 w 5920509"/>
              <a:gd name="connsiteY25" fmla="*/ 2859929 h 5486400"/>
              <a:gd name="connsiteX26" fmla="*/ 3556621 w 5920509"/>
              <a:gd name="connsiteY26" fmla="*/ 2859929 h 5486400"/>
              <a:gd name="connsiteX27" fmla="*/ 3556621 w 5920509"/>
              <a:gd name="connsiteY27" fmla="*/ 3039513 h 5486400"/>
              <a:gd name="connsiteX28" fmla="*/ 3436899 w 5920509"/>
              <a:gd name="connsiteY28" fmla="*/ 3159235 h 5486400"/>
              <a:gd name="connsiteX29" fmla="*/ 3317176 w 5920509"/>
              <a:gd name="connsiteY29" fmla="*/ 3039513 h 5486400"/>
              <a:gd name="connsiteX30" fmla="*/ 3317176 w 5920509"/>
              <a:gd name="connsiteY30" fmla="*/ 2859929 h 5486400"/>
              <a:gd name="connsiteX31" fmla="*/ 3077732 w 5920509"/>
              <a:gd name="connsiteY31" fmla="*/ 2859929 h 5486400"/>
              <a:gd name="connsiteX32" fmla="*/ 3077732 w 5920509"/>
              <a:gd name="connsiteY32" fmla="*/ 3039513 h 5486400"/>
              <a:gd name="connsiteX33" fmla="*/ 2958010 w 5920509"/>
              <a:gd name="connsiteY33" fmla="*/ 3159235 h 5486400"/>
              <a:gd name="connsiteX34" fmla="*/ 2838288 w 5920509"/>
              <a:gd name="connsiteY34" fmla="*/ 3039513 h 5486400"/>
              <a:gd name="connsiteX35" fmla="*/ 2838288 w 5920509"/>
              <a:gd name="connsiteY35" fmla="*/ 2859929 h 5486400"/>
              <a:gd name="connsiteX36" fmla="*/ 2598844 w 5920509"/>
              <a:gd name="connsiteY36" fmla="*/ 2859929 h 5486400"/>
              <a:gd name="connsiteX37" fmla="*/ 2598844 w 5920509"/>
              <a:gd name="connsiteY37" fmla="*/ 3039513 h 5486400"/>
              <a:gd name="connsiteX38" fmla="*/ 2479122 w 5920509"/>
              <a:gd name="connsiteY38" fmla="*/ 3159235 h 5486400"/>
              <a:gd name="connsiteX39" fmla="*/ 2359400 w 5920509"/>
              <a:gd name="connsiteY39" fmla="*/ 3039513 h 5486400"/>
              <a:gd name="connsiteX40" fmla="*/ 2359400 w 5920509"/>
              <a:gd name="connsiteY40" fmla="*/ 2859929 h 5486400"/>
              <a:gd name="connsiteX41" fmla="*/ 2119956 w 5920509"/>
              <a:gd name="connsiteY41" fmla="*/ 2859929 h 5486400"/>
              <a:gd name="connsiteX42" fmla="*/ 2119956 w 5920509"/>
              <a:gd name="connsiteY42" fmla="*/ 3039513 h 5486400"/>
              <a:gd name="connsiteX43" fmla="*/ 2000234 w 5920509"/>
              <a:gd name="connsiteY43" fmla="*/ 3159235 h 5486400"/>
              <a:gd name="connsiteX44" fmla="*/ 1880512 w 5920509"/>
              <a:gd name="connsiteY44" fmla="*/ 3039513 h 5486400"/>
              <a:gd name="connsiteX45" fmla="*/ 1880512 w 5920509"/>
              <a:gd name="connsiteY45" fmla="*/ 2440902 h 5486400"/>
              <a:gd name="connsiteX46" fmla="*/ 2000234 w 5920509"/>
              <a:gd name="connsiteY46" fmla="*/ 2321180 h 5486400"/>
              <a:gd name="connsiteX47" fmla="*/ 4813702 w 5920509"/>
              <a:gd name="connsiteY47" fmla="*/ 1812361 h 5486400"/>
              <a:gd name="connsiteX48" fmla="*/ 4813702 w 5920509"/>
              <a:gd name="connsiteY48" fmla="*/ 3662067 h 5486400"/>
              <a:gd name="connsiteX49" fmla="*/ 5472173 w 5920509"/>
              <a:gd name="connsiteY49" fmla="*/ 3051485 h 5486400"/>
              <a:gd name="connsiteX50" fmla="*/ 5472173 w 5920509"/>
              <a:gd name="connsiteY50" fmla="*/ 2422943 h 5486400"/>
              <a:gd name="connsiteX51" fmla="*/ 4813702 w 5920509"/>
              <a:gd name="connsiteY51" fmla="*/ 1812361 h 5486400"/>
              <a:gd name="connsiteX52" fmla="*/ 1102318 w 5920509"/>
              <a:gd name="connsiteY52" fmla="*/ 1812361 h 5486400"/>
              <a:gd name="connsiteX53" fmla="*/ 443847 w 5920509"/>
              <a:gd name="connsiteY53" fmla="*/ 2422943 h 5486400"/>
              <a:gd name="connsiteX54" fmla="*/ 443847 w 5920509"/>
              <a:gd name="connsiteY54" fmla="*/ 3057471 h 5486400"/>
              <a:gd name="connsiteX55" fmla="*/ 1102318 w 5920509"/>
              <a:gd name="connsiteY55" fmla="*/ 3668053 h 5486400"/>
              <a:gd name="connsiteX56" fmla="*/ 2958010 w 5920509"/>
              <a:gd name="connsiteY56" fmla="*/ 1064099 h 5486400"/>
              <a:gd name="connsiteX57" fmla="*/ 1461485 w 5920509"/>
              <a:gd name="connsiteY57" fmla="*/ 1566931 h 5486400"/>
              <a:gd name="connsiteX58" fmla="*/ 1461485 w 5920509"/>
              <a:gd name="connsiteY58" fmla="*/ 3919469 h 5486400"/>
              <a:gd name="connsiteX59" fmla="*/ 2958010 w 5920509"/>
              <a:gd name="connsiteY59" fmla="*/ 4422302 h 5486400"/>
              <a:gd name="connsiteX60" fmla="*/ 4454536 w 5920509"/>
              <a:gd name="connsiteY60" fmla="*/ 3919469 h 5486400"/>
              <a:gd name="connsiteX61" fmla="*/ 4454536 w 5920509"/>
              <a:gd name="connsiteY61" fmla="*/ 1566931 h 5486400"/>
              <a:gd name="connsiteX62" fmla="*/ 2958010 w 5920509"/>
              <a:gd name="connsiteY62" fmla="*/ 1064099 h 5486400"/>
              <a:gd name="connsiteX63" fmla="*/ 0 w 5920509"/>
              <a:gd name="connsiteY63" fmla="*/ 0 h 5486400"/>
              <a:gd name="connsiteX64" fmla="*/ 5920509 w 5920509"/>
              <a:gd name="connsiteY64" fmla="*/ 0 h 5486400"/>
              <a:gd name="connsiteX65" fmla="*/ 5920509 w 5920509"/>
              <a:gd name="connsiteY65" fmla="*/ 5486400 h 5486400"/>
              <a:gd name="connsiteX66" fmla="*/ 0 w 5920509"/>
              <a:gd name="connsiteY66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920509" h="5486400">
                <a:moveTo>
                  <a:pt x="2000234" y="2321180"/>
                </a:moveTo>
                <a:cubicBezTo>
                  <a:pt x="2066081" y="2321180"/>
                  <a:pt x="2119956" y="2375055"/>
                  <a:pt x="2119956" y="2440902"/>
                </a:cubicBezTo>
                <a:lnTo>
                  <a:pt x="2119956" y="2620485"/>
                </a:lnTo>
                <a:lnTo>
                  <a:pt x="2359400" y="2620485"/>
                </a:lnTo>
                <a:lnTo>
                  <a:pt x="2359400" y="2440902"/>
                </a:lnTo>
                <a:cubicBezTo>
                  <a:pt x="2359400" y="2375055"/>
                  <a:pt x="2413275" y="2321180"/>
                  <a:pt x="2479122" y="2321180"/>
                </a:cubicBezTo>
                <a:cubicBezTo>
                  <a:pt x="2544969" y="2321180"/>
                  <a:pt x="2598844" y="2375055"/>
                  <a:pt x="2598844" y="2440902"/>
                </a:cubicBezTo>
                <a:lnTo>
                  <a:pt x="2598844" y="2620485"/>
                </a:lnTo>
                <a:lnTo>
                  <a:pt x="2838288" y="2620485"/>
                </a:lnTo>
                <a:lnTo>
                  <a:pt x="2838288" y="2440902"/>
                </a:lnTo>
                <a:cubicBezTo>
                  <a:pt x="2838288" y="2375055"/>
                  <a:pt x="2892163" y="2321180"/>
                  <a:pt x="2958010" y="2321180"/>
                </a:cubicBezTo>
                <a:cubicBezTo>
                  <a:pt x="3023857" y="2321180"/>
                  <a:pt x="3077732" y="2375055"/>
                  <a:pt x="3077732" y="2440902"/>
                </a:cubicBezTo>
                <a:lnTo>
                  <a:pt x="3077732" y="2620485"/>
                </a:lnTo>
                <a:lnTo>
                  <a:pt x="3317176" y="2620485"/>
                </a:lnTo>
                <a:lnTo>
                  <a:pt x="3317176" y="2440902"/>
                </a:lnTo>
                <a:cubicBezTo>
                  <a:pt x="3317176" y="2375055"/>
                  <a:pt x="3371051" y="2321180"/>
                  <a:pt x="3436899" y="2321180"/>
                </a:cubicBezTo>
                <a:cubicBezTo>
                  <a:pt x="3502746" y="2321180"/>
                  <a:pt x="3556621" y="2375055"/>
                  <a:pt x="3556621" y="2440902"/>
                </a:cubicBezTo>
                <a:lnTo>
                  <a:pt x="3556621" y="2620485"/>
                </a:lnTo>
                <a:lnTo>
                  <a:pt x="3796065" y="2620485"/>
                </a:lnTo>
                <a:lnTo>
                  <a:pt x="3796065" y="2440902"/>
                </a:lnTo>
                <a:cubicBezTo>
                  <a:pt x="3796065" y="2375055"/>
                  <a:pt x="3849940" y="2321180"/>
                  <a:pt x="3915787" y="2321180"/>
                </a:cubicBezTo>
                <a:cubicBezTo>
                  <a:pt x="3981634" y="2321180"/>
                  <a:pt x="4035509" y="2375055"/>
                  <a:pt x="4035509" y="2440902"/>
                </a:cubicBezTo>
                <a:lnTo>
                  <a:pt x="4035509" y="3039513"/>
                </a:lnTo>
                <a:cubicBezTo>
                  <a:pt x="4035509" y="3105360"/>
                  <a:pt x="3981634" y="3159235"/>
                  <a:pt x="3915787" y="3159235"/>
                </a:cubicBezTo>
                <a:cubicBezTo>
                  <a:pt x="3849940" y="3159235"/>
                  <a:pt x="3796065" y="3105360"/>
                  <a:pt x="3796065" y="3039513"/>
                </a:cubicBezTo>
                <a:lnTo>
                  <a:pt x="3796065" y="2859929"/>
                </a:lnTo>
                <a:lnTo>
                  <a:pt x="3556621" y="2859929"/>
                </a:lnTo>
                <a:lnTo>
                  <a:pt x="3556621" y="3039513"/>
                </a:lnTo>
                <a:cubicBezTo>
                  <a:pt x="3556621" y="3105360"/>
                  <a:pt x="3502746" y="3159235"/>
                  <a:pt x="3436899" y="3159235"/>
                </a:cubicBezTo>
                <a:cubicBezTo>
                  <a:pt x="3371051" y="3159235"/>
                  <a:pt x="3317176" y="3105360"/>
                  <a:pt x="3317176" y="3039513"/>
                </a:cubicBezTo>
                <a:lnTo>
                  <a:pt x="3317176" y="2859929"/>
                </a:lnTo>
                <a:lnTo>
                  <a:pt x="3077732" y="2859929"/>
                </a:lnTo>
                <a:lnTo>
                  <a:pt x="3077732" y="3039513"/>
                </a:lnTo>
                <a:cubicBezTo>
                  <a:pt x="3077732" y="3105360"/>
                  <a:pt x="3023857" y="3159235"/>
                  <a:pt x="2958010" y="3159235"/>
                </a:cubicBezTo>
                <a:cubicBezTo>
                  <a:pt x="2892163" y="3159235"/>
                  <a:pt x="2838288" y="3105360"/>
                  <a:pt x="2838288" y="3039513"/>
                </a:cubicBezTo>
                <a:lnTo>
                  <a:pt x="2838288" y="2859929"/>
                </a:lnTo>
                <a:lnTo>
                  <a:pt x="2598844" y="2859929"/>
                </a:lnTo>
                <a:lnTo>
                  <a:pt x="2598844" y="3039513"/>
                </a:lnTo>
                <a:cubicBezTo>
                  <a:pt x="2598844" y="3105360"/>
                  <a:pt x="2544969" y="3159235"/>
                  <a:pt x="2479122" y="3159235"/>
                </a:cubicBezTo>
                <a:cubicBezTo>
                  <a:pt x="2413275" y="3159235"/>
                  <a:pt x="2359400" y="3105360"/>
                  <a:pt x="2359400" y="3039513"/>
                </a:cubicBezTo>
                <a:lnTo>
                  <a:pt x="2359400" y="2859929"/>
                </a:lnTo>
                <a:lnTo>
                  <a:pt x="2119956" y="2859929"/>
                </a:lnTo>
                <a:lnTo>
                  <a:pt x="2119956" y="3039513"/>
                </a:lnTo>
                <a:cubicBezTo>
                  <a:pt x="2119956" y="3105360"/>
                  <a:pt x="2066081" y="3159235"/>
                  <a:pt x="2000234" y="3159235"/>
                </a:cubicBezTo>
                <a:cubicBezTo>
                  <a:pt x="1934387" y="3159235"/>
                  <a:pt x="1880512" y="3105360"/>
                  <a:pt x="1880512" y="3039513"/>
                </a:cubicBezTo>
                <a:lnTo>
                  <a:pt x="1880512" y="2440902"/>
                </a:lnTo>
                <a:cubicBezTo>
                  <a:pt x="1880512" y="2375055"/>
                  <a:pt x="1934387" y="2321180"/>
                  <a:pt x="2000234" y="2321180"/>
                </a:cubicBezTo>
                <a:close/>
                <a:moveTo>
                  <a:pt x="4813702" y="1812361"/>
                </a:moveTo>
                <a:lnTo>
                  <a:pt x="4813702" y="3662067"/>
                </a:lnTo>
                <a:cubicBezTo>
                  <a:pt x="5095048" y="3446568"/>
                  <a:pt x="5322520" y="3225082"/>
                  <a:pt x="5472173" y="3051485"/>
                </a:cubicBezTo>
                <a:cubicBezTo>
                  <a:pt x="5633798" y="2871902"/>
                  <a:pt x="5633798" y="2608513"/>
                  <a:pt x="5472173" y="2422943"/>
                </a:cubicBezTo>
                <a:cubicBezTo>
                  <a:pt x="5322520" y="2249346"/>
                  <a:pt x="5095048" y="2027860"/>
                  <a:pt x="4813702" y="1812361"/>
                </a:cubicBezTo>
                <a:close/>
                <a:moveTo>
                  <a:pt x="1102318" y="1812361"/>
                </a:moveTo>
                <a:cubicBezTo>
                  <a:pt x="820971" y="2027860"/>
                  <a:pt x="593499" y="2249346"/>
                  <a:pt x="443847" y="2422943"/>
                </a:cubicBezTo>
                <a:cubicBezTo>
                  <a:pt x="288208" y="2602527"/>
                  <a:pt x="288208" y="2871902"/>
                  <a:pt x="443847" y="3057471"/>
                </a:cubicBezTo>
                <a:cubicBezTo>
                  <a:pt x="593499" y="3231068"/>
                  <a:pt x="820971" y="3452554"/>
                  <a:pt x="1102318" y="3668053"/>
                </a:cubicBezTo>
                <a:close/>
                <a:moveTo>
                  <a:pt x="2958010" y="1064099"/>
                </a:moveTo>
                <a:cubicBezTo>
                  <a:pt x="2431233" y="1064099"/>
                  <a:pt x="1904456" y="1285585"/>
                  <a:pt x="1461485" y="1566931"/>
                </a:cubicBezTo>
                <a:lnTo>
                  <a:pt x="1461485" y="3919469"/>
                </a:lnTo>
                <a:cubicBezTo>
                  <a:pt x="1904456" y="4200816"/>
                  <a:pt x="2431233" y="4422302"/>
                  <a:pt x="2958010" y="4422302"/>
                </a:cubicBezTo>
                <a:cubicBezTo>
                  <a:pt x="3484787" y="4422302"/>
                  <a:pt x="4011564" y="4200816"/>
                  <a:pt x="4454536" y="3919469"/>
                </a:cubicBezTo>
                <a:lnTo>
                  <a:pt x="4454536" y="1566931"/>
                </a:lnTo>
                <a:cubicBezTo>
                  <a:pt x="4011564" y="1285585"/>
                  <a:pt x="3484787" y="1064099"/>
                  <a:pt x="2958010" y="1064099"/>
                </a:cubicBezTo>
                <a:close/>
                <a:moveTo>
                  <a:pt x="0" y="0"/>
                </a:moveTo>
                <a:lnTo>
                  <a:pt x="5920509" y="0"/>
                </a:lnTo>
                <a:lnTo>
                  <a:pt x="5920509" y="5486400"/>
                </a:lnTo>
                <a:lnTo>
                  <a:pt x="0" y="5486400"/>
                </a:lnTo>
                <a:close/>
              </a:path>
            </a:pathLst>
          </a:cu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Football Chart for PowerPoint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8B68B1-06AD-417B-8616-9AB6E3D5BB32}"/>
              </a:ext>
            </a:extLst>
          </p:cNvPr>
          <p:cNvGrpSpPr/>
          <p:nvPr/>
        </p:nvGrpSpPr>
        <p:grpSpPr>
          <a:xfrm>
            <a:off x="8921977" y="2841403"/>
            <a:ext cx="2937088" cy="1290153"/>
            <a:chOff x="8921977" y="1466725"/>
            <a:chExt cx="2937088" cy="129015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B440C4-713A-4FCF-BCB0-A9C4D205C5F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E236CB-9684-4F15-90A2-9CA08FEFDA7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F64D25-64F4-4877-A17F-031F72D3A850}"/>
              </a:ext>
            </a:extLst>
          </p:cNvPr>
          <p:cNvGrpSpPr/>
          <p:nvPr/>
        </p:nvGrpSpPr>
        <p:grpSpPr>
          <a:xfrm>
            <a:off x="332936" y="2841403"/>
            <a:ext cx="2937088" cy="1290153"/>
            <a:chOff x="332936" y="2627766"/>
            <a:chExt cx="2937088" cy="129015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A96687-4EFF-49A4-98AD-1FDBEB18FDA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5E09E2-DBD1-450D-81CE-3D18E8EC274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0D8CC1-0C6F-4B0F-B00A-08DB8ECF7090}"/>
              </a:ext>
            </a:extLst>
          </p:cNvPr>
          <p:cNvGrpSpPr/>
          <p:nvPr/>
        </p:nvGrpSpPr>
        <p:grpSpPr>
          <a:xfrm>
            <a:off x="8921977" y="1242150"/>
            <a:ext cx="2937088" cy="1290153"/>
            <a:chOff x="8921977" y="1466725"/>
            <a:chExt cx="2937088" cy="129015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E1972A-8461-4159-BA71-FE4B17370AA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272026-1714-4507-9E72-2E52F6CD53A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158A64-4CFF-463E-A86E-462CB691B4DF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8D1E3D-26D2-4BDA-9B02-C648FD62C2B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Lorem Ipsum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D86ED7-8242-4D04-AC52-FA88D044497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E502CB20-2C7C-4C56-9358-4CBE43332AE9}"/>
              </a:ext>
            </a:extLst>
          </p:cNvPr>
          <p:cNvSpPr/>
          <p:nvPr/>
        </p:nvSpPr>
        <p:spPr>
          <a:xfrm>
            <a:off x="348526" y="5152185"/>
            <a:ext cx="239166" cy="2391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494B3C8-292F-4731-97DC-4994F60BF1B9}"/>
              </a:ext>
            </a:extLst>
          </p:cNvPr>
          <p:cNvSpPr/>
          <p:nvPr/>
        </p:nvSpPr>
        <p:spPr>
          <a:xfrm>
            <a:off x="348526" y="5734278"/>
            <a:ext cx="239166" cy="239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4B8291B-6BBF-4AE8-BB66-4DC940A80636}"/>
              </a:ext>
            </a:extLst>
          </p:cNvPr>
          <p:cNvSpPr/>
          <p:nvPr/>
        </p:nvSpPr>
        <p:spPr>
          <a:xfrm>
            <a:off x="1574655" y="5152185"/>
            <a:ext cx="239166" cy="239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62F937-7899-4646-A934-9A82181CB011}"/>
              </a:ext>
            </a:extLst>
          </p:cNvPr>
          <p:cNvSpPr/>
          <p:nvPr/>
        </p:nvSpPr>
        <p:spPr>
          <a:xfrm>
            <a:off x="1574655" y="5734278"/>
            <a:ext cx="239166" cy="239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52E092-9835-420E-B490-747F6D910B27}"/>
              </a:ext>
            </a:extLst>
          </p:cNvPr>
          <p:cNvSpPr txBox="1"/>
          <p:nvPr/>
        </p:nvSpPr>
        <p:spPr>
          <a:xfrm>
            <a:off x="569518" y="5102491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/>
              <a:t>Label 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20561A-D190-4CB2-B686-BAD84CF7917D}"/>
              </a:ext>
            </a:extLst>
          </p:cNvPr>
          <p:cNvSpPr txBox="1"/>
          <p:nvPr/>
        </p:nvSpPr>
        <p:spPr>
          <a:xfrm>
            <a:off x="569518" y="5684584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/>
              <a:t>Label 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889910-2DAC-42B7-B52A-5673F0511E2E}"/>
              </a:ext>
            </a:extLst>
          </p:cNvPr>
          <p:cNvSpPr txBox="1"/>
          <p:nvPr/>
        </p:nvSpPr>
        <p:spPr>
          <a:xfrm>
            <a:off x="1797589" y="5112756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/>
              <a:t>Label 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59F586-7D0B-4F8F-8E3B-C5F46F6B178E}"/>
              </a:ext>
            </a:extLst>
          </p:cNvPr>
          <p:cNvSpPr txBox="1"/>
          <p:nvPr/>
        </p:nvSpPr>
        <p:spPr>
          <a:xfrm>
            <a:off x="1797589" y="5694849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/>
              <a:t>Label 04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B5444-C25F-4C33-B731-51A37B6D9CFE}"/>
              </a:ext>
            </a:extLst>
          </p:cNvPr>
          <p:cNvSpPr/>
          <p:nvPr/>
        </p:nvSpPr>
        <p:spPr>
          <a:xfrm>
            <a:off x="332935" y="1355374"/>
            <a:ext cx="239166" cy="2391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1AB579A-47D7-48AB-A67C-BC1174631546}"/>
              </a:ext>
            </a:extLst>
          </p:cNvPr>
          <p:cNvSpPr/>
          <p:nvPr/>
        </p:nvSpPr>
        <p:spPr>
          <a:xfrm>
            <a:off x="340731" y="2971162"/>
            <a:ext cx="239166" cy="239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1ECE79-B40E-4FF4-9563-CE74E8CEE173}"/>
              </a:ext>
            </a:extLst>
          </p:cNvPr>
          <p:cNvSpPr/>
          <p:nvPr/>
        </p:nvSpPr>
        <p:spPr>
          <a:xfrm>
            <a:off x="11619898" y="1355374"/>
            <a:ext cx="239166" cy="239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1648EE-47F2-4F4C-A84D-3351F03450F2}"/>
              </a:ext>
            </a:extLst>
          </p:cNvPr>
          <p:cNvSpPr/>
          <p:nvPr/>
        </p:nvSpPr>
        <p:spPr>
          <a:xfrm>
            <a:off x="11627694" y="2971162"/>
            <a:ext cx="239166" cy="239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B6B4EB-4AA7-4ADB-8D6C-E78BED59370D}"/>
              </a:ext>
            </a:extLst>
          </p:cNvPr>
          <p:cNvGrpSpPr/>
          <p:nvPr/>
        </p:nvGrpSpPr>
        <p:grpSpPr>
          <a:xfrm>
            <a:off x="8921977" y="4440656"/>
            <a:ext cx="2937088" cy="1290153"/>
            <a:chOff x="8921977" y="1466725"/>
            <a:chExt cx="2937088" cy="129015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A87FB9-BA1C-44D6-AE76-F0AC3155096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A86628-C259-44EC-9FA4-26FABFF6CE6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180AB593-A866-423B-8DF2-D4BC199FAD37}"/>
              </a:ext>
            </a:extLst>
          </p:cNvPr>
          <p:cNvSpPr/>
          <p:nvPr/>
        </p:nvSpPr>
        <p:spPr>
          <a:xfrm>
            <a:off x="11619898" y="4550651"/>
            <a:ext cx="239166" cy="239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D31502-CE51-4C79-BAFE-52EE04C1810B}"/>
              </a:ext>
            </a:extLst>
          </p:cNvPr>
          <p:cNvSpPr/>
          <p:nvPr/>
        </p:nvSpPr>
        <p:spPr>
          <a:xfrm>
            <a:off x="2805401" y="5734278"/>
            <a:ext cx="239166" cy="239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F4B986-8FCD-4A27-880D-ECF1615AFB7E}"/>
              </a:ext>
            </a:extLst>
          </p:cNvPr>
          <p:cNvSpPr txBox="1"/>
          <p:nvPr/>
        </p:nvSpPr>
        <p:spPr>
          <a:xfrm>
            <a:off x="3028335" y="5694849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/>
              <a:t>Label 05</a:t>
            </a:r>
          </a:p>
        </p:txBody>
      </p:sp>
    </p:spTree>
    <p:extLst>
      <p:ext uri="{BB962C8B-B14F-4D97-AF65-F5344CB8AC3E}">
        <p14:creationId xmlns:p14="http://schemas.microsoft.com/office/powerpoint/2010/main" val="385173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B997F21A-3110-44AD-B61E-572020BED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547765"/>
              </p:ext>
            </p:extLst>
          </p:nvPr>
        </p:nvGraphicFramePr>
        <p:xfrm>
          <a:off x="1905000" y="710046"/>
          <a:ext cx="8382000" cy="558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CC5724F-59D3-46E1-B4C7-BE0CB0D97736}"/>
              </a:ext>
            </a:extLst>
          </p:cNvPr>
          <p:cNvSpPr/>
          <p:nvPr/>
        </p:nvSpPr>
        <p:spPr>
          <a:xfrm>
            <a:off x="3135746" y="793942"/>
            <a:ext cx="5920509" cy="5486400"/>
          </a:xfrm>
          <a:custGeom>
            <a:avLst/>
            <a:gdLst>
              <a:gd name="connsiteX0" fmla="*/ 2000234 w 5920509"/>
              <a:gd name="connsiteY0" fmla="*/ 2321180 h 5486400"/>
              <a:gd name="connsiteX1" fmla="*/ 2119956 w 5920509"/>
              <a:gd name="connsiteY1" fmla="*/ 2440902 h 5486400"/>
              <a:gd name="connsiteX2" fmla="*/ 2119956 w 5920509"/>
              <a:gd name="connsiteY2" fmla="*/ 2620485 h 5486400"/>
              <a:gd name="connsiteX3" fmla="*/ 2359400 w 5920509"/>
              <a:gd name="connsiteY3" fmla="*/ 2620485 h 5486400"/>
              <a:gd name="connsiteX4" fmla="*/ 2359400 w 5920509"/>
              <a:gd name="connsiteY4" fmla="*/ 2440902 h 5486400"/>
              <a:gd name="connsiteX5" fmla="*/ 2479122 w 5920509"/>
              <a:gd name="connsiteY5" fmla="*/ 2321180 h 5486400"/>
              <a:gd name="connsiteX6" fmla="*/ 2598844 w 5920509"/>
              <a:gd name="connsiteY6" fmla="*/ 2440902 h 5486400"/>
              <a:gd name="connsiteX7" fmla="*/ 2598844 w 5920509"/>
              <a:gd name="connsiteY7" fmla="*/ 2620485 h 5486400"/>
              <a:gd name="connsiteX8" fmla="*/ 2838288 w 5920509"/>
              <a:gd name="connsiteY8" fmla="*/ 2620485 h 5486400"/>
              <a:gd name="connsiteX9" fmla="*/ 2838288 w 5920509"/>
              <a:gd name="connsiteY9" fmla="*/ 2440902 h 5486400"/>
              <a:gd name="connsiteX10" fmla="*/ 2958010 w 5920509"/>
              <a:gd name="connsiteY10" fmla="*/ 2321180 h 5486400"/>
              <a:gd name="connsiteX11" fmla="*/ 3077732 w 5920509"/>
              <a:gd name="connsiteY11" fmla="*/ 2440902 h 5486400"/>
              <a:gd name="connsiteX12" fmla="*/ 3077732 w 5920509"/>
              <a:gd name="connsiteY12" fmla="*/ 2620485 h 5486400"/>
              <a:gd name="connsiteX13" fmla="*/ 3317176 w 5920509"/>
              <a:gd name="connsiteY13" fmla="*/ 2620485 h 5486400"/>
              <a:gd name="connsiteX14" fmla="*/ 3317176 w 5920509"/>
              <a:gd name="connsiteY14" fmla="*/ 2440902 h 5486400"/>
              <a:gd name="connsiteX15" fmla="*/ 3436899 w 5920509"/>
              <a:gd name="connsiteY15" fmla="*/ 2321180 h 5486400"/>
              <a:gd name="connsiteX16" fmla="*/ 3556621 w 5920509"/>
              <a:gd name="connsiteY16" fmla="*/ 2440902 h 5486400"/>
              <a:gd name="connsiteX17" fmla="*/ 3556621 w 5920509"/>
              <a:gd name="connsiteY17" fmla="*/ 2620485 h 5486400"/>
              <a:gd name="connsiteX18" fmla="*/ 3796065 w 5920509"/>
              <a:gd name="connsiteY18" fmla="*/ 2620485 h 5486400"/>
              <a:gd name="connsiteX19" fmla="*/ 3796065 w 5920509"/>
              <a:gd name="connsiteY19" fmla="*/ 2440902 h 5486400"/>
              <a:gd name="connsiteX20" fmla="*/ 3915787 w 5920509"/>
              <a:gd name="connsiteY20" fmla="*/ 2321180 h 5486400"/>
              <a:gd name="connsiteX21" fmla="*/ 4035509 w 5920509"/>
              <a:gd name="connsiteY21" fmla="*/ 2440902 h 5486400"/>
              <a:gd name="connsiteX22" fmla="*/ 4035509 w 5920509"/>
              <a:gd name="connsiteY22" fmla="*/ 3039513 h 5486400"/>
              <a:gd name="connsiteX23" fmla="*/ 3915787 w 5920509"/>
              <a:gd name="connsiteY23" fmla="*/ 3159235 h 5486400"/>
              <a:gd name="connsiteX24" fmla="*/ 3796065 w 5920509"/>
              <a:gd name="connsiteY24" fmla="*/ 3039513 h 5486400"/>
              <a:gd name="connsiteX25" fmla="*/ 3796065 w 5920509"/>
              <a:gd name="connsiteY25" fmla="*/ 2859929 h 5486400"/>
              <a:gd name="connsiteX26" fmla="*/ 3556621 w 5920509"/>
              <a:gd name="connsiteY26" fmla="*/ 2859929 h 5486400"/>
              <a:gd name="connsiteX27" fmla="*/ 3556621 w 5920509"/>
              <a:gd name="connsiteY27" fmla="*/ 3039513 h 5486400"/>
              <a:gd name="connsiteX28" fmla="*/ 3436899 w 5920509"/>
              <a:gd name="connsiteY28" fmla="*/ 3159235 h 5486400"/>
              <a:gd name="connsiteX29" fmla="*/ 3317176 w 5920509"/>
              <a:gd name="connsiteY29" fmla="*/ 3039513 h 5486400"/>
              <a:gd name="connsiteX30" fmla="*/ 3317176 w 5920509"/>
              <a:gd name="connsiteY30" fmla="*/ 2859929 h 5486400"/>
              <a:gd name="connsiteX31" fmla="*/ 3077732 w 5920509"/>
              <a:gd name="connsiteY31" fmla="*/ 2859929 h 5486400"/>
              <a:gd name="connsiteX32" fmla="*/ 3077732 w 5920509"/>
              <a:gd name="connsiteY32" fmla="*/ 3039513 h 5486400"/>
              <a:gd name="connsiteX33" fmla="*/ 2958010 w 5920509"/>
              <a:gd name="connsiteY33" fmla="*/ 3159235 h 5486400"/>
              <a:gd name="connsiteX34" fmla="*/ 2838288 w 5920509"/>
              <a:gd name="connsiteY34" fmla="*/ 3039513 h 5486400"/>
              <a:gd name="connsiteX35" fmla="*/ 2838288 w 5920509"/>
              <a:gd name="connsiteY35" fmla="*/ 2859929 h 5486400"/>
              <a:gd name="connsiteX36" fmla="*/ 2598844 w 5920509"/>
              <a:gd name="connsiteY36" fmla="*/ 2859929 h 5486400"/>
              <a:gd name="connsiteX37" fmla="*/ 2598844 w 5920509"/>
              <a:gd name="connsiteY37" fmla="*/ 3039513 h 5486400"/>
              <a:gd name="connsiteX38" fmla="*/ 2479122 w 5920509"/>
              <a:gd name="connsiteY38" fmla="*/ 3159235 h 5486400"/>
              <a:gd name="connsiteX39" fmla="*/ 2359400 w 5920509"/>
              <a:gd name="connsiteY39" fmla="*/ 3039513 h 5486400"/>
              <a:gd name="connsiteX40" fmla="*/ 2359400 w 5920509"/>
              <a:gd name="connsiteY40" fmla="*/ 2859929 h 5486400"/>
              <a:gd name="connsiteX41" fmla="*/ 2119956 w 5920509"/>
              <a:gd name="connsiteY41" fmla="*/ 2859929 h 5486400"/>
              <a:gd name="connsiteX42" fmla="*/ 2119956 w 5920509"/>
              <a:gd name="connsiteY42" fmla="*/ 3039513 h 5486400"/>
              <a:gd name="connsiteX43" fmla="*/ 2000234 w 5920509"/>
              <a:gd name="connsiteY43" fmla="*/ 3159235 h 5486400"/>
              <a:gd name="connsiteX44" fmla="*/ 1880512 w 5920509"/>
              <a:gd name="connsiteY44" fmla="*/ 3039513 h 5486400"/>
              <a:gd name="connsiteX45" fmla="*/ 1880512 w 5920509"/>
              <a:gd name="connsiteY45" fmla="*/ 2440902 h 5486400"/>
              <a:gd name="connsiteX46" fmla="*/ 2000234 w 5920509"/>
              <a:gd name="connsiteY46" fmla="*/ 2321180 h 5486400"/>
              <a:gd name="connsiteX47" fmla="*/ 4813702 w 5920509"/>
              <a:gd name="connsiteY47" fmla="*/ 1812361 h 5486400"/>
              <a:gd name="connsiteX48" fmla="*/ 4813702 w 5920509"/>
              <a:gd name="connsiteY48" fmla="*/ 3662067 h 5486400"/>
              <a:gd name="connsiteX49" fmla="*/ 5472173 w 5920509"/>
              <a:gd name="connsiteY49" fmla="*/ 3051485 h 5486400"/>
              <a:gd name="connsiteX50" fmla="*/ 5472173 w 5920509"/>
              <a:gd name="connsiteY50" fmla="*/ 2422943 h 5486400"/>
              <a:gd name="connsiteX51" fmla="*/ 4813702 w 5920509"/>
              <a:gd name="connsiteY51" fmla="*/ 1812361 h 5486400"/>
              <a:gd name="connsiteX52" fmla="*/ 1102318 w 5920509"/>
              <a:gd name="connsiteY52" fmla="*/ 1812361 h 5486400"/>
              <a:gd name="connsiteX53" fmla="*/ 443847 w 5920509"/>
              <a:gd name="connsiteY53" fmla="*/ 2422943 h 5486400"/>
              <a:gd name="connsiteX54" fmla="*/ 443847 w 5920509"/>
              <a:gd name="connsiteY54" fmla="*/ 3057471 h 5486400"/>
              <a:gd name="connsiteX55" fmla="*/ 1102318 w 5920509"/>
              <a:gd name="connsiteY55" fmla="*/ 3668053 h 5486400"/>
              <a:gd name="connsiteX56" fmla="*/ 2958010 w 5920509"/>
              <a:gd name="connsiteY56" fmla="*/ 1064099 h 5486400"/>
              <a:gd name="connsiteX57" fmla="*/ 1461485 w 5920509"/>
              <a:gd name="connsiteY57" fmla="*/ 1566931 h 5486400"/>
              <a:gd name="connsiteX58" fmla="*/ 1461485 w 5920509"/>
              <a:gd name="connsiteY58" fmla="*/ 3919469 h 5486400"/>
              <a:gd name="connsiteX59" fmla="*/ 2958010 w 5920509"/>
              <a:gd name="connsiteY59" fmla="*/ 4422302 h 5486400"/>
              <a:gd name="connsiteX60" fmla="*/ 4454536 w 5920509"/>
              <a:gd name="connsiteY60" fmla="*/ 3919469 h 5486400"/>
              <a:gd name="connsiteX61" fmla="*/ 4454536 w 5920509"/>
              <a:gd name="connsiteY61" fmla="*/ 1566931 h 5486400"/>
              <a:gd name="connsiteX62" fmla="*/ 2958010 w 5920509"/>
              <a:gd name="connsiteY62" fmla="*/ 1064099 h 5486400"/>
              <a:gd name="connsiteX63" fmla="*/ 0 w 5920509"/>
              <a:gd name="connsiteY63" fmla="*/ 0 h 5486400"/>
              <a:gd name="connsiteX64" fmla="*/ 5920509 w 5920509"/>
              <a:gd name="connsiteY64" fmla="*/ 0 h 5486400"/>
              <a:gd name="connsiteX65" fmla="*/ 5920509 w 5920509"/>
              <a:gd name="connsiteY65" fmla="*/ 5486400 h 5486400"/>
              <a:gd name="connsiteX66" fmla="*/ 0 w 5920509"/>
              <a:gd name="connsiteY66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920509" h="5486400">
                <a:moveTo>
                  <a:pt x="2000234" y="2321180"/>
                </a:moveTo>
                <a:cubicBezTo>
                  <a:pt x="2066081" y="2321180"/>
                  <a:pt x="2119956" y="2375055"/>
                  <a:pt x="2119956" y="2440902"/>
                </a:cubicBezTo>
                <a:lnTo>
                  <a:pt x="2119956" y="2620485"/>
                </a:lnTo>
                <a:lnTo>
                  <a:pt x="2359400" y="2620485"/>
                </a:lnTo>
                <a:lnTo>
                  <a:pt x="2359400" y="2440902"/>
                </a:lnTo>
                <a:cubicBezTo>
                  <a:pt x="2359400" y="2375055"/>
                  <a:pt x="2413275" y="2321180"/>
                  <a:pt x="2479122" y="2321180"/>
                </a:cubicBezTo>
                <a:cubicBezTo>
                  <a:pt x="2544969" y="2321180"/>
                  <a:pt x="2598844" y="2375055"/>
                  <a:pt x="2598844" y="2440902"/>
                </a:cubicBezTo>
                <a:lnTo>
                  <a:pt x="2598844" y="2620485"/>
                </a:lnTo>
                <a:lnTo>
                  <a:pt x="2838288" y="2620485"/>
                </a:lnTo>
                <a:lnTo>
                  <a:pt x="2838288" y="2440902"/>
                </a:lnTo>
                <a:cubicBezTo>
                  <a:pt x="2838288" y="2375055"/>
                  <a:pt x="2892163" y="2321180"/>
                  <a:pt x="2958010" y="2321180"/>
                </a:cubicBezTo>
                <a:cubicBezTo>
                  <a:pt x="3023857" y="2321180"/>
                  <a:pt x="3077732" y="2375055"/>
                  <a:pt x="3077732" y="2440902"/>
                </a:cubicBezTo>
                <a:lnTo>
                  <a:pt x="3077732" y="2620485"/>
                </a:lnTo>
                <a:lnTo>
                  <a:pt x="3317176" y="2620485"/>
                </a:lnTo>
                <a:lnTo>
                  <a:pt x="3317176" y="2440902"/>
                </a:lnTo>
                <a:cubicBezTo>
                  <a:pt x="3317176" y="2375055"/>
                  <a:pt x="3371051" y="2321180"/>
                  <a:pt x="3436899" y="2321180"/>
                </a:cubicBezTo>
                <a:cubicBezTo>
                  <a:pt x="3502746" y="2321180"/>
                  <a:pt x="3556621" y="2375055"/>
                  <a:pt x="3556621" y="2440902"/>
                </a:cubicBezTo>
                <a:lnTo>
                  <a:pt x="3556621" y="2620485"/>
                </a:lnTo>
                <a:lnTo>
                  <a:pt x="3796065" y="2620485"/>
                </a:lnTo>
                <a:lnTo>
                  <a:pt x="3796065" y="2440902"/>
                </a:lnTo>
                <a:cubicBezTo>
                  <a:pt x="3796065" y="2375055"/>
                  <a:pt x="3849940" y="2321180"/>
                  <a:pt x="3915787" y="2321180"/>
                </a:cubicBezTo>
                <a:cubicBezTo>
                  <a:pt x="3981634" y="2321180"/>
                  <a:pt x="4035509" y="2375055"/>
                  <a:pt x="4035509" y="2440902"/>
                </a:cubicBezTo>
                <a:lnTo>
                  <a:pt x="4035509" y="3039513"/>
                </a:lnTo>
                <a:cubicBezTo>
                  <a:pt x="4035509" y="3105360"/>
                  <a:pt x="3981634" y="3159235"/>
                  <a:pt x="3915787" y="3159235"/>
                </a:cubicBezTo>
                <a:cubicBezTo>
                  <a:pt x="3849940" y="3159235"/>
                  <a:pt x="3796065" y="3105360"/>
                  <a:pt x="3796065" y="3039513"/>
                </a:cubicBezTo>
                <a:lnTo>
                  <a:pt x="3796065" y="2859929"/>
                </a:lnTo>
                <a:lnTo>
                  <a:pt x="3556621" y="2859929"/>
                </a:lnTo>
                <a:lnTo>
                  <a:pt x="3556621" y="3039513"/>
                </a:lnTo>
                <a:cubicBezTo>
                  <a:pt x="3556621" y="3105360"/>
                  <a:pt x="3502746" y="3159235"/>
                  <a:pt x="3436899" y="3159235"/>
                </a:cubicBezTo>
                <a:cubicBezTo>
                  <a:pt x="3371051" y="3159235"/>
                  <a:pt x="3317176" y="3105360"/>
                  <a:pt x="3317176" y="3039513"/>
                </a:cubicBezTo>
                <a:lnTo>
                  <a:pt x="3317176" y="2859929"/>
                </a:lnTo>
                <a:lnTo>
                  <a:pt x="3077732" y="2859929"/>
                </a:lnTo>
                <a:lnTo>
                  <a:pt x="3077732" y="3039513"/>
                </a:lnTo>
                <a:cubicBezTo>
                  <a:pt x="3077732" y="3105360"/>
                  <a:pt x="3023857" y="3159235"/>
                  <a:pt x="2958010" y="3159235"/>
                </a:cubicBezTo>
                <a:cubicBezTo>
                  <a:pt x="2892163" y="3159235"/>
                  <a:pt x="2838288" y="3105360"/>
                  <a:pt x="2838288" y="3039513"/>
                </a:cubicBezTo>
                <a:lnTo>
                  <a:pt x="2838288" y="2859929"/>
                </a:lnTo>
                <a:lnTo>
                  <a:pt x="2598844" y="2859929"/>
                </a:lnTo>
                <a:lnTo>
                  <a:pt x="2598844" y="3039513"/>
                </a:lnTo>
                <a:cubicBezTo>
                  <a:pt x="2598844" y="3105360"/>
                  <a:pt x="2544969" y="3159235"/>
                  <a:pt x="2479122" y="3159235"/>
                </a:cubicBezTo>
                <a:cubicBezTo>
                  <a:pt x="2413275" y="3159235"/>
                  <a:pt x="2359400" y="3105360"/>
                  <a:pt x="2359400" y="3039513"/>
                </a:cubicBezTo>
                <a:lnTo>
                  <a:pt x="2359400" y="2859929"/>
                </a:lnTo>
                <a:lnTo>
                  <a:pt x="2119956" y="2859929"/>
                </a:lnTo>
                <a:lnTo>
                  <a:pt x="2119956" y="3039513"/>
                </a:lnTo>
                <a:cubicBezTo>
                  <a:pt x="2119956" y="3105360"/>
                  <a:pt x="2066081" y="3159235"/>
                  <a:pt x="2000234" y="3159235"/>
                </a:cubicBezTo>
                <a:cubicBezTo>
                  <a:pt x="1934387" y="3159235"/>
                  <a:pt x="1880512" y="3105360"/>
                  <a:pt x="1880512" y="3039513"/>
                </a:cubicBezTo>
                <a:lnTo>
                  <a:pt x="1880512" y="2440902"/>
                </a:lnTo>
                <a:cubicBezTo>
                  <a:pt x="1880512" y="2375055"/>
                  <a:pt x="1934387" y="2321180"/>
                  <a:pt x="2000234" y="2321180"/>
                </a:cubicBezTo>
                <a:close/>
                <a:moveTo>
                  <a:pt x="4813702" y="1812361"/>
                </a:moveTo>
                <a:lnTo>
                  <a:pt x="4813702" y="3662067"/>
                </a:lnTo>
                <a:cubicBezTo>
                  <a:pt x="5095048" y="3446568"/>
                  <a:pt x="5322520" y="3225082"/>
                  <a:pt x="5472173" y="3051485"/>
                </a:cubicBezTo>
                <a:cubicBezTo>
                  <a:pt x="5633798" y="2871902"/>
                  <a:pt x="5633798" y="2608513"/>
                  <a:pt x="5472173" y="2422943"/>
                </a:cubicBezTo>
                <a:cubicBezTo>
                  <a:pt x="5322520" y="2249346"/>
                  <a:pt x="5095048" y="2027860"/>
                  <a:pt x="4813702" y="1812361"/>
                </a:cubicBezTo>
                <a:close/>
                <a:moveTo>
                  <a:pt x="1102318" y="1812361"/>
                </a:moveTo>
                <a:cubicBezTo>
                  <a:pt x="820971" y="2027860"/>
                  <a:pt x="593499" y="2249346"/>
                  <a:pt x="443847" y="2422943"/>
                </a:cubicBezTo>
                <a:cubicBezTo>
                  <a:pt x="288208" y="2602527"/>
                  <a:pt x="288208" y="2871902"/>
                  <a:pt x="443847" y="3057471"/>
                </a:cubicBezTo>
                <a:cubicBezTo>
                  <a:pt x="593499" y="3231068"/>
                  <a:pt x="820971" y="3452554"/>
                  <a:pt x="1102318" y="3668053"/>
                </a:cubicBezTo>
                <a:close/>
                <a:moveTo>
                  <a:pt x="2958010" y="1064099"/>
                </a:moveTo>
                <a:cubicBezTo>
                  <a:pt x="2431233" y="1064099"/>
                  <a:pt x="1904456" y="1285585"/>
                  <a:pt x="1461485" y="1566931"/>
                </a:cubicBezTo>
                <a:lnTo>
                  <a:pt x="1461485" y="3919469"/>
                </a:lnTo>
                <a:cubicBezTo>
                  <a:pt x="1904456" y="4200816"/>
                  <a:pt x="2431233" y="4422302"/>
                  <a:pt x="2958010" y="4422302"/>
                </a:cubicBezTo>
                <a:cubicBezTo>
                  <a:pt x="3484787" y="4422302"/>
                  <a:pt x="4011564" y="4200816"/>
                  <a:pt x="4454536" y="3919469"/>
                </a:cubicBezTo>
                <a:lnTo>
                  <a:pt x="4454536" y="1566931"/>
                </a:lnTo>
                <a:cubicBezTo>
                  <a:pt x="4011564" y="1285585"/>
                  <a:pt x="3484787" y="1064099"/>
                  <a:pt x="2958010" y="1064099"/>
                </a:cubicBezTo>
                <a:close/>
                <a:moveTo>
                  <a:pt x="0" y="0"/>
                </a:moveTo>
                <a:lnTo>
                  <a:pt x="5920509" y="0"/>
                </a:lnTo>
                <a:lnTo>
                  <a:pt x="5920509" y="5486400"/>
                </a:lnTo>
                <a:lnTo>
                  <a:pt x="0" y="5486400"/>
                </a:lnTo>
                <a:close/>
              </a:path>
            </a:pathLst>
          </a:custGeom>
          <a:solidFill>
            <a:srgbClr val="2B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Football Chart for PowerPoint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8B68B1-06AD-417B-8616-9AB6E3D5BB32}"/>
              </a:ext>
            </a:extLst>
          </p:cNvPr>
          <p:cNvGrpSpPr/>
          <p:nvPr/>
        </p:nvGrpSpPr>
        <p:grpSpPr>
          <a:xfrm>
            <a:off x="8921977" y="2841403"/>
            <a:ext cx="2937088" cy="1290153"/>
            <a:chOff x="8921977" y="1466725"/>
            <a:chExt cx="2937088" cy="129015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B440C4-713A-4FCF-BCB0-A9C4D205C5FD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E236CB-9684-4F15-90A2-9CA08FEFDA7F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F64D25-64F4-4877-A17F-031F72D3A850}"/>
              </a:ext>
            </a:extLst>
          </p:cNvPr>
          <p:cNvGrpSpPr/>
          <p:nvPr/>
        </p:nvGrpSpPr>
        <p:grpSpPr>
          <a:xfrm>
            <a:off x="332936" y="2841403"/>
            <a:ext cx="2937088" cy="1290153"/>
            <a:chOff x="332936" y="2627766"/>
            <a:chExt cx="2937088" cy="129015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A96687-4EFF-49A4-98AD-1FDBEB18FDA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5E09E2-DBD1-450D-81CE-3D18E8EC274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0D8CC1-0C6F-4B0F-B00A-08DB8ECF7090}"/>
              </a:ext>
            </a:extLst>
          </p:cNvPr>
          <p:cNvGrpSpPr/>
          <p:nvPr/>
        </p:nvGrpSpPr>
        <p:grpSpPr>
          <a:xfrm>
            <a:off x="8921977" y="1242150"/>
            <a:ext cx="2937088" cy="1290153"/>
            <a:chOff x="8921977" y="1466725"/>
            <a:chExt cx="2937088" cy="129015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E1972A-8461-4159-BA71-FE4B17370AA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272026-1714-4507-9E72-2E52F6CD53A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158A64-4CFF-463E-A86E-462CB691B4DF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8D1E3D-26D2-4BDA-9B02-C648FD62C2B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D86ED7-8242-4D04-AC52-FA88D044497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E502CB20-2C7C-4C56-9358-4CBE43332AE9}"/>
              </a:ext>
            </a:extLst>
          </p:cNvPr>
          <p:cNvSpPr/>
          <p:nvPr/>
        </p:nvSpPr>
        <p:spPr>
          <a:xfrm>
            <a:off x="348526" y="5152185"/>
            <a:ext cx="239166" cy="2391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494B3C8-292F-4731-97DC-4994F60BF1B9}"/>
              </a:ext>
            </a:extLst>
          </p:cNvPr>
          <p:cNvSpPr/>
          <p:nvPr/>
        </p:nvSpPr>
        <p:spPr>
          <a:xfrm>
            <a:off x="348526" y="5734278"/>
            <a:ext cx="239166" cy="239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4B8291B-6BBF-4AE8-BB66-4DC940A80636}"/>
              </a:ext>
            </a:extLst>
          </p:cNvPr>
          <p:cNvSpPr/>
          <p:nvPr/>
        </p:nvSpPr>
        <p:spPr>
          <a:xfrm>
            <a:off x="1574655" y="5152185"/>
            <a:ext cx="239166" cy="239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62F937-7899-4646-A934-9A82181CB011}"/>
              </a:ext>
            </a:extLst>
          </p:cNvPr>
          <p:cNvSpPr/>
          <p:nvPr/>
        </p:nvSpPr>
        <p:spPr>
          <a:xfrm>
            <a:off x="1574655" y="5734278"/>
            <a:ext cx="239166" cy="239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52E092-9835-420E-B490-747F6D910B27}"/>
              </a:ext>
            </a:extLst>
          </p:cNvPr>
          <p:cNvSpPr txBox="1"/>
          <p:nvPr/>
        </p:nvSpPr>
        <p:spPr>
          <a:xfrm>
            <a:off x="569518" y="5102491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>
                <a:solidFill>
                  <a:schemeClr val="bg1"/>
                </a:solidFill>
              </a:rPr>
              <a:t>Label 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20561A-D190-4CB2-B686-BAD84CF7917D}"/>
              </a:ext>
            </a:extLst>
          </p:cNvPr>
          <p:cNvSpPr txBox="1"/>
          <p:nvPr/>
        </p:nvSpPr>
        <p:spPr>
          <a:xfrm>
            <a:off x="569518" y="5684584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>
                <a:solidFill>
                  <a:schemeClr val="bg1"/>
                </a:solidFill>
              </a:rPr>
              <a:t>Label 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889910-2DAC-42B7-B52A-5673F0511E2E}"/>
              </a:ext>
            </a:extLst>
          </p:cNvPr>
          <p:cNvSpPr txBox="1"/>
          <p:nvPr/>
        </p:nvSpPr>
        <p:spPr>
          <a:xfrm>
            <a:off x="1797589" y="5112756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>
                <a:solidFill>
                  <a:schemeClr val="bg1"/>
                </a:solidFill>
              </a:rPr>
              <a:t>Label 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59F586-7D0B-4F8F-8E3B-C5F46F6B178E}"/>
              </a:ext>
            </a:extLst>
          </p:cNvPr>
          <p:cNvSpPr txBox="1"/>
          <p:nvPr/>
        </p:nvSpPr>
        <p:spPr>
          <a:xfrm>
            <a:off x="1797589" y="5694849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>
                <a:solidFill>
                  <a:schemeClr val="bg1"/>
                </a:solidFill>
              </a:rPr>
              <a:t>Label 04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B5444-C25F-4C33-B731-51A37B6D9CFE}"/>
              </a:ext>
            </a:extLst>
          </p:cNvPr>
          <p:cNvSpPr/>
          <p:nvPr/>
        </p:nvSpPr>
        <p:spPr>
          <a:xfrm>
            <a:off x="332935" y="1355374"/>
            <a:ext cx="239166" cy="2391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1AB579A-47D7-48AB-A67C-BC1174631546}"/>
              </a:ext>
            </a:extLst>
          </p:cNvPr>
          <p:cNvSpPr/>
          <p:nvPr/>
        </p:nvSpPr>
        <p:spPr>
          <a:xfrm>
            <a:off x="340731" y="2971162"/>
            <a:ext cx="239166" cy="239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1ECE79-B40E-4FF4-9563-CE74E8CEE173}"/>
              </a:ext>
            </a:extLst>
          </p:cNvPr>
          <p:cNvSpPr/>
          <p:nvPr/>
        </p:nvSpPr>
        <p:spPr>
          <a:xfrm>
            <a:off x="11619898" y="1355374"/>
            <a:ext cx="239166" cy="239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1648EE-47F2-4F4C-A84D-3351F03450F2}"/>
              </a:ext>
            </a:extLst>
          </p:cNvPr>
          <p:cNvSpPr/>
          <p:nvPr/>
        </p:nvSpPr>
        <p:spPr>
          <a:xfrm>
            <a:off x="11627694" y="2971162"/>
            <a:ext cx="239166" cy="239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B6B4EB-4AA7-4ADB-8D6C-E78BED59370D}"/>
              </a:ext>
            </a:extLst>
          </p:cNvPr>
          <p:cNvGrpSpPr/>
          <p:nvPr/>
        </p:nvGrpSpPr>
        <p:grpSpPr>
          <a:xfrm>
            <a:off x="8921977" y="4440656"/>
            <a:ext cx="2937088" cy="1290153"/>
            <a:chOff x="8921977" y="1466725"/>
            <a:chExt cx="2937088" cy="129015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A87FB9-BA1C-44D6-AE76-F0AC31550960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A86628-C259-44EC-9FA4-26FABFF6CE6B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180AB593-A866-423B-8DF2-D4BC199FAD37}"/>
              </a:ext>
            </a:extLst>
          </p:cNvPr>
          <p:cNvSpPr/>
          <p:nvPr/>
        </p:nvSpPr>
        <p:spPr>
          <a:xfrm>
            <a:off x="11619898" y="4550651"/>
            <a:ext cx="239166" cy="239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D31502-CE51-4C79-BAFE-52EE04C1810B}"/>
              </a:ext>
            </a:extLst>
          </p:cNvPr>
          <p:cNvSpPr/>
          <p:nvPr/>
        </p:nvSpPr>
        <p:spPr>
          <a:xfrm>
            <a:off x="2805401" y="5734278"/>
            <a:ext cx="239166" cy="2391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F4B986-8FCD-4A27-880D-ECF1615AFB7E}"/>
              </a:ext>
            </a:extLst>
          </p:cNvPr>
          <p:cNvSpPr txBox="1"/>
          <p:nvPr/>
        </p:nvSpPr>
        <p:spPr>
          <a:xfrm>
            <a:off x="3028335" y="5694849"/>
            <a:ext cx="88036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noProof="1">
                <a:solidFill>
                  <a:schemeClr val="bg1"/>
                </a:solidFill>
              </a:rPr>
              <a:t>Label 05</a:t>
            </a:r>
          </a:p>
        </p:txBody>
      </p:sp>
    </p:spTree>
    <p:extLst>
      <p:ext uri="{BB962C8B-B14F-4D97-AF65-F5344CB8AC3E}">
        <p14:creationId xmlns:p14="http://schemas.microsoft.com/office/powerpoint/2010/main" val="12918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8486</TotalTime>
  <Words>454</Words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Football Chart for PowerPoint</vt:lpstr>
      <vt:lpstr>Football Chart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Chart for PowerPoint</dc:title>
  <dc:creator>PresentationGO.com</dc:creator>
  <dc:description>© Copyright PresentationGO.com</dc:description>
  <dcterms:created xsi:type="dcterms:W3CDTF">2014-11-26T05:14:11Z</dcterms:created>
  <dcterms:modified xsi:type="dcterms:W3CDTF">2018-12-11T17:10:13Z</dcterms:modified>
  <cp:category>Charts &amp; Diagrams</cp:category>
</cp:coreProperties>
</file>