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4" r:id="rId4"/>
    <p:sldId id="355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99" d="100"/>
          <a:sy n="99" d="100"/>
        </p:scale>
        <p:origin x="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0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7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6.svg"/><Relationship Id="rId4" Type="http://schemas.openxmlformats.org/officeDocument/2006/relationships/image" Target="../media/image4.svg"/><Relationship Id="rId9" Type="http://schemas.openxmlformats.org/officeDocument/2006/relationships/image" Target="../media/image15.png"/><Relationship Id="rId1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ABFAAEBA-17ED-4067-9DCD-BFE108BB4D99}"/>
              </a:ext>
            </a:extLst>
          </p:cNvPr>
          <p:cNvGrpSpPr>
            <a:grpSpLocks noChangeAspect="1"/>
          </p:cNvGrpSpPr>
          <p:nvPr/>
        </p:nvGrpSpPr>
        <p:grpSpPr>
          <a:xfrm>
            <a:off x="3680113" y="1356565"/>
            <a:ext cx="4831366" cy="4453128"/>
            <a:chOff x="4038600" y="660399"/>
            <a:chExt cx="3255773" cy="3000885"/>
          </a:xfrm>
        </p:grpSpPr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503FABBD-7AF1-42E0-AAC2-4232A4472134}"/>
                </a:ext>
              </a:extLst>
            </p:cNvPr>
            <p:cNvSpPr/>
            <p:nvPr/>
          </p:nvSpPr>
          <p:spPr>
            <a:xfrm>
              <a:off x="5638800" y="660399"/>
              <a:ext cx="47752" cy="208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2475"/>
                  </a:lnTo>
                  <a:cubicBezTo>
                    <a:pt x="0" y="1106"/>
                    <a:pt x="4825" y="0"/>
                    <a:pt x="10800" y="0"/>
                  </a:cubicBezTo>
                  <a:lnTo>
                    <a:pt x="10800" y="0"/>
                  </a:lnTo>
                  <a:cubicBezTo>
                    <a:pt x="16775" y="0"/>
                    <a:pt x="21600" y="1106"/>
                    <a:pt x="21600" y="2475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8282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8" name="Rectangle">
              <a:extLst>
                <a:ext uri="{FF2B5EF4-FFF2-40B4-BE49-F238E27FC236}">
                  <a16:creationId xmlns:a16="http://schemas.microsoft.com/office/drawing/2014/main" id="{B9CC0CCB-275D-4EE3-A4A7-F2882A86BCF3}"/>
                </a:ext>
              </a:extLst>
            </p:cNvPr>
            <p:cNvSpPr/>
            <p:nvPr/>
          </p:nvSpPr>
          <p:spPr>
            <a:xfrm>
              <a:off x="5638800" y="1600200"/>
              <a:ext cx="65533" cy="1755395"/>
            </a:xfrm>
            <a:prstGeom prst="rect">
              <a:avLst/>
            </a:prstGeom>
            <a:solidFill>
              <a:srgbClr val="B6B8B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9" name="Shape">
              <a:extLst>
                <a:ext uri="{FF2B5EF4-FFF2-40B4-BE49-F238E27FC236}">
                  <a16:creationId xmlns:a16="http://schemas.microsoft.com/office/drawing/2014/main" id="{2470FDEC-2108-4B99-9303-5393E1F706D8}"/>
                </a:ext>
              </a:extLst>
            </p:cNvPr>
            <p:cNvSpPr/>
            <p:nvPr/>
          </p:nvSpPr>
          <p:spPr>
            <a:xfrm>
              <a:off x="5372099" y="3302000"/>
              <a:ext cx="347220" cy="35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11831" y="21600"/>
                  </a:moveTo>
                  <a:lnTo>
                    <a:pt x="9761" y="21600"/>
                  </a:lnTo>
                  <a:cubicBezTo>
                    <a:pt x="4375" y="21600"/>
                    <a:pt x="0" y="17362"/>
                    <a:pt x="0" y="12163"/>
                  </a:cubicBezTo>
                  <a:cubicBezTo>
                    <a:pt x="0" y="10476"/>
                    <a:pt x="1414" y="9109"/>
                    <a:pt x="3159" y="9109"/>
                  </a:cubicBezTo>
                  <a:cubicBezTo>
                    <a:pt x="4904" y="9109"/>
                    <a:pt x="6318" y="10476"/>
                    <a:pt x="6318" y="12163"/>
                  </a:cubicBezTo>
                  <a:cubicBezTo>
                    <a:pt x="6318" y="14003"/>
                    <a:pt x="7866" y="15492"/>
                    <a:pt x="9761" y="15492"/>
                  </a:cubicBezTo>
                  <a:lnTo>
                    <a:pt x="11831" y="15492"/>
                  </a:lnTo>
                  <a:cubicBezTo>
                    <a:pt x="13734" y="15492"/>
                    <a:pt x="15274" y="13995"/>
                    <a:pt x="15274" y="12163"/>
                  </a:cubicBezTo>
                  <a:lnTo>
                    <a:pt x="15274" y="3054"/>
                  </a:lnTo>
                  <a:cubicBezTo>
                    <a:pt x="15274" y="1367"/>
                    <a:pt x="16688" y="0"/>
                    <a:pt x="18433" y="0"/>
                  </a:cubicBezTo>
                  <a:cubicBezTo>
                    <a:pt x="20178" y="0"/>
                    <a:pt x="21592" y="1367"/>
                    <a:pt x="21592" y="3054"/>
                  </a:cubicBezTo>
                  <a:lnTo>
                    <a:pt x="21592" y="12163"/>
                  </a:lnTo>
                  <a:cubicBezTo>
                    <a:pt x="21600" y="17370"/>
                    <a:pt x="17217" y="21600"/>
                    <a:pt x="11831" y="21600"/>
                  </a:cubicBezTo>
                  <a:close/>
                </a:path>
              </a:pathLst>
            </a:custGeom>
            <a:solidFill>
              <a:srgbClr val="28282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0" name="Shape">
              <a:extLst>
                <a:ext uri="{FF2B5EF4-FFF2-40B4-BE49-F238E27FC236}">
                  <a16:creationId xmlns:a16="http://schemas.microsoft.com/office/drawing/2014/main" id="{4AF1F077-1381-44C4-B888-62A44EA53D76}"/>
                </a:ext>
              </a:extLst>
            </p:cNvPr>
            <p:cNvSpPr/>
            <p:nvPr/>
          </p:nvSpPr>
          <p:spPr>
            <a:xfrm>
              <a:off x="4038600" y="838199"/>
              <a:ext cx="1626617" cy="1090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143" y="20287"/>
                    <a:pt x="3874" y="19363"/>
                    <a:pt x="7059" y="19363"/>
                  </a:cubicBezTo>
                  <a:cubicBezTo>
                    <a:pt x="10245" y="19363"/>
                    <a:pt x="12976" y="20287"/>
                    <a:pt x="14119" y="21600"/>
                  </a:cubicBezTo>
                  <a:cubicBezTo>
                    <a:pt x="15318" y="8957"/>
                    <a:pt x="18215" y="33"/>
                    <a:pt x="21600" y="0"/>
                  </a:cubicBezTo>
                  <a:cubicBezTo>
                    <a:pt x="11851" y="20"/>
                    <a:pt x="3501" y="8937"/>
                    <a:pt x="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AE0B4AB9-1C27-411B-B021-6F570E96C317}"/>
                </a:ext>
              </a:extLst>
            </p:cNvPr>
            <p:cNvSpPr/>
            <p:nvPr/>
          </p:nvSpPr>
          <p:spPr>
            <a:xfrm>
              <a:off x="5664200" y="838199"/>
              <a:ext cx="1630173" cy="1090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" y="0"/>
                  </a:moveTo>
                  <a:cubicBezTo>
                    <a:pt x="7" y="0"/>
                    <a:pt x="3" y="0"/>
                    <a:pt x="0" y="0"/>
                  </a:cubicBezTo>
                  <a:cubicBezTo>
                    <a:pt x="3384" y="10"/>
                    <a:pt x="6280" y="8942"/>
                    <a:pt x="7478" y="21600"/>
                  </a:cubicBezTo>
                  <a:cubicBezTo>
                    <a:pt x="8619" y="20287"/>
                    <a:pt x="11344" y="19363"/>
                    <a:pt x="14522" y="19363"/>
                  </a:cubicBezTo>
                  <a:cubicBezTo>
                    <a:pt x="17701" y="19363"/>
                    <a:pt x="20425" y="20287"/>
                    <a:pt x="21566" y="21600"/>
                  </a:cubicBezTo>
                  <a:lnTo>
                    <a:pt x="21600" y="21600"/>
                  </a:lnTo>
                  <a:cubicBezTo>
                    <a:pt x="18100" y="8924"/>
                    <a:pt x="9752" y="0"/>
                    <a:pt x="10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2" name="Shape">
              <a:extLst>
                <a:ext uri="{FF2B5EF4-FFF2-40B4-BE49-F238E27FC236}">
                  <a16:creationId xmlns:a16="http://schemas.microsoft.com/office/drawing/2014/main" id="{A673F393-3445-467D-8B2F-2BD5F32A639C}"/>
                </a:ext>
              </a:extLst>
            </p:cNvPr>
            <p:cNvSpPr/>
            <p:nvPr/>
          </p:nvSpPr>
          <p:spPr>
            <a:xfrm>
              <a:off x="5105400" y="838199"/>
              <a:ext cx="1129539" cy="1090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871" y="8942"/>
                    <a:pt x="15691" y="10"/>
                    <a:pt x="10807" y="0"/>
                  </a:cubicBezTo>
                  <a:cubicBezTo>
                    <a:pt x="10795" y="0"/>
                    <a:pt x="10783" y="0"/>
                    <a:pt x="10773" y="0"/>
                  </a:cubicBezTo>
                  <a:cubicBezTo>
                    <a:pt x="5897" y="33"/>
                    <a:pt x="1724" y="8957"/>
                    <a:pt x="0" y="21600"/>
                  </a:cubicBezTo>
                  <a:cubicBezTo>
                    <a:pt x="1751" y="20287"/>
                    <a:pt x="5926" y="19363"/>
                    <a:pt x="10800" y="19363"/>
                  </a:cubicBezTo>
                  <a:cubicBezTo>
                    <a:pt x="15674" y="19363"/>
                    <a:pt x="19851" y="20287"/>
                    <a:pt x="21600" y="216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Diagram with 3 Parts for PowerPoint</a:t>
            </a:r>
          </a:p>
        </p:txBody>
      </p:sp>
      <p:sp>
        <p:nvSpPr>
          <p:cNvPr id="42" name="Freeform 35">
            <a:extLst>
              <a:ext uri="{FF2B5EF4-FFF2-40B4-BE49-F238E27FC236}">
                <a16:creationId xmlns:a16="http://schemas.microsoft.com/office/drawing/2014/main" id="{28878366-C996-494F-BD73-28B1026EB834}"/>
              </a:ext>
            </a:extLst>
          </p:cNvPr>
          <p:cNvSpPr>
            <a:spLocks/>
          </p:cNvSpPr>
          <p:nvPr/>
        </p:nvSpPr>
        <p:spPr bwMode="auto">
          <a:xfrm>
            <a:off x="9228822" y="1174750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8 h 288"/>
              <a:gd name="T8" fmla="*/ 13 w 206"/>
              <a:gd name="T9" fmla="*/ 288 h 288"/>
              <a:gd name="T10" fmla="*/ 29 w 206"/>
              <a:gd name="T11" fmla="*/ 282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1"/>
                  <a:pt x="59" y="176"/>
                  <a:pt x="5" y="266"/>
                </a:cubicBezTo>
                <a:cubicBezTo>
                  <a:pt x="2" y="270"/>
                  <a:pt x="0" y="274"/>
                  <a:pt x="1" y="278"/>
                </a:cubicBezTo>
                <a:cubicBezTo>
                  <a:pt x="2" y="284"/>
                  <a:pt x="8" y="288"/>
                  <a:pt x="13" y="288"/>
                </a:cubicBezTo>
                <a:cubicBezTo>
                  <a:pt x="19" y="288"/>
                  <a:pt x="24" y="285"/>
                  <a:pt x="29" y="282"/>
                </a:cubicBezTo>
                <a:cubicBezTo>
                  <a:pt x="41" y="273"/>
                  <a:pt x="54" y="258"/>
                  <a:pt x="61" y="245"/>
                </a:cubicBezTo>
                <a:cubicBezTo>
                  <a:pt x="90" y="198"/>
                  <a:pt x="118" y="151"/>
                  <a:pt x="146" y="103"/>
                </a:cubicBezTo>
                <a:lnTo>
                  <a:pt x="189" y="33"/>
                </a:lnTo>
                <a:cubicBezTo>
                  <a:pt x="195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6">
            <a:extLst>
              <a:ext uri="{FF2B5EF4-FFF2-40B4-BE49-F238E27FC236}">
                <a16:creationId xmlns:a16="http://schemas.microsoft.com/office/drawing/2014/main" id="{AF995A55-4A55-4258-9C2D-57F82E79D46A}"/>
              </a:ext>
            </a:extLst>
          </p:cNvPr>
          <p:cNvSpPr>
            <a:spLocks/>
          </p:cNvSpPr>
          <p:nvPr/>
        </p:nvSpPr>
        <p:spPr bwMode="auto">
          <a:xfrm>
            <a:off x="6394753" y="2111209"/>
            <a:ext cx="187325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4 w 206"/>
              <a:gd name="T5" fmla="*/ 266 h 288"/>
              <a:gd name="T6" fmla="*/ 0 w 206"/>
              <a:gd name="T7" fmla="*/ 278 h 288"/>
              <a:gd name="T8" fmla="*/ 13 w 206"/>
              <a:gd name="T9" fmla="*/ 288 h 288"/>
              <a:gd name="T10" fmla="*/ 28 w 206"/>
              <a:gd name="T11" fmla="*/ 282 h 288"/>
              <a:gd name="T12" fmla="*/ 61 w 206"/>
              <a:gd name="T13" fmla="*/ 245 h 288"/>
              <a:gd name="T14" fmla="*/ 146 w 206"/>
              <a:gd name="T15" fmla="*/ 103 h 288"/>
              <a:gd name="T16" fmla="*/ 188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0"/>
                  <a:pt x="58" y="176"/>
                  <a:pt x="4" y="266"/>
                </a:cubicBezTo>
                <a:cubicBezTo>
                  <a:pt x="2" y="269"/>
                  <a:pt x="0" y="274"/>
                  <a:pt x="0" y="278"/>
                </a:cubicBezTo>
                <a:cubicBezTo>
                  <a:pt x="1" y="284"/>
                  <a:pt x="7" y="288"/>
                  <a:pt x="13" y="288"/>
                </a:cubicBezTo>
                <a:cubicBezTo>
                  <a:pt x="19" y="288"/>
                  <a:pt x="24" y="285"/>
                  <a:pt x="28" y="282"/>
                </a:cubicBezTo>
                <a:cubicBezTo>
                  <a:pt x="40" y="273"/>
                  <a:pt x="53" y="257"/>
                  <a:pt x="61" y="245"/>
                </a:cubicBezTo>
                <a:cubicBezTo>
                  <a:pt x="89" y="198"/>
                  <a:pt x="118" y="150"/>
                  <a:pt x="146" y="103"/>
                </a:cubicBezTo>
                <a:cubicBezTo>
                  <a:pt x="160" y="80"/>
                  <a:pt x="174" y="56"/>
                  <a:pt x="188" y="33"/>
                </a:cubicBezTo>
                <a:cubicBezTo>
                  <a:pt x="195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37">
            <a:extLst>
              <a:ext uri="{FF2B5EF4-FFF2-40B4-BE49-F238E27FC236}">
                <a16:creationId xmlns:a16="http://schemas.microsoft.com/office/drawing/2014/main" id="{929DB54B-E90D-49E0-BD8F-DA3CD927AB9B}"/>
              </a:ext>
            </a:extLst>
          </p:cNvPr>
          <p:cNvSpPr>
            <a:spLocks/>
          </p:cNvSpPr>
          <p:nvPr/>
        </p:nvSpPr>
        <p:spPr bwMode="auto">
          <a:xfrm>
            <a:off x="5245785" y="1139241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4 w 206"/>
              <a:gd name="T5" fmla="*/ 265 h 288"/>
              <a:gd name="T6" fmla="*/ 0 w 206"/>
              <a:gd name="T7" fmla="*/ 278 h 288"/>
              <a:gd name="T8" fmla="*/ 13 w 206"/>
              <a:gd name="T9" fmla="*/ 287 h 288"/>
              <a:gd name="T10" fmla="*/ 29 w 206"/>
              <a:gd name="T11" fmla="*/ 281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0"/>
                  <a:pt x="58" y="176"/>
                  <a:pt x="4" y="265"/>
                </a:cubicBezTo>
                <a:cubicBezTo>
                  <a:pt x="2" y="269"/>
                  <a:pt x="0" y="274"/>
                  <a:pt x="0" y="278"/>
                </a:cubicBezTo>
                <a:cubicBezTo>
                  <a:pt x="1" y="284"/>
                  <a:pt x="7" y="287"/>
                  <a:pt x="13" y="287"/>
                </a:cubicBezTo>
                <a:cubicBezTo>
                  <a:pt x="19" y="288"/>
                  <a:pt x="24" y="285"/>
                  <a:pt x="29" y="281"/>
                </a:cubicBezTo>
                <a:cubicBezTo>
                  <a:pt x="40" y="272"/>
                  <a:pt x="53" y="257"/>
                  <a:pt x="61" y="245"/>
                </a:cubicBezTo>
                <a:cubicBezTo>
                  <a:pt x="89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38">
            <a:extLst>
              <a:ext uri="{FF2B5EF4-FFF2-40B4-BE49-F238E27FC236}">
                <a16:creationId xmlns:a16="http://schemas.microsoft.com/office/drawing/2014/main" id="{74593419-39D3-48AC-9606-F833A02BB071}"/>
              </a:ext>
            </a:extLst>
          </p:cNvPr>
          <p:cNvSpPr>
            <a:spLocks/>
          </p:cNvSpPr>
          <p:nvPr/>
        </p:nvSpPr>
        <p:spPr bwMode="auto">
          <a:xfrm>
            <a:off x="7382560" y="1554162"/>
            <a:ext cx="185738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9 h 288"/>
              <a:gd name="T8" fmla="*/ 13 w 206"/>
              <a:gd name="T9" fmla="*/ 288 h 288"/>
              <a:gd name="T10" fmla="*/ 29 w 206"/>
              <a:gd name="T11" fmla="*/ 282 h 288"/>
              <a:gd name="T12" fmla="*/ 62 w 206"/>
              <a:gd name="T13" fmla="*/ 245 h 288"/>
              <a:gd name="T14" fmla="*/ 147 w 206"/>
              <a:gd name="T15" fmla="*/ 104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1"/>
                  <a:pt x="59" y="176"/>
                  <a:pt x="5" y="266"/>
                </a:cubicBezTo>
                <a:cubicBezTo>
                  <a:pt x="3" y="270"/>
                  <a:pt x="0" y="274"/>
                  <a:pt x="1" y="279"/>
                </a:cubicBezTo>
                <a:cubicBezTo>
                  <a:pt x="2" y="284"/>
                  <a:pt x="8" y="288"/>
                  <a:pt x="13" y="288"/>
                </a:cubicBezTo>
                <a:cubicBezTo>
                  <a:pt x="19" y="288"/>
                  <a:pt x="24" y="285"/>
                  <a:pt x="29" y="282"/>
                </a:cubicBezTo>
                <a:cubicBezTo>
                  <a:pt x="41" y="273"/>
                  <a:pt x="54" y="258"/>
                  <a:pt x="62" y="245"/>
                </a:cubicBezTo>
                <a:cubicBezTo>
                  <a:pt x="90" y="198"/>
                  <a:pt x="118" y="151"/>
                  <a:pt x="147" y="104"/>
                </a:cubicBezTo>
                <a:cubicBezTo>
                  <a:pt x="161" y="80"/>
                  <a:pt x="175" y="56"/>
                  <a:pt x="189" y="33"/>
                </a:cubicBezTo>
                <a:cubicBezTo>
                  <a:pt x="196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39">
            <a:extLst>
              <a:ext uri="{FF2B5EF4-FFF2-40B4-BE49-F238E27FC236}">
                <a16:creationId xmlns:a16="http://schemas.microsoft.com/office/drawing/2014/main" id="{A3E85530-DBB7-4C64-A18D-0F162B61AB64}"/>
              </a:ext>
            </a:extLst>
          </p:cNvPr>
          <p:cNvSpPr>
            <a:spLocks/>
          </p:cNvSpPr>
          <p:nvPr/>
        </p:nvSpPr>
        <p:spPr bwMode="auto">
          <a:xfrm>
            <a:off x="5042775" y="2665412"/>
            <a:ext cx="187325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4 w 206"/>
              <a:gd name="T9" fmla="*/ 287 h 288"/>
              <a:gd name="T10" fmla="*/ 29 w 206"/>
              <a:gd name="T11" fmla="*/ 281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3" y="269"/>
                  <a:pt x="0" y="274"/>
                  <a:pt x="1" y="278"/>
                </a:cubicBezTo>
                <a:cubicBezTo>
                  <a:pt x="2" y="284"/>
                  <a:pt x="8" y="287"/>
                  <a:pt x="14" y="287"/>
                </a:cubicBezTo>
                <a:cubicBezTo>
                  <a:pt x="19" y="288"/>
                  <a:pt x="25" y="285"/>
                  <a:pt x="29" y="281"/>
                </a:cubicBezTo>
                <a:cubicBezTo>
                  <a:pt x="41" y="272"/>
                  <a:pt x="54" y="257"/>
                  <a:pt x="62" y="245"/>
                </a:cubicBezTo>
                <a:cubicBezTo>
                  <a:pt x="90" y="197"/>
                  <a:pt x="118" y="150"/>
                  <a:pt x="147" y="103"/>
                </a:cubicBezTo>
                <a:lnTo>
                  <a:pt x="189" y="32"/>
                </a:lnTo>
                <a:cubicBezTo>
                  <a:pt x="196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0">
            <a:extLst>
              <a:ext uri="{FF2B5EF4-FFF2-40B4-BE49-F238E27FC236}">
                <a16:creationId xmlns:a16="http://schemas.microsoft.com/office/drawing/2014/main" id="{1B1A6DAE-B484-4D73-B071-FF4C04F0E293}"/>
              </a:ext>
            </a:extLst>
          </p:cNvPr>
          <p:cNvSpPr>
            <a:spLocks/>
          </p:cNvSpPr>
          <p:nvPr/>
        </p:nvSpPr>
        <p:spPr bwMode="auto">
          <a:xfrm>
            <a:off x="7273270" y="2256630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4 w 206"/>
              <a:gd name="T9" fmla="*/ 288 h 288"/>
              <a:gd name="T10" fmla="*/ 29 w 206"/>
              <a:gd name="T11" fmla="*/ 281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3" y="269"/>
                  <a:pt x="0" y="274"/>
                  <a:pt x="1" y="278"/>
                </a:cubicBezTo>
                <a:cubicBezTo>
                  <a:pt x="2" y="284"/>
                  <a:pt x="8" y="287"/>
                  <a:pt x="14" y="288"/>
                </a:cubicBezTo>
                <a:cubicBezTo>
                  <a:pt x="19" y="288"/>
                  <a:pt x="25" y="285"/>
                  <a:pt x="29" y="281"/>
                </a:cubicBezTo>
                <a:cubicBezTo>
                  <a:pt x="41" y="273"/>
                  <a:pt x="54" y="257"/>
                  <a:pt x="62" y="245"/>
                </a:cubicBezTo>
                <a:lnTo>
                  <a:pt x="147" y="103"/>
                </a:lnTo>
                <a:lnTo>
                  <a:pt x="189" y="32"/>
                </a:lnTo>
                <a:cubicBezTo>
                  <a:pt x="196" y="22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1">
            <a:extLst>
              <a:ext uri="{FF2B5EF4-FFF2-40B4-BE49-F238E27FC236}">
                <a16:creationId xmlns:a16="http://schemas.microsoft.com/office/drawing/2014/main" id="{F56CEBBC-78AC-43C2-A540-EA6677111210}"/>
              </a:ext>
            </a:extLst>
          </p:cNvPr>
          <p:cNvSpPr>
            <a:spLocks/>
          </p:cNvSpPr>
          <p:nvPr/>
        </p:nvSpPr>
        <p:spPr bwMode="auto">
          <a:xfrm>
            <a:off x="2847072" y="2374900"/>
            <a:ext cx="185738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4 w 206"/>
              <a:gd name="T5" fmla="*/ 265 h 288"/>
              <a:gd name="T6" fmla="*/ 0 w 206"/>
              <a:gd name="T7" fmla="*/ 278 h 288"/>
              <a:gd name="T8" fmla="*/ 13 w 206"/>
              <a:gd name="T9" fmla="*/ 288 h 288"/>
              <a:gd name="T10" fmla="*/ 28 w 206"/>
              <a:gd name="T11" fmla="*/ 281 h 288"/>
              <a:gd name="T12" fmla="*/ 61 w 206"/>
              <a:gd name="T13" fmla="*/ 245 h 288"/>
              <a:gd name="T14" fmla="*/ 146 w 206"/>
              <a:gd name="T15" fmla="*/ 103 h 288"/>
              <a:gd name="T16" fmla="*/ 188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0"/>
                  <a:pt x="58" y="176"/>
                  <a:pt x="4" y="265"/>
                </a:cubicBezTo>
                <a:cubicBezTo>
                  <a:pt x="2" y="269"/>
                  <a:pt x="0" y="274"/>
                  <a:pt x="0" y="278"/>
                </a:cubicBezTo>
                <a:cubicBezTo>
                  <a:pt x="1" y="284"/>
                  <a:pt x="7" y="287"/>
                  <a:pt x="13" y="288"/>
                </a:cubicBezTo>
                <a:cubicBezTo>
                  <a:pt x="19" y="288"/>
                  <a:pt x="24" y="285"/>
                  <a:pt x="28" y="281"/>
                </a:cubicBezTo>
                <a:cubicBezTo>
                  <a:pt x="40" y="272"/>
                  <a:pt x="53" y="257"/>
                  <a:pt x="61" y="245"/>
                </a:cubicBezTo>
                <a:cubicBezTo>
                  <a:pt x="89" y="197"/>
                  <a:pt x="118" y="150"/>
                  <a:pt x="146" y="103"/>
                </a:cubicBezTo>
                <a:cubicBezTo>
                  <a:pt x="160" y="80"/>
                  <a:pt x="174" y="56"/>
                  <a:pt x="188" y="32"/>
                </a:cubicBez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2">
            <a:extLst>
              <a:ext uri="{FF2B5EF4-FFF2-40B4-BE49-F238E27FC236}">
                <a16:creationId xmlns:a16="http://schemas.microsoft.com/office/drawing/2014/main" id="{C0C8CE7E-E541-48F7-8541-6D9D47D22D9B}"/>
              </a:ext>
            </a:extLst>
          </p:cNvPr>
          <p:cNvSpPr>
            <a:spLocks/>
          </p:cNvSpPr>
          <p:nvPr/>
        </p:nvSpPr>
        <p:spPr bwMode="auto">
          <a:xfrm>
            <a:off x="755727" y="2229854"/>
            <a:ext cx="185738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3 w 206"/>
              <a:gd name="T9" fmla="*/ 288 h 288"/>
              <a:gd name="T10" fmla="*/ 29 w 206"/>
              <a:gd name="T11" fmla="*/ 281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2" y="269"/>
                  <a:pt x="0" y="274"/>
                  <a:pt x="1" y="278"/>
                </a:cubicBezTo>
                <a:cubicBezTo>
                  <a:pt x="2" y="284"/>
                  <a:pt x="8" y="287"/>
                  <a:pt x="13" y="288"/>
                </a:cubicBezTo>
                <a:cubicBezTo>
                  <a:pt x="19" y="288"/>
                  <a:pt x="24" y="285"/>
                  <a:pt x="29" y="281"/>
                </a:cubicBezTo>
                <a:cubicBezTo>
                  <a:pt x="41" y="273"/>
                  <a:pt x="54" y="257"/>
                  <a:pt x="61" y="245"/>
                </a:cubicBezTo>
                <a:cubicBezTo>
                  <a:pt x="90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2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3">
            <a:extLst>
              <a:ext uri="{FF2B5EF4-FFF2-40B4-BE49-F238E27FC236}">
                <a16:creationId xmlns:a16="http://schemas.microsoft.com/office/drawing/2014/main" id="{A11AAC64-0957-4A3B-AB45-2CE8C8F7B9BC}"/>
              </a:ext>
            </a:extLst>
          </p:cNvPr>
          <p:cNvSpPr>
            <a:spLocks/>
          </p:cNvSpPr>
          <p:nvPr/>
        </p:nvSpPr>
        <p:spPr bwMode="auto">
          <a:xfrm>
            <a:off x="9224060" y="1973262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8 w 206"/>
              <a:gd name="T3" fmla="*/ 13 h 287"/>
              <a:gd name="T4" fmla="*/ 4 w 206"/>
              <a:gd name="T5" fmla="*/ 265 h 287"/>
              <a:gd name="T6" fmla="*/ 0 w 206"/>
              <a:gd name="T7" fmla="*/ 278 h 287"/>
              <a:gd name="T8" fmla="*/ 13 w 206"/>
              <a:gd name="T9" fmla="*/ 287 h 287"/>
              <a:gd name="T10" fmla="*/ 28 w 206"/>
              <a:gd name="T11" fmla="*/ 281 h 287"/>
              <a:gd name="T12" fmla="*/ 61 w 206"/>
              <a:gd name="T13" fmla="*/ 244 h 287"/>
              <a:gd name="T14" fmla="*/ 146 w 206"/>
              <a:gd name="T15" fmla="*/ 103 h 287"/>
              <a:gd name="T16" fmla="*/ 188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1"/>
                  <a:pt x="193" y="6"/>
                  <a:pt x="188" y="13"/>
                </a:cubicBezTo>
                <a:cubicBezTo>
                  <a:pt x="130" y="100"/>
                  <a:pt x="58" y="175"/>
                  <a:pt x="4" y="265"/>
                </a:cubicBezTo>
                <a:cubicBezTo>
                  <a:pt x="2" y="269"/>
                  <a:pt x="0" y="273"/>
                  <a:pt x="0" y="278"/>
                </a:cubicBezTo>
                <a:cubicBezTo>
                  <a:pt x="1" y="283"/>
                  <a:pt x="7" y="287"/>
                  <a:pt x="13" y="287"/>
                </a:cubicBezTo>
                <a:cubicBezTo>
                  <a:pt x="18" y="287"/>
                  <a:pt x="24" y="284"/>
                  <a:pt x="28" y="281"/>
                </a:cubicBezTo>
                <a:cubicBezTo>
                  <a:pt x="40" y="272"/>
                  <a:pt x="53" y="257"/>
                  <a:pt x="61" y="244"/>
                </a:cubicBezTo>
                <a:cubicBezTo>
                  <a:pt x="89" y="197"/>
                  <a:pt x="118" y="150"/>
                  <a:pt x="146" y="103"/>
                </a:cubicBezTo>
                <a:cubicBezTo>
                  <a:pt x="160" y="79"/>
                  <a:pt x="174" y="55"/>
                  <a:pt x="188" y="32"/>
                </a:cubicBez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4">
            <a:extLst>
              <a:ext uri="{FF2B5EF4-FFF2-40B4-BE49-F238E27FC236}">
                <a16:creationId xmlns:a16="http://schemas.microsoft.com/office/drawing/2014/main" id="{391A9430-F712-4F4C-9878-1FFEC82A4D1E}"/>
              </a:ext>
            </a:extLst>
          </p:cNvPr>
          <p:cNvSpPr>
            <a:spLocks/>
          </p:cNvSpPr>
          <p:nvPr/>
        </p:nvSpPr>
        <p:spPr bwMode="auto">
          <a:xfrm>
            <a:off x="6999975" y="1012869"/>
            <a:ext cx="187325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4 w 206"/>
              <a:gd name="T9" fmla="*/ 287 h 288"/>
              <a:gd name="T10" fmla="*/ 29 w 206"/>
              <a:gd name="T11" fmla="*/ 281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3" y="269"/>
                  <a:pt x="0" y="274"/>
                  <a:pt x="1" y="278"/>
                </a:cubicBezTo>
                <a:cubicBezTo>
                  <a:pt x="2" y="284"/>
                  <a:pt x="8" y="287"/>
                  <a:pt x="14" y="287"/>
                </a:cubicBezTo>
                <a:cubicBezTo>
                  <a:pt x="19" y="288"/>
                  <a:pt x="25" y="285"/>
                  <a:pt x="29" y="281"/>
                </a:cubicBezTo>
                <a:cubicBezTo>
                  <a:pt x="41" y="272"/>
                  <a:pt x="54" y="257"/>
                  <a:pt x="62" y="245"/>
                </a:cubicBezTo>
                <a:cubicBezTo>
                  <a:pt x="90" y="197"/>
                  <a:pt x="118" y="150"/>
                  <a:pt x="147" y="103"/>
                </a:cubicBezTo>
                <a:cubicBezTo>
                  <a:pt x="161" y="79"/>
                  <a:pt x="175" y="56"/>
                  <a:pt x="189" y="32"/>
                </a:cubicBezTo>
                <a:cubicBezTo>
                  <a:pt x="196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45">
            <a:extLst>
              <a:ext uri="{FF2B5EF4-FFF2-40B4-BE49-F238E27FC236}">
                <a16:creationId xmlns:a16="http://schemas.microsoft.com/office/drawing/2014/main" id="{8B032690-EEEC-4FB6-A3E7-026DD675E49A}"/>
              </a:ext>
            </a:extLst>
          </p:cNvPr>
          <p:cNvSpPr>
            <a:spLocks/>
          </p:cNvSpPr>
          <p:nvPr/>
        </p:nvSpPr>
        <p:spPr bwMode="auto">
          <a:xfrm>
            <a:off x="2095577" y="2009191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9 h 288"/>
              <a:gd name="T8" fmla="*/ 14 w 206"/>
              <a:gd name="T9" fmla="*/ 288 h 288"/>
              <a:gd name="T10" fmla="*/ 29 w 206"/>
              <a:gd name="T11" fmla="*/ 282 h 288"/>
              <a:gd name="T12" fmla="*/ 62 w 206"/>
              <a:gd name="T13" fmla="*/ 245 h 288"/>
              <a:gd name="T14" fmla="*/ 147 w 206"/>
              <a:gd name="T15" fmla="*/ 104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1"/>
                  <a:pt x="59" y="176"/>
                  <a:pt x="5" y="266"/>
                </a:cubicBezTo>
                <a:cubicBezTo>
                  <a:pt x="3" y="270"/>
                  <a:pt x="0" y="274"/>
                  <a:pt x="1" y="279"/>
                </a:cubicBezTo>
                <a:cubicBezTo>
                  <a:pt x="2" y="284"/>
                  <a:pt x="8" y="288"/>
                  <a:pt x="14" y="288"/>
                </a:cubicBezTo>
                <a:cubicBezTo>
                  <a:pt x="19" y="288"/>
                  <a:pt x="25" y="285"/>
                  <a:pt x="29" y="282"/>
                </a:cubicBezTo>
                <a:cubicBezTo>
                  <a:pt x="41" y="273"/>
                  <a:pt x="54" y="258"/>
                  <a:pt x="62" y="245"/>
                </a:cubicBezTo>
                <a:cubicBezTo>
                  <a:pt x="90" y="198"/>
                  <a:pt x="118" y="151"/>
                  <a:pt x="147" y="104"/>
                </a:cubicBezTo>
                <a:lnTo>
                  <a:pt x="189" y="33"/>
                </a:lnTo>
                <a:cubicBezTo>
                  <a:pt x="196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46">
            <a:extLst>
              <a:ext uri="{FF2B5EF4-FFF2-40B4-BE49-F238E27FC236}">
                <a16:creationId xmlns:a16="http://schemas.microsoft.com/office/drawing/2014/main" id="{F596C642-A506-40CE-930E-4DDE890CE89A}"/>
              </a:ext>
            </a:extLst>
          </p:cNvPr>
          <p:cNvSpPr>
            <a:spLocks/>
          </p:cNvSpPr>
          <p:nvPr/>
        </p:nvSpPr>
        <p:spPr bwMode="auto">
          <a:xfrm>
            <a:off x="8636685" y="919162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8 w 206"/>
              <a:gd name="T3" fmla="*/ 13 h 287"/>
              <a:gd name="T4" fmla="*/ 4 w 206"/>
              <a:gd name="T5" fmla="*/ 265 h 287"/>
              <a:gd name="T6" fmla="*/ 0 w 206"/>
              <a:gd name="T7" fmla="*/ 278 h 287"/>
              <a:gd name="T8" fmla="*/ 13 w 206"/>
              <a:gd name="T9" fmla="*/ 287 h 287"/>
              <a:gd name="T10" fmla="*/ 28 w 206"/>
              <a:gd name="T11" fmla="*/ 281 h 287"/>
              <a:gd name="T12" fmla="*/ 61 w 206"/>
              <a:gd name="T13" fmla="*/ 244 h 287"/>
              <a:gd name="T14" fmla="*/ 146 w 206"/>
              <a:gd name="T15" fmla="*/ 103 h 287"/>
              <a:gd name="T16" fmla="*/ 188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2"/>
                  <a:pt x="193" y="7"/>
                  <a:pt x="188" y="13"/>
                </a:cubicBezTo>
                <a:cubicBezTo>
                  <a:pt x="130" y="100"/>
                  <a:pt x="58" y="175"/>
                  <a:pt x="4" y="265"/>
                </a:cubicBezTo>
                <a:cubicBezTo>
                  <a:pt x="2" y="269"/>
                  <a:pt x="0" y="273"/>
                  <a:pt x="0" y="278"/>
                </a:cubicBezTo>
                <a:cubicBezTo>
                  <a:pt x="1" y="283"/>
                  <a:pt x="7" y="287"/>
                  <a:pt x="13" y="287"/>
                </a:cubicBezTo>
                <a:cubicBezTo>
                  <a:pt x="18" y="287"/>
                  <a:pt x="24" y="284"/>
                  <a:pt x="28" y="281"/>
                </a:cubicBezTo>
                <a:cubicBezTo>
                  <a:pt x="40" y="272"/>
                  <a:pt x="53" y="257"/>
                  <a:pt x="61" y="244"/>
                </a:cubicBezTo>
                <a:cubicBezTo>
                  <a:pt x="89" y="197"/>
                  <a:pt x="118" y="150"/>
                  <a:pt x="146" y="103"/>
                </a:cubicBezTo>
                <a:cubicBezTo>
                  <a:pt x="160" y="79"/>
                  <a:pt x="174" y="56"/>
                  <a:pt x="188" y="32"/>
                </a:cubicBez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47">
            <a:extLst>
              <a:ext uri="{FF2B5EF4-FFF2-40B4-BE49-F238E27FC236}">
                <a16:creationId xmlns:a16="http://schemas.microsoft.com/office/drawing/2014/main" id="{7B6172BD-0927-4A67-90FB-91A58EDF2FE1}"/>
              </a:ext>
            </a:extLst>
          </p:cNvPr>
          <p:cNvSpPr>
            <a:spLocks/>
          </p:cNvSpPr>
          <p:nvPr/>
        </p:nvSpPr>
        <p:spPr bwMode="auto">
          <a:xfrm>
            <a:off x="3510907" y="2504206"/>
            <a:ext cx="187325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3 w 206"/>
              <a:gd name="T9" fmla="*/ 288 h 288"/>
              <a:gd name="T10" fmla="*/ 29 w 206"/>
              <a:gd name="T11" fmla="*/ 281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2" y="269"/>
                  <a:pt x="0" y="274"/>
                  <a:pt x="1" y="278"/>
                </a:cubicBezTo>
                <a:cubicBezTo>
                  <a:pt x="1" y="284"/>
                  <a:pt x="7" y="287"/>
                  <a:pt x="13" y="288"/>
                </a:cubicBezTo>
                <a:cubicBezTo>
                  <a:pt x="19" y="288"/>
                  <a:pt x="24" y="285"/>
                  <a:pt x="29" y="281"/>
                </a:cubicBezTo>
                <a:cubicBezTo>
                  <a:pt x="41" y="273"/>
                  <a:pt x="54" y="257"/>
                  <a:pt x="61" y="245"/>
                </a:cubicBezTo>
                <a:cubicBezTo>
                  <a:pt x="90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2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48">
            <a:extLst>
              <a:ext uri="{FF2B5EF4-FFF2-40B4-BE49-F238E27FC236}">
                <a16:creationId xmlns:a16="http://schemas.microsoft.com/office/drawing/2014/main" id="{605C0A98-E984-4F63-A44F-3DA27545BA45}"/>
              </a:ext>
            </a:extLst>
          </p:cNvPr>
          <p:cNvSpPr>
            <a:spLocks/>
          </p:cNvSpPr>
          <p:nvPr/>
        </p:nvSpPr>
        <p:spPr bwMode="auto">
          <a:xfrm>
            <a:off x="4028172" y="939800"/>
            <a:ext cx="187325" cy="234950"/>
          </a:xfrm>
          <a:custGeom>
            <a:avLst/>
            <a:gdLst>
              <a:gd name="T0" fmla="*/ 206 w 206"/>
              <a:gd name="T1" fmla="*/ 0 h 287"/>
              <a:gd name="T2" fmla="*/ 189 w 206"/>
              <a:gd name="T3" fmla="*/ 13 h 287"/>
              <a:gd name="T4" fmla="*/ 5 w 206"/>
              <a:gd name="T5" fmla="*/ 265 h 287"/>
              <a:gd name="T6" fmla="*/ 1 w 206"/>
              <a:gd name="T7" fmla="*/ 278 h 287"/>
              <a:gd name="T8" fmla="*/ 13 w 206"/>
              <a:gd name="T9" fmla="*/ 287 h 287"/>
              <a:gd name="T10" fmla="*/ 29 w 206"/>
              <a:gd name="T11" fmla="*/ 281 h 287"/>
              <a:gd name="T12" fmla="*/ 62 w 206"/>
              <a:gd name="T13" fmla="*/ 244 h 287"/>
              <a:gd name="T14" fmla="*/ 147 w 206"/>
              <a:gd name="T15" fmla="*/ 103 h 287"/>
              <a:gd name="T16" fmla="*/ 189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2"/>
                  <a:pt x="194" y="7"/>
                  <a:pt x="189" y="13"/>
                </a:cubicBezTo>
                <a:cubicBezTo>
                  <a:pt x="130" y="100"/>
                  <a:pt x="59" y="175"/>
                  <a:pt x="5" y="265"/>
                </a:cubicBezTo>
                <a:cubicBezTo>
                  <a:pt x="3" y="269"/>
                  <a:pt x="0" y="273"/>
                  <a:pt x="1" y="278"/>
                </a:cubicBezTo>
                <a:cubicBezTo>
                  <a:pt x="2" y="283"/>
                  <a:pt x="8" y="287"/>
                  <a:pt x="13" y="287"/>
                </a:cubicBezTo>
                <a:cubicBezTo>
                  <a:pt x="19" y="287"/>
                  <a:pt x="25" y="284"/>
                  <a:pt x="29" y="281"/>
                </a:cubicBezTo>
                <a:cubicBezTo>
                  <a:pt x="41" y="272"/>
                  <a:pt x="54" y="257"/>
                  <a:pt x="62" y="244"/>
                </a:cubicBezTo>
                <a:cubicBezTo>
                  <a:pt x="90" y="197"/>
                  <a:pt x="118" y="150"/>
                  <a:pt x="147" y="103"/>
                </a:cubicBezTo>
                <a:lnTo>
                  <a:pt x="189" y="32"/>
                </a:lnTo>
                <a:cubicBezTo>
                  <a:pt x="196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49">
            <a:extLst>
              <a:ext uri="{FF2B5EF4-FFF2-40B4-BE49-F238E27FC236}">
                <a16:creationId xmlns:a16="http://schemas.microsoft.com/office/drawing/2014/main" id="{E485A949-CD86-4543-8D97-71BC80FC4306}"/>
              </a:ext>
            </a:extLst>
          </p:cNvPr>
          <p:cNvSpPr>
            <a:spLocks/>
          </p:cNvSpPr>
          <p:nvPr/>
        </p:nvSpPr>
        <p:spPr bwMode="auto">
          <a:xfrm>
            <a:off x="10630433" y="1204912"/>
            <a:ext cx="185738" cy="234950"/>
          </a:xfrm>
          <a:custGeom>
            <a:avLst/>
            <a:gdLst>
              <a:gd name="T0" fmla="*/ 206 w 206"/>
              <a:gd name="T1" fmla="*/ 0 h 287"/>
              <a:gd name="T2" fmla="*/ 189 w 206"/>
              <a:gd name="T3" fmla="*/ 13 h 287"/>
              <a:gd name="T4" fmla="*/ 5 w 206"/>
              <a:gd name="T5" fmla="*/ 265 h 287"/>
              <a:gd name="T6" fmla="*/ 1 w 206"/>
              <a:gd name="T7" fmla="*/ 278 h 287"/>
              <a:gd name="T8" fmla="*/ 14 w 206"/>
              <a:gd name="T9" fmla="*/ 287 h 287"/>
              <a:gd name="T10" fmla="*/ 29 w 206"/>
              <a:gd name="T11" fmla="*/ 281 h 287"/>
              <a:gd name="T12" fmla="*/ 62 w 206"/>
              <a:gd name="T13" fmla="*/ 244 h 287"/>
              <a:gd name="T14" fmla="*/ 147 w 206"/>
              <a:gd name="T15" fmla="*/ 103 h 287"/>
              <a:gd name="T16" fmla="*/ 189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2"/>
                  <a:pt x="194" y="7"/>
                  <a:pt x="189" y="13"/>
                </a:cubicBezTo>
                <a:cubicBezTo>
                  <a:pt x="130" y="100"/>
                  <a:pt x="59" y="175"/>
                  <a:pt x="5" y="265"/>
                </a:cubicBezTo>
                <a:cubicBezTo>
                  <a:pt x="3" y="269"/>
                  <a:pt x="0" y="273"/>
                  <a:pt x="1" y="278"/>
                </a:cubicBezTo>
                <a:cubicBezTo>
                  <a:pt x="2" y="283"/>
                  <a:pt x="8" y="287"/>
                  <a:pt x="14" y="287"/>
                </a:cubicBezTo>
                <a:cubicBezTo>
                  <a:pt x="19" y="287"/>
                  <a:pt x="25" y="284"/>
                  <a:pt x="29" y="281"/>
                </a:cubicBezTo>
                <a:cubicBezTo>
                  <a:pt x="41" y="272"/>
                  <a:pt x="54" y="257"/>
                  <a:pt x="62" y="244"/>
                </a:cubicBezTo>
                <a:cubicBezTo>
                  <a:pt x="90" y="197"/>
                  <a:pt x="118" y="150"/>
                  <a:pt x="147" y="103"/>
                </a:cubicBezTo>
                <a:cubicBezTo>
                  <a:pt x="161" y="79"/>
                  <a:pt x="175" y="56"/>
                  <a:pt x="189" y="32"/>
                </a:cubicBezTo>
                <a:cubicBezTo>
                  <a:pt x="196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0">
            <a:extLst>
              <a:ext uri="{FF2B5EF4-FFF2-40B4-BE49-F238E27FC236}">
                <a16:creationId xmlns:a16="http://schemas.microsoft.com/office/drawing/2014/main" id="{5520C0D5-BDFF-49BF-96F8-389475DBEC10}"/>
              </a:ext>
            </a:extLst>
          </p:cNvPr>
          <p:cNvSpPr>
            <a:spLocks/>
          </p:cNvSpPr>
          <p:nvPr/>
        </p:nvSpPr>
        <p:spPr bwMode="auto">
          <a:xfrm>
            <a:off x="11025720" y="1738312"/>
            <a:ext cx="187325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8 h 288"/>
              <a:gd name="T8" fmla="*/ 14 w 206"/>
              <a:gd name="T9" fmla="*/ 288 h 288"/>
              <a:gd name="T10" fmla="*/ 29 w 206"/>
              <a:gd name="T11" fmla="*/ 282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1"/>
                  <a:pt x="59" y="176"/>
                  <a:pt x="5" y="266"/>
                </a:cubicBezTo>
                <a:cubicBezTo>
                  <a:pt x="3" y="269"/>
                  <a:pt x="0" y="274"/>
                  <a:pt x="1" y="278"/>
                </a:cubicBezTo>
                <a:cubicBezTo>
                  <a:pt x="2" y="284"/>
                  <a:pt x="8" y="288"/>
                  <a:pt x="14" y="288"/>
                </a:cubicBezTo>
                <a:cubicBezTo>
                  <a:pt x="19" y="288"/>
                  <a:pt x="25" y="285"/>
                  <a:pt x="29" y="282"/>
                </a:cubicBezTo>
                <a:cubicBezTo>
                  <a:pt x="41" y="273"/>
                  <a:pt x="54" y="257"/>
                  <a:pt x="62" y="245"/>
                </a:cubicBezTo>
                <a:cubicBezTo>
                  <a:pt x="90" y="198"/>
                  <a:pt x="118" y="151"/>
                  <a:pt x="147" y="103"/>
                </a:cubicBezTo>
                <a:cubicBezTo>
                  <a:pt x="161" y="80"/>
                  <a:pt x="175" y="56"/>
                  <a:pt x="189" y="33"/>
                </a:cubicBezTo>
                <a:cubicBezTo>
                  <a:pt x="196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1">
            <a:extLst>
              <a:ext uri="{FF2B5EF4-FFF2-40B4-BE49-F238E27FC236}">
                <a16:creationId xmlns:a16="http://schemas.microsoft.com/office/drawing/2014/main" id="{901B4776-08EB-4455-8A1A-AB66D5478F98}"/>
              </a:ext>
            </a:extLst>
          </p:cNvPr>
          <p:cNvSpPr>
            <a:spLocks/>
          </p:cNvSpPr>
          <p:nvPr/>
        </p:nvSpPr>
        <p:spPr bwMode="auto">
          <a:xfrm>
            <a:off x="911590" y="1294230"/>
            <a:ext cx="187325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4 w 206"/>
              <a:gd name="T5" fmla="*/ 266 h 288"/>
              <a:gd name="T6" fmla="*/ 0 w 206"/>
              <a:gd name="T7" fmla="*/ 278 h 288"/>
              <a:gd name="T8" fmla="*/ 13 w 206"/>
              <a:gd name="T9" fmla="*/ 288 h 288"/>
              <a:gd name="T10" fmla="*/ 29 w 206"/>
              <a:gd name="T11" fmla="*/ 282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1"/>
                  <a:pt x="58" y="176"/>
                  <a:pt x="4" y="266"/>
                </a:cubicBezTo>
                <a:cubicBezTo>
                  <a:pt x="2" y="270"/>
                  <a:pt x="0" y="274"/>
                  <a:pt x="0" y="278"/>
                </a:cubicBezTo>
                <a:cubicBezTo>
                  <a:pt x="1" y="284"/>
                  <a:pt x="7" y="288"/>
                  <a:pt x="13" y="288"/>
                </a:cubicBezTo>
                <a:cubicBezTo>
                  <a:pt x="19" y="288"/>
                  <a:pt x="24" y="285"/>
                  <a:pt x="29" y="282"/>
                </a:cubicBezTo>
                <a:cubicBezTo>
                  <a:pt x="40" y="273"/>
                  <a:pt x="54" y="258"/>
                  <a:pt x="61" y="245"/>
                </a:cubicBezTo>
                <a:cubicBezTo>
                  <a:pt x="89" y="198"/>
                  <a:pt x="118" y="151"/>
                  <a:pt x="146" y="103"/>
                </a:cubicBezTo>
                <a:cubicBezTo>
                  <a:pt x="160" y="80"/>
                  <a:pt x="174" y="56"/>
                  <a:pt x="189" y="33"/>
                </a:cubicBezTo>
                <a:cubicBezTo>
                  <a:pt x="195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52">
            <a:extLst>
              <a:ext uri="{FF2B5EF4-FFF2-40B4-BE49-F238E27FC236}">
                <a16:creationId xmlns:a16="http://schemas.microsoft.com/office/drawing/2014/main" id="{EE3612AE-7003-452A-895F-F23D55FECB17}"/>
              </a:ext>
            </a:extLst>
          </p:cNvPr>
          <p:cNvSpPr>
            <a:spLocks/>
          </p:cNvSpPr>
          <p:nvPr/>
        </p:nvSpPr>
        <p:spPr bwMode="auto">
          <a:xfrm>
            <a:off x="4824541" y="2010987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9 w 206"/>
              <a:gd name="T3" fmla="*/ 13 h 287"/>
              <a:gd name="T4" fmla="*/ 4 w 206"/>
              <a:gd name="T5" fmla="*/ 265 h 287"/>
              <a:gd name="T6" fmla="*/ 0 w 206"/>
              <a:gd name="T7" fmla="*/ 278 h 287"/>
              <a:gd name="T8" fmla="*/ 13 w 206"/>
              <a:gd name="T9" fmla="*/ 287 h 287"/>
              <a:gd name="T10" fmla="*/ 29 w 206"/>
              <a:gd name="T11" fmla="*/ 281 h 287"/>
              <a:gd name="T12" fmla="*/ 61 w 206"/>
              <a:gd name="T13" fmla="*/ 244 h 287"/>
              <a:gd name="T14" fmla="*/ 146 w 206"/>
              <a:gd name="T15" fmla="*/ 103 h 287"/>
              <a:gd name="T16" fmla="*/ 189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1"/>
                  <a:pt x="193" y="6"/>
                  <a:pt x="189" y="13"/>
                </a:cubicBezTo>
                <a:cubicBezTo>
                  <a:pt x="130" y="100"/>
                  <a:pt x="58" y="175"/>
                  <a:pt x="4" y="265"/>
                </a:cubicBezTo>
                <a:cubicBezTo>
                  <a:pt x="2" y="269"/>
                  <a:pt x="0" y="273"/>
                  <a:pt x="0" y="278"/>
                </a:cubicBezTo>
                <a:cubicBezTo>
                  <a:pt x="1" y="283"/>
                  <a:pt x="7" y="287"/>
                  <a:pt x="13" y="287"/>
                </a:cubicBezTo>
                <a:cubicBezTo>
                  <a:pt x="19" y="287"/>
                  <a:pt x="24" y="284"/>
                  <a:pt x="29" y="281"/>
                </a:cubicBezTo>
                <a:cubicBezTo>
                  <a:pt x="40" y="272"/>
                  <a:pt x="53" y="257"/>
                  <a:pt x="61" y="244"/>
                </a:cubicBezTo>
                <a:cubicBezTo>
                  <a:pt x="89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53">
            <a:extLst>
              <a:ext uri="{FF2B5EF4-FFF2-40B4-BE49-F238E27FC236}">
                <a16:creationId xmlns:a16="http://schemas.microsoft.com/office/drawing/2014/main" id="{13945B37-BB52-4EB3-A228-035B80EBD468}"/>
              </a:ext>
            </a:extLst>
          </p:cNvPr>
          <p:cNvSpPr>
            <a:spLocks/>
          </p:cNvSpPr>
          <p:nvPr/>
        </p:nvSpPr>
        <p:spPr bwMode="auto">
          <a:xfrm>
            <a:off x="2632760" y="1174750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8 h 288"/>
              <a:gd name="T8" fmla="*/ 14 w 206"/>
              <a:gd name="T9" fmla="*/ 288 h 288"/>
              <a:gd name="T10" fmla="*/ 29 w 206"/>
              <a:gd name="T11" fmla="*/ 282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1"/>
                  <a:pt x="59" y="176"/>
                  <a:pt x="5" y="266"/>
                </a:cubicBezTo>
                <a:cubicBezTo>
                  <a:pt x="3" y="270"/>
                  <a:pt x="0" y="274"/>
                  <a:pt x="1" y="278"/>
                </a:cubicBezTo>
                <a:cubicBezTo>
                  <a:pt x="2" y="284"/>
                  <a:pt x="8" y="288"/>
                  <a:pt x="14" y="288"/>
                </a:cubicBezTo>
                <a:cubicBezTo>
                  <a:pt x="19" y="288"/>
                  <a:pt x="25" y="285"/>
                  <a:pt x="29" y="282"/>
                </a:cubicBezTo>
                <a:cubicBezTo>
                  <a:pt x="41" y="273"/>
                  <a:pt x="54" y="258"/>
                  <a:pt x="62" y="245"/>
                </a:cubicBezTo>
                <a:cubicBezTo>
                  <a:pt x="90" y="198"/>
                  <a:pt x="118" y="151"/>
                  <a:pt x="147" y="103"/>
                </a:cubicBezTo>
                <a:lnTo>
                  <a:pt x="189" y="33"/>
                </a:lnTo>
                <a:cubicBezTo>
                  <a:pt x="196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4">
            <a:extLst>
              <a:ext uri="{FF2B5EF4-FFF2-40B4-BE49-F238E27FC236}">
                <a16:creationId xmlns:a16="http://schemas.microsoft.com/office/drawing/2014/main" id="{C2933ECE-774B-4EE0-A6A0-3FAEC5433BE1}"/>
              </a:ext>
            </a:extLst>
          </p:cNvPr>
          <p:cNvSpPr>
            <a:spLocks/>
          </p:cNvSpPr>
          <p:nvPr/>
        </p:nvSpPr>
        <p:spPr bwMode="auto">
          <a:xfrm>
            <a:off x="8311247" y="2259012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8 h 288"/>
              <a:gd name="T8" fmla="*/ 14 w 206"/>
              <a:gd name="T9" fmla="*/ 288 h 288"/>
              <a:gd name="T10" fmla="*/ 29 w 206"/>
              <a:gd name="T11" fmla="*/ 282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0"/>
                  <a:pt x="59" y="176"/>
                  <a:pt x="5" y="266"/>
                </a:cubicBezTo>
                <a:cubicBezTo>
                  <a:pt x="3" y="269"/>
                  <a:pt x="0" y="274"/>
                  <a:pt x="1" y="278"/>
                </a:cubicBezTo>
                <a:cubicBezTo>
                  <a:pt x="2" y="284"/>
                  <a:pt x="8" y="288"/>
                  <a:pt x="14" y="288"/>
                </a:cubicBezTo>
                <a:cubicBezTo>
                  <a:pt x="19" y="288"/>
                  <a:pt x="25" y="285"/>
                  <a:pt x="29" y="282"/>
                </a:cubicBezTo>
                <a:cubicBezTo>
                  <a:pt x="41" y="273"/>
                  <a:pt x="54" y="257"/>
                  <a:pt x="62" y="245"/>
                </a:cubicBezTo>
                <a:cubicBezTo>
                  <a:pt x="90" y="198"/>
                  <a:pt x="118" y="150"/>
                  <a:pt x="147" y="103"/>
                </a:cubicBezTo>
                <a:cubicBezTo>
                  <a:pt x="161" y="80"/>
                  <a:pt x="175" y="56"/>
                  <a:pt x="189" y="33"/>
                </a:cubicBezTo>
                <a:cubicBezTo>
                  <a:pt x="196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55">
            <a:extLst>
              <a:ext uri="{FF2B5EF4-FFF2-40B4-BE49-F238E27FC236}">
                <a16:creationId xmlns:a16="http://schemas.microsoft.com/office/drawing/2014/main" id="{31682FB6-A270-40EB-A25C-02B6EC4EEFE1}"/>
              </a:ext>
            </a:extLst>
          </p:cNvPr>
          <p:cNvSpPr>
            <a:spLocks/>
          </p:cNvSpPr>
          <p:nvPr/>
        </p:nvSpPr>
        <p:spPr bwMode="auto">
          <a:xfrm>
            <a:off x="4005947" y="1741487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9 w 206"/>
              <a:gd name="T3" fmla="*/ 13 h 287"/>
              <a:gd name="T4" fmla="*/ 5 w 206"/>
              <a:gd name="T5" fmla="*/ 265 h 287"/>
              <a:gd name="T6" fmla="*/ 1 w 206"/>
              <a:gd name="T7" fmla="*/ 278 h 287"/>
              <a:gd name="T8" fmla="*/ 13 w 206"/>
              <a:gd name="T9" fmla="*/ 287 h 287"/>
              <a:gd name="T10" fmla="*/ 29 w 206"/>
              <a:gd name="T11" fmla="*/ 281 h 287"/>
              <a:gd name="T12" fmla="*/ 61 w 206"/>
              <a:gd name="T13" fmla="*/ 244 h 287"/>
              <a:gd name="T14" fmla="*/ 146 w 206"/>
              <a:gd name="T15" fmla="*/ 103 h 287"/>
              <a:gd name="T16" fmla="*/ 189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2"/>
                  <a:pt x="193" y="7"/>
                  <a:pt x="189" y="13"/>
                </a:cubicBezTo>
                <a:cubicBezTo>
                  <a:pt x="130" y="100"/>
                  <a:pt x="59" y="175"/>
                  <a:pt x="5" y="265"/>
                </a:cubicBezTo>
                <a:cubicBezTo>
                  <a:pt x="2" y="269"/>
                  <a:pt x="0" y="273"/>
                  <a:pt x="1" y="278"/>
                </a:cubicBezTo>
                <a:cubicBezTo>
                  <a:pt x="1" y="283"/>
                  <a:pt x="7" y="287"/>
                  <a:pt x="13" y="287"/>
                </a:cubicBezTo>
                <a:cubicBezTo>
                  <a:pt x="19" y="287"/>
                  <a:pt x="24" y="284"/>
                  <a:pt x="29" y="281"/>
                </a:cubicBezTo>
                <a:cubicBezTo>
                  <a:pt x="41" y="272"/>
                  <a:pt x="54" y="257"/>
                  <a:pt x="61" y="244"/>
                </a:cubicBezTo>
                <a:cubicBezTo>
                  <a:pt x="90" y="197"/>
                  <a:pt x="118" y="150"/>
                  <a:pt x="146" y="103"/>
                </a:cubicBezTo>
                <a:cubicBezTo>
                  <a:pt x="160" y="79"/>
                  <a:pt x="175" y="56"/>
                  <a:pt x="189" y="32"/>
                </a:cubicBez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56">
            <a:extLst>
              <a:ext uri="{FF2B5EF4-FFF2-40B4-BE49-F238E27FC236}">
                <a16:creationId xmlns:a16="http://schemas.microsoft.com/office/drawing/2014/main" id="{709F4D46-C860-4FB3-BF5C-7E92A579CCFC}"/>
              </a:ext>
            </a:extLst>
          </p:cNvPr>
          <p:cNvSpPr>
            <a:spLocks/>
          </p:cNvSpPr>
          <p:nvPr/>
        </p:nvSpPr>
        <p:spPr bwMode="auto">
          <a:xfrm>
            <a:off x="5528012" y="1506418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9 w 206"/>
              <a:gd name="T3" fmla="*/ 13 h 287"/>
              <a:gd name="T4" fmla="*/ 5 w 206"/>
              <a:gd name="T5" fmla="*/ 265 h 287"/>
              <a:gd name="T6" fmla="*/ 1 w 206"/>
              <a:gd name="T7" fmla="*/ 278 h 287"/>
              <a:gd name="T8" fmla="*/ 13 w 206"/>
              <a:gd name="T9" fmla="*/ 287 h 287"/>
              <a:gd name="T10" fmla="*/ 29 w 206"/>
              <a:gd name="T11" fmla="*/ 281 h 287"/>
              <a:gd name="T12" fmla="*/ 62 w 206"/>
              <a:gd name="T13" fmla="*/ 244 h 287"/>
              <a:gd name="T14" fmla="*/ 146 w 206"/>
              <a:gd name="T15" fmla="*/ 103 h 287"/>
              <a:gd name="T16" fmla="*/ 189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1"/>
                  <a:pt x="194" y="6"/>
                  <a:pt x="189" y="13"/>
                </a:cubicBezTo>
                <a:cubicBezTo>
                  <a:pt x="130" y="100"/>
                  <a:pt x="59" y="175"/>
                  <a:pt x="5" y="265"/>
                </a:cubicBezTo>
                <a:cubicBezTo>
                  <a:pt x="2" y="269"/>
                  <a:pt x="0" y="273"/>
                  <a:pt x="1" y="278"/>
                </a:cubicBezTo>
                <a:cubicBezTo>
                  <a:pt x="2" y="283"/>
                  <a:pt x="8" y="287"/>
                  <a:pt x="13" y="287"/>
                </a:cubicBezTo>
                <a:cubicBezTo>
                  <a:pt x="19" y="287"/>
                  <a:pt x="24" y="284"/>
                  <a:pt x="29" y="281"/>
                </a:cubicBezTo>
                <a:cubicBezTo>
                  <a:pt x="41" y="272"/>
                  <a:pt x="54" y="257"/>
                  <a:pt x="62" y="244"/>
                </a:cubicBezTo>
                <a:cubicBezTo>
                  <a:pt x="90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3">
            <a:extLst>
              <a:ext uri="{FF2B5EF4-FFF2-40B4-BE49-F238E27FC236}">
                <a16:creationId xmlns:a16="http://schemas.microsoft.com/office/drawing/2014/main" id="{10F2D635-036A-4F06-BFE1-F42F06803EBB}"/>
              </a:ext>
            </a:extLst>
          </p:cNvPr>
          <p:cNvSpPr>
            <a:spLocks/>
          </p:cNvSpPr>
          <p:nvPr/>
        </p:nvSpPr>
        <p:spPr bwMode="auto">
          <a:xfrm>
            <a:off x="5702717" y="2244350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8 w 206"/>
              <a:gd name="T3" fmla="*/ 13 h 287"/>
              <a:gd name="T4" fmla="*/ 4 w 206"/>
              <a:gd name="T5" fmla="*/ 265 h 287"/>
              <a:gd name="T6" fmla="*/ 0 w 206"/>
              <a:gd name="T7" fmla="*/ 278 h 287"/>
              <a:gd name="T8" fmla="*/ 13 w 206"/>
              <a:gd name="T9" fmla="*/ 287 h 287"/>
              <a:gd name="T10" fmla="*/ 28 w 206"/>
              <a:gd name="T11" fmla="*/ 281 h 287"/>
              <a:gd name="T12" fmla="*/ 61 w 206"/>
              <a:gd name="T13" fmla="*/ 244 h 287"/>
              <a:gd name="T14" fmla="*/ 146 w 206"/>
              <a:gd name="T15" fmla="*/ 103 h 287"/>
              <a:gd name="T16" fmla="*/ 188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1"/>
                  <a:pt x="193" y="6"/>
                  <a:pt x="188" y="13"/>
                </a:cubicBezTo>
                <a:cubicBezTo>
                  <a:pt x="130" y="100"/>
                  <a:pt x="58" y="175"/>
                  <a:pt x="4" y="265"/>
                </a:cubicBezTo>
                <a:cubicBezTo>
                  <a:pt x="2" y="269"/>
                  <a:pt x="0" y="273"/>
                  <a:pt x="0" y="278"/>
                </a:cubicBezTo>
                <a:cubicBezTo>
                  <a:pt x="1" y="283"/>
                  <a:pt x="7" y="287"/>
                  <a:pt x="13" y="287"/>
                </a:cubicBezTo>
                <a:cubicBezTo>
                  <a:pt x="18" y="287"/>
                  <a:pt x="24" y="284"/>
                  <a:pt x="28" y="281"/>
                </a:cubicBezTo>
                <a:cubicBezTo>
                  <a:pt x="40" y="272"/>
                  <a:pt x="53" y="257"/>
                  <a:pt x="61" y="244"/>
                </a:cubicBezTo>
                <a:cubicBezTo>
                  <a:pt x="89" y="197"/>
                  <a:pt x="118" y="150"/>
                  <a:pt x="146" y="103"/>
                </a:cubicBezTo>
                <a:cubicBezTo>
                  <a:pt x="160" y="79"/>
                  <a:pt x="174" y="55"/>
                  <a:pt x="188" y="32"/>
                </a:cubicBez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B9A956C0-2C50-48BB-955A-248142140F3A}"/>
              </a:ext>
            </a:extLst>
          </p:cNvPr>
          <p:cNvSpPr/>
          <p:nvPr/>
        </p:nvSpPr>
        <p:spPr>
          <a:xfrm>
            <a:off x="3673520" y="3216321"/>
            <a:ext cx="45719" cy="422229"/>
          </a:xfrm>
          <a:custGeom>
            <a:avLst/>
            <a:gdLst>
              <a:gd name="connsiteX0" fmla="*/ 135589 w 324412"/>
              <a:gd name="connsiteY0" fmla="*/ 0 h 2996034"/>
              <a:gd name="connsiteX1" fmla="*/ 173988 w 324412"/>
              <a:gd name="connsiteY1" fmla="*/ 304583 h 2996034"/>
              <a:gd name="connsiteX2" fmla="*/ 220695 w 324412"/>
              <a:gd name="connsiteY2" fmla="*/ 1010438 h 2996034"/>
              <a:gd name="connsiteX3" fmla="*/ 321397 w 324412"/>
              <a:gd name="connsiteY3" fmla="*/ 2416455 h 2996034"/>
              <a:gd name="connsiteX4" fmla="*/ 270759 w 324412"/>
              <a:gd name="connsiteY4" fmla="*/ 2832395 h 2996034"/>
              <a:gd name="connsiteX5" fmla="*/ 189649 w 324412"/>
              <a:gd name="connsiteY5" fmla="*/ 2968926 h 2996034"/>
              <a:gd name="connsiteX6" fmla="*/ 51471 w 324412"/>
              <a:gd name="connsiteY6" fmla="*/ 2972285 h 2996034"/>
              <a:gd name="connsiteX7" fmla="*/ 14689 w 324412"/>
              <a:gd name="connsiteY7" fmla="*/ 2865091 h 2996034"/>
              <a:gd name="connsiteX8" fmla="*/ 82694 w 324412"/>
              <a:gd name="connsiteY8" fmla="*/ 187684 h 2996034"/>
              <a:gd name="connsiteX9" fmla="*/ 135589 w 324412"/>
              <a:gd name="connsiteY9" fmla="*/ 0 h 299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412" h="2996034">
                <a:moveTo>
                  <a:pt x="135589" y="0"/>
                </a:moveTo>
                <a:cubicBezTo>
                  <a:pt x="174587" y="95009"/>
                  <a:pt x="166999" y="205488"/>
                  <a:pt x="173988" y="304583"/>
                </a:cubicBezTo>
                <a:lnTo>
                  <a:pt x="220695" y="1010438"/>
                </a:lnTo>
                <a:cubicBezTo>
                  <a:pt x="255001" y="1475048"/>
                  <a:pt x="289307" y="1939658"/>
                  <a:pt x="321397" y="2416455"/>
                </a:cubicBezTo>
                <a:cubicBezTo>
                  <a:pt x="331242" y="2534231"/>
                  <a:pt x="317644" y="2712136"/>
                  <a:pt x="270759" y="2832395"/>
                </a:cubicBezTo>
                <a:cubicBezTo>
                  <a:pt x="254605" y="2886832"/>
                  <a:pt x="233379" y="2934775"/>
                  <a:pt x="189649" y="2968926"/>
                </a:cubicBezTo>
                <a:cubicBezTo>
                  <a:pt x="140848" y="2996583"/>
                  <a:pt x="81902" y="3011252"/>
                  <a:pt x="51471" y="2972285"/>
                </a:cubicBezTo>
                <a:cubicBezTo>
                  <a:pt x="23895" y="2952000"/>
                  <a:pt x="13112" y="2908144"/>
                  <a:pt x="14689" y="2865091"/>
                </a:cubicBezTo>
                <a:cubicBezTo>
                  <a:pt x="-43140" y="1979726"/>
                  <a:pt x="88866" y="1082025"/>
                  <a:pt x="82694" y="187684"/>
                </a:cubicBezTo>
                <a:cubicBezTo>
                  <a:pt x="76344" y="119456"/>
                  <a:pt x="87426" y="58524"/>
                  <a:pt x="13558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706A3E6F-382A-4934-A179-9F82CFB6A748}"/>
              </a:ext>
            </a:extLst>
          </p:cNvPr>
          <p:cNvSpPr/>
          <p:nvPr/>
        </p:nvSpPr>
        <p:spPr>
          <a:xfrm>
            <a:off x="4856858" y="3734079"/>
            <a:ext cx="45719" cy="422229"/>
          </a:xfrm>
          <a:custGeom>
            <a:avLst/>
            <a:gdLst>
              <a:gd name="connsiteX0" fmla="*/ 135589 w 324412"/>
              <a:gd name="connsiteY0" fmla="*/ 0 h 2996034"/>
              <a:gd name="connsiteX1" fmla="*/ 173988 w 324412"/>
              <a:gd name="connsiteY1" fmla="*/ 304583 h 2996034"/>
              <a:gd name="connsiteX2" fmla="*/ 220695 w 324412"/>
              <a:gd name="connsiteY2" fmla="*/ 1010438 h 2996034"/>
              <a:gd name="connsiteX3" fmla="*/ 321397 w 324412"/>
              <a:gd name="connsiteY3" fmla="*/ 2416455 h 2996034"/>
              <a:gd name="connsiteX4" fmla="*/ 270759 w 324412"/>
              <a:gd name="connsiteY4" fmla="*/ 2832395 h 2996034"/>
              <a:gd name="connsiteX5" fmla="*/ 189649 w 324412"/>
              <a:gd name="connsiteY5" fmla="*/ 2968926 h 2996034"/>
              <a:gd name="connsiteX6" fmla="*/ 51471 w 324412"/>
              <a:gd name="connsiteY6" fmla="*/ 2972285 h 2996034"/>
              <a:gd name="connsiteX7" fmla="*/ 14689 w 324412"/>
              <a:gd name="connsiteY7" fmla="*/ 2865091 h 2996034"/>
              <a:gd name="connsiteX8" fmla="*/ 82694 w 324412"/>
              <a:gd name="connsiteY8" fmla="*/ 187684 h 2996034"/>
              <a:gd name="connsiteX9" fmla="*/ 135589 w 324412"/>
              <a:gd name="connsiteY9" fmla="*/ 0 h 299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412" h="2996034">
                <a:moveTo>
                  <a:pt x="135589" y="0"/>
                </a:moveTo>
                <a:cubicBezTo>
                  <a:pt x="174587" y="95009"/>
                  <a:pt x="166999" y="205488"/>
                  <a:pt x="173988" y="304583"/>
                </a:cubicBezTo>
                <a:lnTo>
                  <a:pt x="220695" y="1010438"/>
                </a:lnTo>
                <a:cubicBezTo>
                  <a:pt x="255001" y="1475048"/>
                  <a:pt x="289307" y="1939658"/>
                  <a:pt x="321397" y="2416455"/>
                </a:cubicBezTo>
                <a:cubicBezTo>
                  <a:pt x="331242" y="2534231"/>
                  <a:pt x="317644" y="2712136"/>
                  <a:pt x="270759" y="2832395"/>
                </a:cubicBezTo>
                <a:cubicBezTo>
                  <a:pt x="254605" y="2886832"/>
                  <a:pt x="233379" y="2934775"/>
                  <a:pt x="189649" y="2968926"/>
                </a:cubicBezTo>
                <a:cubicBezTo>
                  <a:pt x="140848" y="2996583"/>
                  <a:pt x="81902" y="3011252"/>
                  <a:pt x="51471" y="2972285"/>
                </a:cubicBezTo>
                <a:cubicBezTo>
                  <a:pt x="23895" y="2952000"/>
                  <a:pt x="13112" y="2908144"/>
                  <a:pt x="14689" y="2865091"/>
                </a:cubicBezTo>
                <a:cubicBezTo>
                  <a:pt x="-43140" y="1979726"/>
                  <a:pt x="88866" y="1082025"/>
                  <a:pt x="82694" y="187684"/>
                </a:cubicBezTo>
                <a:cubicBezTo>
                  <a:pt x="76344" y="119456"/>
                  <a:pt x="87426" y="58524"/>
                  <a:pt x="13558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2857658E-0B86-401F-87C0-ADBC7D2F0892}"/>
              </a:ext>
            </a:extLst>
          </p:cNvPr>
          <p:cNvSpPr/>
          <p:nvPr/>
        </p:nvSpPr>
        <p:spPr>
          <a:xfrm>
            <a:off x="7295590" y="3408271"/>
            <a:ext cx="45719" cy="422229"/>
          </a:xfrm>
          <a:custGeom>
            <a:avLst/>
            <a:gdLst>
              <a:gd name="connsiteX0" fmla="*/ 135589 w 324412"/>
              <a:gd name="connsiteY0" fmla="*/ 0 h 2996034"/>
              <a:gd name="connsiteX1" fmla="*/ 173988 w 324412"/>
              <a:gd name="connsiteY1" fmla="*/ 304583 h 2996034"/>
              <a:gd name="connsiteX2" fmla="*/ 220695 w 324412"/>
              <a:gd name="connsiteY2" fmla="*/ 1010438 h 2996034"/>
              <a:gd name="connsiteX3" fmla="*/ 321397 w 324412"/>
              <a:gd name="connsiteY3" fmla="*/ 2416455 h 2996034"/>
              <a:gd name="connsiteX4" fmla="*/ 270759 w 324412"/>
              <a:gd name="connsiteY4" fmla="*/ 2832395 h 2996034"/>
              <a:gd name="connsiteX5" fmla="*/ 189649 w 324412"/>
              <a:gd name="connsiteY5" fmla="*/ 2968926 h 2996034"/>
              <a:gd name="connsiteX6" fmla="*/ 51471 w 324412"/>
              <a:gd name="connsiteY6" fmla="*/ 2972285 h 2996034"/>
              <a:gd name="connsiteX7" fmla="*/ 14689 w 324412"/>
              <a:gd name="connsiteY7" fmla="*/ 2865091 h 2996034"/>
              <a:gd name="connsiteX8" fmla="*/ 82694 w 324412"/>
              <a:gd name="connsiteY8" fmla="*/ 187684 h 2996034"/>
              <a:gd name="connsiteX9" fmla="*/ 135589 w 324412"/>
              <a:gd name="connsiteY9" fmla="*/ 0 h 299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412" h="2996034">
                <a:moveTo>
                  <a:pt x="135589" y="0"/>
                </a:moveTo>
                <a:cubicBezTo>
                  <a:pt x="174587" y="95009"/>
                  <a:pt x="166999" y="205488"/>
                  <a:pt x="173988" y="304583"/>
                </a:cubicBezTo>
                <a:lnTo>
                  <a:pt x="220695" y="1010438"/>
                </a:lnTo>
                <a:cubicBezTo>
                  <a:pt x="255001" y="1475048"/>
                  <a:pt x="289307" y="1939658"/>
                  <a:pt x="321397" y="2416455"/>
                </a:cubicBezTo>
                <a:cubicBezTo>
                  <a:pt x="331242" y="2534231"/>
                  <a:pt x="317644" y="2712136"/>
                  <a:pt x="270759" y="2832395"/>
                </a:cubicBezTo>
                <a:cubicBezTo>
                  <a:pt x="254605" y="2886832"/>
                  <a:pt x="233379" y="2934775"/>
                  <a:pt x="189649" y="2968926"/>
                </a:cubicBezTo>
                <a:cubicBezTo>
                  <a:pt x="140848" y="2996583"/>
                  <a:pt x="81902" y="3011252"/>
                  <a:pt x="51471" y="2972285"/>
                </a:cubicBezTo>
                <a:cubicBezTo>
                  <a:pt x="23895" y="2952000"/>
                  <a:pt x="13112" y="2908144"/>
                  <a:pt x="14689" y="2865091"/>
                </a:cubicBezTo>
                <a:cubicBezTo>
                  <a:pt x="-43140" y="1979726"/>
                  <a:pt x="88866" y="1082025"/>
                  <a:pt x="82694" y="187684"/>
                </a:cubicBezTo>
                <a:cubicBezTo>
                  <a:pt x="76344" y="119456"/>
                  <a:pt x="87426" y="58524"/>
                  <a:pt x="13558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007FBFDF-BF2B-440B-9676-D1659E99C3B3}"/>
              </a:ext>
            </a:extLst>
          </p:cNvPr>
          <p:cNvSpPr/>
          <p:nvPr/>
        </p:nvSpPr>
        <p:spPr>
          <a:xfrm>
            <a:off x="8495619" y="3244399"/>
            <a:ext cx="45719" cy="422229"/>
          </a:xfrm>
          <a:custGeom>
            <a:avLst/>
            <a:gdLst>
              <a:gd name="connsiteX0" fmla="*/ 135589 w 324412"/>
              <a:gd name="connsiteY0" fmla="*/ 0 h 2996034"/>
              <a:gd name="connsiteX1" fmla="*/ 173988 w 324412"/>
              <a:gd name="connsiteY1" fmla="*/ 304583 h 2996034"/>
              <a:gd name="connsiteX2" fmla="*/ 220695 w 324412"/>
              <a:gd name="connsiteY2" fmla="*/ 1010438 h 2996034"/>
              <a:gd name="connsiteX3" fmla="*/ 321397 w 324412"/>
              <a:gd name="connsiteY3" fmla="*/ 2416455 h 2996034"/>
              <a:gd name="connsiteX4" fmla="*/ 270759 w 324412"/>
              <a:gd name="connsiteY4" fmla="*/ 2832395 h 2996034"/>
              <a:gd name="connsiteX5" fmla="*/ 189649 w 324412"/>
              <a:gd name="connsiteY5" fmla="*/ 2968926 h 2996034"/>
              <a:gd name="connsiteX6" fmla="*/ 51471 w 324412"/>
              <a:gd name="connsiteY6" fmla="*/ 2972285 h 2996034"/>
              <a:gd name="connsiteX7" fmla="*/ 14689 w 324412"/>
              <a:gd name="connsiteY7" fmla="*/ 2865091 h 2996034"/>
              <a:gd name="connsiteX8" fmla="*/ 82694 w 324412"/>
              <a:gd name="connsiteY8" fmla="*/ 187684 h 2996034"/>
              <a:gd name="connsiteX9" fmla="*/ 135589 w 324412"/>
              <a:gd name="connsiteY9" fmla="*/ 0 h 299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412" h="2996034">
                <a:moveTo>
                  <a:pt x="135589" y="0"/>
                </a:moveTo>
                <a:cubicBezTo>
                  <a:pt x="174587" y="95009"/>
                  <a:pt x="166999" y="205488"/>
                  <a:pt x="173988" y="304583"/>
                </a:cubicBezTo>
                <a:lnTo>
                  <a:pt x="220695" y="1010438"/>
                </a:lnTo>
                <a:cubicBezTo>
                  <a:pt x="255001" y="1475048"/>
                  <a:pt x="289307" y="1939658"/>
                  <a:pt x="321397" y="2416455"/>
                </a:cubicBezTo>
                <a:cubicBezTo>
                  <a:pt x="331242" y="2534231"/>
                  <a:pt x="317644" y="2712136"/>
                  <a:pt x="270759" y="2832395"/>
                </a:cubicBezTo>
                <a:cubicBezTo>
                  <a:pt x="254605" y="2886832"/>
                  <a:pt x="233379" y="2934775"/>
                  <a:pt x="189649" y="2968926"/>
                </a:cubicBezTo>
                <a:cubicBezTo>
                  <a:pt x="140848" y="2996583"/>
                  <a:pt x="81902" y="3011252"/>
                  <a:pt x="51471" y="2972285"/>
                </a:cubicBezTo>
                <a:cubicBezTo>
                  <a:pt x="23895" y="2952000"/>
                  <a:pt x="13112" y="2908144"/>
                  <a:pt x="14689" y="2865091"/>
                </a:cubicBezTo>
                <a:cubicBezTo>
                  <a:pt x="-43140" y="1979726"/>
                  <a:pt x="88866" y="1082025"/>
                  <a:pt x="82694" y="187684"/>
                </a:cubicBezTo>
                <a:cubicBezTo>
                  <a:pt x="76344" y="119456"/>
                  <a:pt x="87426" y="58524"/>
                  <a:pt x="13558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9C79529-B9E4-4B2A-BD54-6F0C442DD0BB}"/>
              </a:ext>
            </a:extLst>
          </p:cNvPr>
          <p:cNvGrpSpPr/>
          <p:nvPr/>
        </p:nvGrpSpPr>
        <p:grpSpPr>
          <a:xfrm>
            <a:off x="7964600" y="4213673"/>
            <a:ext cx="2937088" cy="1290153"/>
            <a:chOff x="8921977" y="1466725"/>
            <a:chExt cx="2937088" cy="1290153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760E40A-3D21-4FCB-B7E1-9E0E66CDD51E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4417CE3-E31D-4841-B5C0-8D993D4312C7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A3962C2-DC32-427A-A163-6A31BB56AFE8}"/>
              </a:ext>
            </a:extLst>
          </p:cNvPr>
          <p:cNvGrpSpPr/>
          <p:nvPr/>
        </p:nvGrpSpPr>
        <p:grpSpPr>
          <a:xfrm>
            <a:off x="332936" y="2947244"/>
            <a:ext cx="2937088" cy="1290153"/>
            <a:chOff x="332936" y="2627766"/>
            <a:chExt cx="2937088" cy="1290153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FE137F6-AB2E-4E93-B2A0-548F84A92DF9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4">
                      <a:lumMod val="50000"/>
                    </a:schemeClr>
                  </a:solidFill>
                </a:rPr>
                <a:t>Lorem Ipsum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679A9F4-2A7B-4739-A20F-2B8088B0D59F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4E36275-6818-4C41-9CD2-0BC3C740CE6A}"/>
              </a:ext>
            </a:extLst>
          </p:cNvPr>
          <p:cNvGrpSpPr/>
          <p:nvPr/>
        </p:nvGrpSpPr>
        <p:grpSpPr>
          <a:xfrm>
            <a:off x="1936463" y="4652338"/>
            <a:ext cx="2937088" cy="1290153"/>
            <a:chOff x="332936" y="4652338"/>
            <a:chExt cx="2937088" cy="1290153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8206BD1-3207-48C8-AEB3-C715B3DF3EEE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3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EA87F5E-D210-42A7-8D6F-55DCBFD6FD72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23" name="Graphic 122" descr="Puzzle">
            <a:extLst>
              <a:ext uri="{FF2B5EF4-FFF2-40B4-BE49-F238E27FC236}">
                <a16:creationId xmlns:a16="http://schemas.microsoft.com/office/drawing/2014/main" id="{170BCDD2-DB03-4499-90DD-2FB7E6A56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2940" y="2455404"/>
            <a:ext cx="591660" cy="591660"/>
          </a:xfrm>
          <a:prstGeom prst="rect">
            <a:avLst/>
          </a:prstGeom>
        </p:spPr>
      </p:pic>
      <p:pic>
        <p:nvPicPr>
          <p:cNvPr id="124" name="Graphic 123" descr="Lightbulb">
            <a:extLst>
              <a:ext uri="{FF2B5EF4-FFF2-40B4-BE49-F238E27FC236}">
                <a16:creationId xmlns:a16="http://schemas.microsoft.com/office/drawing/2014/main" id="{9E7D7577-1C6E-4620-9F98-EF41040E5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04993" y="2417441"/>
            <a:ext cx="591660" cy="591660"/>
          </a:xfrm>
          <a:prstGeom prst="rect">
            <a:avLst/>
          </a:prstGeom>
        </p:spPr>
      </p:pic>
      <p:pic>
        <p:nvPicPr>
          <p:cNvPr id="125" name="Graphic 124" descr="Rocket">
            <a:extLst>
              <a:ext uri="{FF2B5EF4-FFF2-40B4-BE49-F238E27FC236}">
                <a16:creationId xmlns:a16="http://schemas.microsoft.com/office/drawing/2014/main" id="{23B40AEB-33B9-4140-AEC2-1984C845DC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86317" y="2429234"/>
            <a:ext cx="591660" cy="591660"/>
          </a:xfrm>
          <a:prstGeom prst="rect">
            <a:avLst/>
          </a:prstGeom>
        </p:spPr>
      </p:pic>
      <p:sp>
        <p:nvSpPr>
          <p:cNvPr id="126" name="Freeform 47">
            <a:extLst>
              <a:ext uri="{FF2B5EF4-FFF2-40B4-BE49-F238E27FC236}">
                <a16:creationId xmlns:a16="http://schemas.microsoft.com/office/drawing/2014/main" id="{0AB8D6DA-28E7-4DF8-92A6-5D6FE05FAF13}"/>
              </a:ext>
            </a:extLst>
          </p:cNvPr>
          <p:cNvSpPr>
            <a:spLocks/>
          </p:cNvSpPr>
          <p:nvPr/>
        </p:nvSpPr>
        <p:spPr bwMode="auto">
          <a:xfrm>
            <a:off x="10002760" y="2143229"/>
            <a:ext cx="187325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3 w 206"/>
              <a:gd name="T9" fmla="*/ 288 h 288"/>
              <a:gd name="T10" fmla="*/ 29 w 206"/>
              <a:gd name="T11" fmla="*/ 281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2" y="269"/>
                  <a:pt x="0" y="274"/>
                  <a:pt x="1" y="278"/>
                </a:cubicBezTo>
                <a:cubicBezTo>
                  <a:pt x="1" y="284"/>
                  <a:pt x="7" y="287"/>
                  <a:pt x="13" y="288"/>
                </a:cubicBezTo>
                <a:cubicBezTo>
                  <a:pt x="19" y="288"/>
                  <a:pt x="24" y="285"/>
                  <a:pt x="29" y="281"/>
                </a:cubicBezTo>
                <a:cubicBezTo>
                  <a:pt x="41" y="273"/>
                  <a:pt x="54" y="257"/>
                  <a:pt x="61" y="245"/>
                </a:cubicBezTo>
                <a:cubicBezTo>
                  <a:pt x="90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2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9" name="Graphic 128" descr="Lightbulb">
            <a:extLst>
              <a:ext uri="{FF2B5EF4-FFF2-40B4-BE49-F238E27FC236}">
                <a16:creationId xmlns:a16="http://schemas.microsoft.com/office/drawing/2014/main" id="{CAA25057-6B99-44EC-88C4-0A7F4E8949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92052" y="4629124"/>
            <a:ext cx="482370" cy="482370"/>
          </a:xfrm>
          <a:prstGeom prst="rect">
            <a:avLst/>
          </a:prstGeom>
        </p:spPr>
      </p:pic>
      <p:pic>
        <p:nvPicPr>
          <p:cNvPr id="128" name="Graphic 127" descr="Puzzle">
            <a:extLst>
              <a:ext uri="{FF2B5EF4-FFF2-40B4-BE49-F238E27FC236}">
                <a16:creationId xmlns:a16="http://schemas.microsoft.com/office/drawing/2014/main" id="{F89FEC74-99A8-4F3A-86F1-CB30E2AC74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99795" y="4203320"/>
            <a:ext cx="482370" cy="482370"/>
          </a:xfrm>
          <a:prstGeom prst="rect">
            <a:avLst/>
          </a:prstGeom>
        </p:spPr>
      </p:pic>
      <p:pic>
        <p:nvPicPr>
          <p:cNvPr id="130" name="Graphic 129" descr="Rocket">
            <a:extLst>
              <a:ext uri="{FF2B5EF4-FFF2-40B4-BE49-F238E27FC236}">
                <a16:creationId xmlns:a16="http://schemas.microsoft.com/office/drawing/2014/main" id="{11106AC6-63E5-4310-8ED6-8F2B3E5D2A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459" y="2900362"/>
            <a:ext cx="482370" cy="48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1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ABFAAEBA-17ED-4067-9DCD-BFE108BB4D99}"/>
              </a:ext>
            </a:extLst>
          </p:cNvPr>
          <p:cNvGrpSpPr>
            <a:grpSpLocks noChangeAspect="1"/>
          </p:cNvGrpSpPr>
          <p:nvPr/>
        </p:nvGrpSpPr>
        <p:grpSpPr>
          <a:xfrm>
            <a:off x="3680113" y="1356565"/>
            <a:ext cx="4831366" cy="4453128"/>
            <a:chOff x="4038600" y="660399"/>
            <a:chExt cx="3255773" cy="3000885"/>
          </a:xfrm>
        </p:grpSpPr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503FABBD-7AF1-42E0-AAC2-4232A4472134}"/>
                </a:ext>
              </a:extLst>
            </p:cNvPr>
            <p:cNvSpPr/>
            <p:nvPr/>
          </p:nvSpPr>
          <p:spPr>
            <a:xfrm>
              <a:off x="5638800" y="660399"/>
              <a:ext cx="47752" cy="208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2475"/>
                  </a:lnTo>
                  <a:cubicBezTo>
                    <a:pt x="0" y="1106"/>
                    <a:pt x="4825" y="0"/>
                    <a:pt x="10800" y="0"/>
                  </a:cubicBezTo>
                  <a:lnTo>
                    <a:pt x="10800" y="0"/>
                  </a:lnTo>
                  <a:cubicBezTo>
                    <a:pt x="16775" y="0"/>
                    <a:pt x="21600" y="1106"/>
                    <a:pt x="21600" y="2475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8" name="Rectangle">
              <a:extLst>
                <a:ext uri="{FF2B5EF4-FFF2-40B4-BE49-F238E27FC236}">
                  <a16:creationId xmlns:a16="http://schemas.microsoft.com/office/drawing/2014/main" id="{B9CC0CCB-275D-4EE3-A4A7-F2882A86BCF3}"/>
                </a:ext>
              </a:extLst>
            </p:cNvPr>
            <p:cNvSpPr/>
            <p:nvPr/>
          </p:nvSpPr>
          <p:spPr>
            <a:xfrm>
              <a:off x="5638800" y="1600200"/>
              <a:ext cx="65533" cy="1755395"/>
            </a:xfrm>
            <a:prstGeom prst="rect">
              <a:avLst/>
            </a:prstGeom>
            <a:solidFill>
              <a:srgbClr val="B6B8B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9" name="Shape">
              <a:extLst>
                <a:ext uri="{FF2B5EF4-FFF2-40B4-BE49-F238E27FC236}">
                  <a16:creationId xmlns:a16="http://schemas.microsoft.com/office/drawing/2014/main" id="{2470FDEC-2108-4B99-9303-5393E1F706D8}"/>
                </a:ext>
              </a:extLst>
            </p:cNvPr>
            <p:cNvSpPr/>
            <p:nvPr/>
          </p:nvSpPr>
          <p:spPr>
            <a:xfrm>
              <a:off x="5372099" y="3302000"/>
              <a:ext cx="347220" cy="35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11831" y="21600"/>
                  </a:moveTo>
                  <a:lnTo>
                    <a:pt x="9761" y="21600"/>
                  </a:lnTo>
                  <a:cubicBezTo>
                    <a:pt x="4375" y="21600"/>
                    <a:pt x="0" y="17362"/>
                    <a:pt x="0" y="12163"/>
                  </a:cubicBezTo>
                  <a:cubicBezTo>
                    <a:pt x="0" y="10476"/>
                    <a:pt x="1414" y="9109"/>
                    <a:pt x="3159" y="9109"/>
                  </a:cubicBezTo>
                  <a:cubicBezTo>
                    <a:pt x="4904" y="9109"/>
                    <a:pt x="6318" y="10476"/>
                    <a:pt x="6318" y="12163"/>
                  </a:cubicBezTo>
                  <a:cubicBezTo>
                    <a:pt x="6318" y="14003"/>
                    <a:pt x="7866" y="15492"/>
                    <a:pt x="9761" y="15492"/>
                  </a:cubicBezTo>
                  <a:lnTo>
                    <a:pt x="11831" y="15492"/>
                  </a:lnTo>
                  <a:cubicBezTo>
                    <a:pt x="13734" y="15492"/>
                    <a:pt x="15274" y="13995"/>
                    <a:pt x="15274" y="12163"/>
                  </a:cubicBezTo>
                  <a:lnTo>
                    <a:pt x="15274" y="3054"/>
                  </a:lnTo>
                  <a:cubicBezTo>
                    <a:pt x="15274" y="1367"/>
                    <a:pt x="16688" y="0"/>
                    <a:pt x="18433" y="0"/>
                  </a:cubicBezTo>
                  <a:cubicBezTo>
                    <a:pt x="20178" y="0"/>
                    <a:pt x="21592" y="1367"/>
                    <a:pt x="21592" y="3054"/>
                  </a:cubicBezTo>
                  <a:lnTo>
                    <a:pt x="21592" y="12163"/>
                  </a:lnTo>
                  <a:cubicBezTo>
                    <a:pt x="21600" y="17370"/>
                    <a:pt x="17217" y="21600"/>
                    <a:pt x="11831" y="2160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0" name="Shape">
              <a:extLst>
                <a:ext uri="{FF2B5EF4-FFF2-40B4-BE49-F238E27FC236}">
                  <a16:creationId xmlns:a16="http://schemas.microsoft.com/office/drawing/2014/main" id="{4AF1F077-1381-44C4-B888-62A44EA53D76}"/>
                </a:ext>
              </a:extLst>
            </p:cNvPr>
            <p:cNvSpPr/>
            <p:nvPr/>
          </p:nvSpPr>
          <p:spPr>
            <a:xfrm>
              <a:off x="4038600" y="838199"/>
              <a:ext cx="1626617" cy="1090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143" y="20287"/>
                    <a:pt x="3874" y="19363"/>
                    <a:pt x="7059" y="19363"/>
                  </a:cubicBezTo>
                  <a:cubicBezTo>
                    <a:pt x="10245" y="19363"/>
                    <a:pt x="12976" y="20287"/>
                    <a:pt x="14119" y="21600"/>
                  </a:cubicBezTo>
                  <a:cubicBezTo>
                    <a:pt x="15318" y="8957"/>
                    <a:pt x="18215" y="33"/>
                    <a:pt x="21600" y="0"/>
                  </a:cubicBezTo>
                  <a:cubicBezTo>
                    <a:pt x="11851" y="20"/>
                    <a:pt x="3501" y="8937"/>
                    <a:pt x="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AE0B4AB9-1C27-411B-B021-6F570E96C317}"/>
                </a:ext>
              </a:extLst>
            </p:cNvPr>
            <p:cNvSpPr/>
            <p:nvPr/>
          </p:nvSpPr>
          <p:spPr>
            <a:xfrm>
              <a:off x="5664200" y="838199"/>
              <a:ext cx="1630173" cy="1090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" y="0"/>
                  </a:moveTo>
                  <a:cubicBezTo>
                    <a:pt x="7" y="0"/>
                    <a:pt x="3" y="0"/>
                    <a:pt x="0" y="0"/>
                  </a:cubicBezTo>
                  <a:cubicBezTo>
                    <a:pt x="3384" y="10"/>
                    <a:pt x="6280" y="8942"/>
                    <a:pt x="7478" y="21600"/>
                  </a:cubicBezTo>
                  <a:cubicBezTo>
                    <a:pt x="8619" y="20287"/>
                    <a:pt x="11344" y="19363"/>
                    <a:pt x="14522" y="19363"/>
                  </a:cubicBezTo>
                  <a:cubicBezTo>
                    <a:pt x="17701" y="19363"/>
                    <a:pt x="20425" y="20287"/>
                    <a:pt x="21566" y="21600"/>
                  </a:cubicBezTo>
                  <a:lnTo>
                    <a:pt x="21600" y="21600"/>
                  </a:lnTo>
                  <a:cubicBezTo>
                    <a:pt x="18100" y="8924"/>
                    <a:pt x="9752" y="0"/>
                    <a:pt x="10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2" name="Shape">
              <a:extLst>
                <a:ext uri="{FF2B5EF4-FFF2-40B4-BE49-F238E27FC236}">
                  <a16:creationId xmlns:a16="http://schemas.microsoft.com/office/drawing/2014/main" id="{A673F393-3445-467D-8B2F-2BD5F32A639C}"/>
                </a:ext>
              </a:extLst>
            </p:cNvPr>
            <p:cNvSpPr/>
            <p:nvPr/>
          </p:nvSpPr>
          <p:spPr>
            <a:xfrm>
              <a:off x="5105400" y="838199"/>
              <a:ext cx="1129539" cy="1090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871" y="8942"/>
                    <a:pt x="15691" y="10"/>
                    <a:pt x="10807" y="0"/>
                  </a:cubicBezTo>
                  <a:cubicBezTo>
                    <a:pt x="10795" y="0"/>
                    <a:pt x="10783" y="0"/>
                    <a:pt x="10773" y="0"/>
                  </a:cubicBezTo>
                  <a:cubicBezTo>
                    <a:pt x="5897" y="33"/>
                    <a:pt x="1724" y="8957"/>
                    <a:pt x="0" y="21600"/>
                  </a:cubicBezTo>
                  <a:cubicBezTo>
                    <a:pt x="1751" y="20287"/>
                    <a:pt x="5926" y="19363"/>
                    <a:pt x="10800" y="19363"/>
                  </a:cubicBezTo>
                  <a:cubicBezTo>
                    <a:pt x="15674" y="19363"/>
                    <a:pt x="19851" y="20287"/>
                    <a:pt x="21600" y="216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Diagram with 3 Parts for PowerPoint</a:t>
            </a:r>
          </a:p>
        </p:txBody>
      </p:sp>
      <p:sp>
        <p:nvSpPr>
          <p:cNvPr id="42" name="Freeform 35">
            <a:extLst>
              <a:ext uri="{FF2B5EF4-FFF2-40B4-BE49-F238E27FC236}">
                <a16:creationId xmlns:a16="http://schemas.microsoft.com/office/drawing/2014/main" id="{28878366-C996-494F-BD73-28B1026EB834}"/>
              </a:ext>
            </a:extLst>
          </p:cNvPr>
          <p:cNvSpPr>
            <a:spLocks/>
          </p:cNvSpPr>
          <p:nvPr/>
        </p:nvSpPr>
        <p:spPr bwMode="auto">
          <a:xfrm>
            <a:off x="9228822" y="1174750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8 h 288"/>
              <a:gd name="T8" fmla="*/ 13 w 206"/>
              <a:gd name="T9" fmla="*/ 288 h 288"/>
              <a:gd name="T10" fmla="*/ 29 w 206"/>
              <a:gd name="T11" fmla="*/ 282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1"/>
                  <a:pt x="59" y="176"/>
                  <a:pt x="5" y="266"/>
                </a:cubicBezTo>
                <a:cubicBezTo>
                  <a:pt x="2" y="270"/>
                  <a:pt x="0" y="274"/>
                  <a:pt x="1" y="278"/>
                </a:cubicBezTo>
                <a:cubicBezTo>
                  <a:pt x="2" y="284"/>
                  <a:pt x="8" y="288"/>
                  <a:pt x="13" y="288"/>
                </a:cubicBezTo>
                <a:cubicBezTo>
                  <a:pt x="19" y="288"/>
                  <a:pt x="24" y="285"/>
                  <a:pt x="29" y="282"/>
                </a:cubicBezTo>
                <a:cubicBezTo>
                  <a:pt x="41" y="273"/>
                  <a:pt x="54" y="258"/>
                  <a:pt x="61" y="245"/>
                </a:cubicBezTo>
                <a:cubicBezTo>
                  <a:pt x="90" y="198"/>
                  <a:pt x="118" y="151"/>
                  <a:pt x="146" y="103"/>
                </a:cubicBezTo>
                <a:lnTo>
                  <a:pt x="189" y="33"/>
                </a:lnTo>
                <a:cubicBezTo>
                  <a:pt x="195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6">
            <a:extLst>
              <a:ext uri="{FF2B5EF4-FFF2-40B4-BE49-F238E27FC236}">
                <a16:creationId xmlns:a16="http://schemas.microsoft.com/office/drawing/2014/main" id="{AF995A55-4A55-4258-9C2D-57F82E79D46A}"/>
              </a:ext>
            </a:extLst>
          </p:cNvPr>
          <p:cNvSpPr>
            <a:spLocks/>
          </p:cNvSpPr>
          <p:nvPr/>
        </p:nvSpPr>
        <p:spPr bwMode="auto">
          <a:xfrm>
            <a:off x="6394753" y="2111209"/>
            <a:ext cx="187325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4 w 206"/>
              <a:gd name="T5" fmla="*/ 266 h 288"/>
              <a:gd name="T6" fmla="*/ 0 w 206"/>
              <a:gd name="T7" fmla="*/ 278 h 288"/>
              <a:gd name="T8" fmla="*/ 13 w 206"/>
              <a:gd name="T9" fmla="*/ 288 h 288"/>
              <a:gd name="T10" fmla="*/ 28 w 206"/>
              <a:gd name="T11" fmla="*/ 282 h 288"/>
              <a:gd name="T12" fmla="*/ 61 w 206"/>
              <a:gd name="T13" fmla="*/ 245 h 288"/>
              <a:gd name="T14" fmla="*/ 146 w 206"/>
              <a:gd name="T15" fmla="*/ 103 h 288"/>
              <a:gd name="T16" fmla="*/ 188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0"/>
                  <a:pt x="58" y="176"/>
                  <a:pt x="4" y="266"/>
                </a:cubicBezTo>
                <a:cubicBezTo>
                  <a:pt x="2" y="269"/>
                  <a:pt x="0" y="274"/>
                  <a:pt x="0" y="278"/>
                </a:cubicBezTo>
                <a:cubicBezTo>
                  <a:pt x="1" y="284"/>
                  <a:pt x="7" y="288"/>
                  <a:pt x="13" y="288"/>
                </a:cubicBezTo>
                <a:cubicBezTo>
                  <a:pt x="19" y="288"/>
                  <a:pt x="24" y="285"/>
                  <a:pt x="28" y="282"/>
                </a:cubicBezTo>
                <a:cubicBezTo>
                  <a:pt x="40" y="273"/>
                  <a:pt x="53" y="257"/>
                  <a:pt x="61" y="245"/>
                </a:cubicBezTo>
                <a:cubicBezTo>
                  <a:pt x="89" y="198"/>
                  <a:pt x="118" y="150"/>
                  <a:pt x="146" y="103"/>
                </a:cubicBezTo>
                <a:cubicBezTo>
                  <a:pt x="160" y="80"/>
                  <a:pt x="174" y="56"/>
                  <a:pt x="188" y="33"/>
                </a:cubicBezTo>
                <a:cubicBezTo>
                  <a:pt x="195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37">
            <a:extLst>
              <a:ext uri="{FF2B5EF4-FFF2-40B4-BE49-F238E27FC236}">
                <a16:creationId xmlns:a16="http://schemas.microsoft.com/office/drawing/2014/main" id="{929DB54B-E90D-49E0-BD8F-DA3CD927AB9B}"/>
              </a:ext>
            </a:extLst>
          </p:cNvPr>
          <p:cNvSpPr>
            <a:spLocks/>
          </p:cNvSpPr>
          <p:nvPr/>
        </p:nvSpPr>
        <p:spPr bwMode="auto">
          <a:xfrm>
            <a:off x="5245785" y="1139241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4 w 206"/>
              <a:gd name="T5" fmla="*/ 265 h 288"/>
              <a:gd name="T6" fmla="*/ 0 w 206"/>
              <a:gd name="T7" fmla="*/ 278 h 288"/>
              <a:gd name="T8" fmla="*/ 13 w 206"/>
              <a:gd name="T9" fmla="*/ 287 h 288"/>
              <a:gd name="T10" fmla="*/ 29 w 206"/>
              <a:gd name="T11" fmla="*/ 281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0"/>
                  <a:pt x="58" y="176"/>
                  <a:pt x="4" y="265"/>
                </a:cubicBezTo>
                <a:cubicBezTo>
                  <a:pt x="2" y="269"/>
                  <a:pt x="0" y="274"/>
                  <a:pt x="0" y="278"/>
                </a:cubicBezTo>
                <a:cubicBezTo>
                  <a:pt x="1" y="284"/>
                  <a:pt x="7" y="287"/>
                  <a:pt x="13" y="287"/>
                </a:cubicBezTo>
                <a:cubicBezTo>
                  <a:pt x="19" y="288"/>
                  <a:pt x="24" y="285"/>
                  <a:pt x="29" y="281"/>
                </a:cubicBezTo>
                <a:cubicBezTo>
                  <a:pt x="40" y="272"/>
                  <a:pt x="53" y="257"/>
                  <a:pt x="61" y="245"/>
                </a:cubicBezTo>
                <a:cubicBezTo>
                  <a:pt x="89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38">
            <a:extLst>
              <a:ext uri="{FF2B5EF4-FFF2-40B4-BE49-F238E27FC236}">
                <a16:creationId xmlns:a16="http://schemas.microsoft.com/office/drawing/2014/main" id="{74593419-39D3-48AC-9606-F833A02BB071}"/>
              </a:ext>
            </a:extLst>
          </p:cNvPr>
          <p:cNvSpPr>
            <a:spLocks/>
          </p:cNvSpPr>
          <p:nvPr/>
        </p:nvSpPr>
        <p:spPr bwMode="auto">
          <a:xfrm>
            <a:off x="7382560" y="1554162"/>
            <a:ext cx="185738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9 h 288"/>
              <a:gd name="T8" fmla="*/ 13 w 206"/>
              <a:gd name="T9" fmla="*/ 288 h 288"/>
              <a:gd name="T10" fmla="*/ 29 w 206"/>
              <a:gd name="T11" fmla="*/ 282 h 288"/>
              <a:gd name="T12" fmla="*/ 62 w 206"/>
              <a:gd name="T13" fmla="*/ 245 h 288"/>
              <a:gd name="T14" fmla="*/ 147 w 206"/>
              <a:gd name="T15" fmla="*/ 104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1"/>
                  <a:pt x="59" y="176"/>
                  <a:pt x="5" y="266"/>
                </a:cubicBezTo>
                <a:cubicBezTo>
                  <a:pt x="3" y="270"/>
                  <a:pt x="0" y="274"/>
                  <a:pt x="1" y="279"/>
                </a:cubicBezTo>
                <a:cubicBezTo>
                  <a:pt x="2" y="284"/>
                  <a:pt x="8" y="288"/>
                  <a:pt x="13" y="288"/>
                </a:cubicBezTo>
                <a:cubicBezTo>
                  <a:pt x="19" y="288"/>
                  <a:pt x="24" y="285"/>
                  <a:pt x="29" y="282"/>
                </a:cubicBezTo>
                <a:cubicBezTo>
                  <a:pt x="41" y="273"/>
                  <a:pt x="54" y="258"/>
                  <a:pt x="62" y="245"/>
                </a:cubicBezTo>
                <a:cubicBezTo>
                  <a:pt x="90" y="198"/>
                  <a:pt x="118" y="151"/>
                  <a:pt x="147" y="104"/>
                </a:cubicBezTo>
                <a:cubicBezTo>
                  <a:pt x="161" y="80"/>
                  <a:pt x="175" y="56"/>
                  <a:pt x="189" y="33"/>
                </a:cubicBezTo>
                <a:cubicBezTo>
                  <a:pt x="196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39">
            <a:extLst>
              <a:ext uri="{FF2B5EF4-FFF2-40B4-BE49-F238E27FC236}">
                <a16:creationId xmlns:a16="http://schemas.microsoft.com/office/drawing/2014/main" id="{A3E85530-DBB7-4C64-A18D-0F162B61AB64}"/>
              </a:ext>
            </a:extLst>
          </p:cNvPr>
          <p:cNvSpPr>
            <a:spLocks/>
          </p:cNvSpPr>
          <p:nvPr/>
        </p:nvSpPr>
        <p:spPr bwMode="auto">
          <a:xfrm>
            <a:off x="5042775" y="2665412"/>
            <a:ext cx="187325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4 w 206"/>
              <a:gd name="T9" fmla="*/ 287 h 288"/>
              <a:gd name="T10" fmla="*/ 29 w 206"/>
              <a:gd name="T11" fmla="*/ 281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3" y="269"/>
                  <a:pt x="0" y="274"/>
                  <a:pt x="1" y="278"/>
                </a:cubicBezTo>
                <a:cubicBezTo>
                  <a:pt x="2" y="284"/>
                  <a:pt x="8" y="287"/>
                  <a:pt x="14" y="287"/>
                </a:cubicBezTo>
                <a:cubicBezTo>
                  <a:pt x="19" y="288"/>
                  <a:pt x="25" y="285"/>
                  <a:pt x="29" y="281"/>
                </a:cubicBezTo>
                <a:cubicBezTo>
                  <a:pt x="41" y="272"/>
                  <a:pt x="54" y="257"/>
                  <a:pt x="62" y="245"/>
                </a:cubicBezTo>
                <a:cubicBezTo>
                  <a:pt x="90" y="197"/>
                  <a:pt x="118" y="150"/>
                  <a:pt x="147" y="103"/>
                </a:cubicBezTo>
                <a:lnTo>
                  <a:pt x="189" y="32"/>
                </a:lnTo>
                <a:cubicBezTo>
                  <a:pt x="196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0">
            <a:extLst>
              <a:ext uri="{FF2B5EF4-FFF2-40B4-BE49-F238E27FC236}">
                <a16:creationId xmlns:a16="http://schemas.microsoft.com/office/drawing/2014/main" id="{1B1A6DAE-B484-4D73-B071-FF4C04F0E293}"/>
              </a:ext>
            </a:extLst>
          </p:cNvPr>
          <p:cNvSpPr>
            <a:spLocks/>
          </p:cNvSpPr>
          <p:nvPr/>
        </p:nvSpPr>
        <p:spPr bwMode="auto">
          <a:xfrm>
            <a:off x="7273270" y="2256630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4 w 206"/>
              <a:gd name="T9" fmla="*/ 288 h 288"/>
              <a:gd name="T10" fmla="*/ 29 w 206"/>
              <a:gd name="T11" fmla="*/ 281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3" y="269"/>
                  <a:pt x="0" y="274"/>
                  <a:pt x="1" y="278"/>
                </a:cubicBezTo>
                <a:cubicBezTo>
                  <a:pt x="2" y="284"/>
                  <a:pt x="8" y="287"/>
                  <a:pt x="14" y="288"/>
                </a:cubicBezTo>
                <a:cubicBezTo>
                  <a:pt x="19" y="288"/>
                  <a:pt x="25" y="285"/>
                  <a:pt x="29" y="281"/>
                </a:cubicBezTo>
                <a:cubicBezTo>
                  <a:pt x="41" y="273"/>
                  <a:pt x="54" y="257"/>
                  <a:pt x="62" y="245"/>
                </a:cubicBezTo>
                <a:lnTo>
                  <a:pt x="147" y="103"/>
                </a:lnTo>
                <a:lnTo>
                  <a:pt x="189" y="32"/>
                </a:lnTo>
                <a:cubicBezTo>
                  <a:pt x="196" y="22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1">
            <a:extLst>
              <a:ext uri="{FF2B5EF4-FFF2-40B4-BE49-F238E27FC236}">
                <a16:creationId xmlns:a16="http://schemas.microsoft.com/office/drawing/2014/main" id="{F56CEBBC-78AC-43C2-A540-EA6677111210}"/>
              </a:ext>
            </a:extLst>
          </p:cNvPr>
          <p:cNvSpPr>
            <a:spLocks/>
          </p:cNvSpPr>
          <p:nvPr/>
        </p:nvSpPr>
        <p:spPr bwMode="auto">
          <a:xfrm>
            <a:off x="2847072" y="2374900"/>
            <a:ext cx="185738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4 w 206"/>
              <a:gd name="T5" fmla="*/ 265 h 288"/>
              <a:gd name="T6" fmla="*/ 0 w 206"/>
              <a:gd name="T7" fmla="*/ 278 h 288"/>
              <a:gd name="T8" fmla="*/ 13 w 206"/>
              <a:gd name="T9" fmla="*/ 288 h 288"/>
              <a:gd name="T10" fmla="*/ 28 w 206"/>
              <a:gd name="T11" fmla="*/ 281 h 288"/>
              <a:gd name="T12" fmla="*/ 61 w 206"/>
              <a:gd name="T13" fmla="*/ 245 h 288"/>
              <a:gd name="T14" fmla="*/ 146 w 206"/>
              <a:gd name="T15" fmla="*/ 103 h 288"/>
              <a:gd name="T16" fmla="*/ 188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0"/>
                  <a:pt x="58" y="176"/>
                  <a:pt x="4" y="265"/>
                </a:cubicBezTo>
                <a:cubicBezTo>
                  <a:pt x="2" y="269"/>
                  <a:pt x="0" y="274"/>
                  <a:pt x="0" y="278"/>
                </a:cubicBezTo>
                <a:cubicBezTo>
                  <a:pt x="1" y="284"/>
                  <a:pt x="7" y="287"/>
                  <a:pt x="13" y="288"/>
                </a:cubicBezTo>
                <a:cubicBezTo>
                  <a:pt x="19" y="288"/>
                  <a:pt x="24" y="285"/>
                  <a:pt x="28" y="281"/>
                </a:cubicBezTo>
                <a:cubicBezTo>
                  <a:pt x="40" y="272"/>
                  <a:pt x="53" y="257"/>
                  <a:pt x="61" y="245"/>
                </a:cubicBezTo>
                <a:cubicBezTo>
                  <a:pt x="89" y="197"/>
                  <a:pt x="118" y="150"/>
                  <a:pt x="146" y="103"/>
                </a:cubicBezTo>
                <a:cubicBezTo>
                  <a:pt x="160" y="80"/>
                  <a:pt x="174" y="56"/>
                  <a:pt x="188" y="32"/>
                </a:cubicBez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2">
            <a:extLst>
              <a:ext uri="{FF2B5EF4-FFF2-40B4-BE49-F238E27FC236}">
                <a16:creationId xmlns:a16="http://schemas.microsoft.com/office/drawing/2014/main" id="{C0C8CE7E-E541-48F7-8541-6D9D47D22D9B}"/>
              </a:ext>
            </a:extLst>
          </p:cNvPr>
          <p:cNvSpPr>
            <a:spLocks/>
          </p:cNvSpPr>
          <p:nvPr/>
        </p:nvSpPr>
        <p:spPr bwMode="auto">
          <a:xfrm>
            <a:off x="755727" y="2229854"/>
            <a:ext cx="185738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3 w 206"/>
              <a:gd name="T9" fmla="*/ 288 h 288"/>
              <a:gd name="T10" fmla="*/ 29 w 206"/>
              <a:gd name="T11" fmla="*/ 281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2" y="269"/>
                  <a:pt x="0" y="274"/>
                  <a:pt x="1" y="278"/>
                </a:cubicBezTo>
                <a:cubicBezTo>
                  <a:pt x="2" y="284"/>
                  <a:pt x="8" y="287"/>
                  <a:pt x="13" y="288"/>
                </a:cubicBezTo>
                <a:cubicBezTo>
                  <a:pt x="19" y="288"/>
                  <a:pt x="24" y="285"/>
                  <a:pt x="29" y="281"/>
                </a:cubicBezTo>
                <a:cubicBezTo>
                  <a:pt x="41" y="273"/>
                  <a:pt x="54" y="257"/>
                  <a:pt x="61" y="245"/>
                </a:cubicBezTo>
                <a:cubicBezTo>
                  <a:pt x="90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2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3">
            <a:extLst>
              <a:ext uri="{FF2B5EF4-FFF2-40B4-BE49-F238E27FC236}">
                <a16:creationId xmlns:a16="http://schemas.microsoft.com/office/drawing/2014/main" id="{A11AAC64-0957-4A3B-AB45-2CE8C8F7B9BC}"/>
              </a:ext>
            </a:extLst>
          </p:cNvPr>
          <p:cNvSpPr>
            <a:spLocks/>
          </p:cNvSpPr>
          <p:nvPr/>
        </p:nvSpPr>
        <p:spPr bwMode="auto">
          <a:xfrm>
            <a:off x="9224060" y="1973262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8 w 206"/>
              <a:gd name="T3" fmla="*/ 13 h 287"/>
              <a:gd name="T4" fmla="*/ 4 w 206"/>
              <a:gd name="T5" fmla="*/ 265 h 287"/>
              <a:gd name="T6" fmla="*/ 0 w 206"/>
              <a:gd name="T7" fmla="*/ 278 h 287"/>
              <a:gd name="T8" fmla="*/ 13 w 206"/>
              <a:gd name="T9" fmla="*/ 287 h 287"/>
              <a:gd name="T10" fmla="*/ 28 w 206"/>
              <a:gd name="T11" fmla="*/ 281 h 287"/>
              <a:gd name="T12" fmla="*/ 61 w 206"/>
              <a:gd name="T13" fmla="*/ 244 h 287"/>
              <a:gd name="T14" fmla="*/ 146 w 206"/>
              <a:gd name="T15" fmla="*/ 103 h 287"/>
              <a:gd name="T16" fmla="*/ 188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1"/>
                  <a:pt x="193" y="6"/>
                  <a:pt x="188" y="13"/>
                </a:cubicBezTo>
                <a:cubicBezTo>
                  <a:pt x="130" y="100"/>
                  <a:pt x="58" y="175"/>
                  <a:pt x="4" y="265"/>
                </a:cubicBezTo>
                <a:cubicBezTo>
                  <a:pt x="2" y="269"/>
                  <a:pt x="0" y="273"/>
                  <a:pt x="0" y="278"/>
                </a:cubicBezTo>
                <a:cubicBezTo>
                  <a:pt x="1" y="283"/>
                  <a:pt x="7" y="287"/>
                  <a:pt x="13" y="287"/>
                </a:cubicBezTo>
                <a:cubicBezTo>
                  <a:pt x="18" y="287"/>
                  <a:pt x="24" y="284"/>
                  <a:pt x="28" y="281"/>
                </a:cubicBezTo>
                <a:cubicBezTo>
                  <a:pt x="40" y="272"/>
                  <a:pt x="53" y="257"/>
                  <a:pt x="61" y="244"/>
                </a:cubicBezTo>
                <a:cubicBezTo>
                  <a:pt x="89" y="197"/>
                  <a:pt x="118" y="150"/>
                  <a:pt x="146" y="103"/>
                </a:cubicBezTo>
                <a:cubicBezTo>
                  <a:pt x="160" y="79"/>
                  <a:pt x="174" y="55"/>
                  <a:pt x="188" y="32"/>
                </a:cubicBez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4">
            <a:extLst>
              <a:ext uri="{FF2B5EF4-FFF2-40B4-BE49-F238E27FC236}">
                <a16:creationId xmlns:a16="http://schemas.microsoft.com/office/drawing/2014/main" id="{391A9430-F712-4F4C-9878-1FFEC82A4D1E}"/>
              </a:ext>
            </a:extLst>
          </p:cNvPr>
          <p:cNvSpPr>
            <a:spLocks/>
          </p:cNvSpPr>
          <p:nvPr/>
        </p:nvSpPr>
        <p:spPr bwMode="auto">
          <a:xfrm>
            <a:off x="6999975" y="1012869"/>
            <a:ext cx="187325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4 w 206"/>
              <a:gd name="T9" fmla="*/ 287 h 288"/>
              <a:gd name="T10" fmla="*/ 29 w 206"/>
              <a:gd name="T11" fmla="*/ 281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3" y="269"/>
                  <a:pt x="0" y="274"/>
                  <a:pt x="1" y="278"/>
                </a:cubicBezTo>
                <a:cubicBezTo>
                  <a:pt x="2" y="284"/>
                  <a:pt x="8" y="287"/>
                  <a:pt x="14" y="287"/>
                </a:cubicBezTo>
                <a:cubicBezTo>
                  <a:pt x="19" y="288"/>
                  <a:pt x="25" y="285"/>
                  <a:pt x="29" y="281"/>
                </a:cubicBezTo>
                <a:cubicBezTo>
                  <a:pt x="41" y="272"/>
                  <a:pt x="54" y="257"/>
                  <a:pt x="62" y="245"/>
                </a:cubicBezTo>
                <a:cubicBezTo>
                  <a:pt x="90" y="197"/>
                  <a:pt x="118" y="150"/>
                  <a:pt x="147" y="103"/>
                </a:cubicBezTo>
                <a:cubicBezTo>
                  <a:pt x="161" y="79"/>
                  <a:pt x="175" y="56"/>
                  <a:pt x="189" y="32"/>
                </a:cubicBezTo>
                <a:cubicBezTo>
                  <a:pt x="196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45">
            <a:extLst>
              <a:ext uri="{FF2B5EF4-FFF2-40B4-BE49-F238E27FC236}">
                <a16:creationId xmlns:a16="http://schemas.microsoft.com/office/drawing/2014/main" id="{8B032690-EEEC-4FB6-A3E7-026DD675E49A}"/>
              </a:ext>
            </a:extLst>
          </p:cNvPr>
          <p:cNvSpPr>
            <a:spLocks/>
          </p:cNvSpPr>
          <p:nvPr/>
        </p:nvSpPr>
        <p:spPr bwMode="auto">
          <a:xfrm>
            <a:off x="2095577" y="2009191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9 h 288"/>
              <a:gd name="T8" fmla="*/ 14 w 206"/>
              <a:gd name="T9" fmla="*/ 288 h 288"/>
              <a:gd name="T10" fmla="*/ 29 w 206"/>
              <a:gd name="T11" fmla="*/ 282 h 288"/>
              <a:gd name="T12" fmla="*/ 62 w 206"/>
              <a:gd name="T13" fmla="*/ 245 h 288"/>
              <a:gd name="T14" fmla="*/ 147 w 206"/>
              <a:gd name="T15" fmla="*/ 104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1"/>
                  <a:pt x="59" y="176"/>
                  <a:pt x="5" y="266"/>
                </a:cubicBezTo>
                <a:cubicBezTo>
                  <a:pt x="3" y="270"/>
                  <a:pt x="0" y="274"/>
                  <a:pt x="1" y="279"/>
                </a:cubicBezTo>
                <a:cubicBezTo>
                  <a:pt x="2" y="284"/>
                  <a:pt x="8" y="288"/>
                  <a:pt x="14" y="288"/>
                </a:cubicBezTo>
                <a:cubicBezTo>
                  <a:pt x="19" y="288"/>
                  <a:pt x="25" y="285"/>
                  <a:pt x="29" y="282"/>
                </a:cubicBezTo>
                <a:cubicBezTo>
                  <a:pt x="41" y="273"/>
                  <a:pt x="54" y="258"/>
                  <a:pt x="62" y="245"/>
                </a:cubicBezTo>
                <a:cubicBezTo>
                  <a:pt x="90" y="198"/>
                  <a:pt x="118" y="151"/>
                  <a:pt x="147" y="104"/>
                </a:cubicBezTo>
                <a:lnTo>
                  <a:pt x="189" y="33"/>
                </a:lnTo>
                <a:cubicBezTo>
                  <a:pt x="196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46">
            <a:extLst>
              <a:ext uri="{FF2B5EF4-FFF2-40B4-BE49-F238E27FC236}">
                <a16:creationId xmlns:a16="http://schemas.microsoft.com/office/drawing/2014/main" id="{F596C642-A506-40CE-930E-4DDE890CE89A}"/>
              </a:ext>
            </a:extLst>
          </p:cNvPr>
          <p:cNvSpPr>
            <a:spLocks/>
          </p:cNvSpPr>
          <p:nvPr/>
        </p:nvSpPr>
        <p:spPr bwMode="auto">
          <a:xfrm>
            <a:off x="8636685" y="919162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8 w 206"/>
              <a:gd name="T3" fmla="*/ 13 h 287"/>
              <a:gd name="T4" fmla="*/ 4 w 206"/>
              <a:gd name="T5" fmla="*/ 265 h 287"/>
              <a:gd name="T6" fmla="*/ 0 w 206"/>
              <a:gd name="T7" fmla="*/ 278 h 287"/>
              <a:gd name="T8" fmla="*/ 13 w 206"/>
              <a:gd name="T9" fmla="*/ 287 h 287"/>
              <a:gd name="T10" fmla="*/ 28 w 206"/>
              <a:gd name="T11" fmla="*/ 281 h 287"/>
              <a:gd name="T12" fmla="*/ 61 w 206"/>
              <a:gd name="T13" fmla="*/ 244 h 287"/>
              <a:gd name="T14" fmla="*/ 146 w 206"/>
              <a:gd name="T15" fmla="*/ 103 h 287"/>
              <a:gd name="T16" fmla="*/ 188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2"/>
                  <a:pt x="193" y="7"/>
                  <a:pt x="188" y="13"/>
                </a:cubicBezTo>
                <a:cubicBezTo>
                  <a:pt x="130" y="100"/>
                  <a:pt x="58" y="175"/>
                  <a:pt x="4" y="265"/>
                </a:cubicBezTo>
                <a:cubicBezTo>
                  <a:pt x="2" y="269"/>
                  <a:pt x="0" y="273"/>
                  <a:pt x="0" y="278"/>
                </a:cubicBezTo>
                <a:cubicBezTo>
                  <a:pt x="1" y="283"/>
                  <a:pt x="7" y="287"/>
                  <a:pt x="13" y="287"/>
                </a:cubicBezTo>
                <a:cubicBezTo>
                  <a:pt x="18" y="287"/>
                  <a:pt x="24" y="284"/>
                  <a:pt x="28" y="281"/>
                </a:cubicBezTo>
                <a:cubicBezTo>
                  <a:pt x="40" y="272"/>
                  <a:pt x="53" y="257"/>
                  <a:pt x="61" y="244"/>
                </a:cubicBezTo>
                <a:cubicBezTo>
                  <a:pt x="89" y="197"/>
                  <a:pt x="118" y="150"/>
                  <a:pt x="146" y="103"/>
                </a:cubicBezTo>
                <a:cubicBezTo>
                  <a:pt x="160" y="79"/>
                  <a:pt x="174" y="56"/>
                  <a:pt x="188" y="32"/>
                </a:cubicBez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47">
            <a:extLst>
              <a:ext uri="{FF2B5EF4-FFF2-40B4-BE49-F238E27FC236}">
                <a16:creationId xmlns:a16="http://schemas.microsoft.com/office/drawing/2014/main" id="{7B6172BD-0927-4A67-90FB-91A58EDF2FE1}"/>
              </a:ext>
            </a:extLst>
          </p:cNvPr>
          <p:cNvSpPr>
            <a:spLocks/>
          </p:cNvSpPr>
          <p:nvPr/>
        </p:nvSpPr>
        <p:spPr bwMode="auto">
          <a:xfrm>
            <a:off x="3510907" y="2504206"/>
            <a:ext cx="187325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3 w 206"/>
              <a:gd name="T9" fmla="*/ 288 h 288"/>
              <a:gd name="T10" fmla="*/ 29 w 206"/>
              <a:gd name="T11" fmla="*/ 281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2" y="269"/>
                  <a:pt x="0" y="274"/>
                  <a:pt x="1" y="278"/>
                </a:cubicBezTo>
                <a:cubicBezTo>
                  <a:pt x="1" y="284"/>
                  <a:pt x="7" y="287"/>
                  <a:pt x="13" y="288"/>
                </a:cubicBezTo>
                <a:cubicBezTo>
                  <a:pt x="19" y="288"/>
                  <a:pt x="24" y="285"/>
                  <a:pt x="29" y="281"/>
                </a:cubicBezTo>
                <a:cubicBezTo>
                  <a:pt x="41" y="273"/>
                  <a:pt x="54" y="257"/>
                  <a:pt x="61" y="245"/>
                </a:cubicBezTo>
                <a:cubicBezTo>
                  <a:pt x="90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2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48">
            <a:extLst>
              <a:ext uri="{FF2B5EF4-FFF2-40B4-BE49-F238E27FC236}">
                <a16:creationId xmlns:a16="http://schemas.microsoft.com/office/drawing/2014/main" id="{605C0A98-E984-4F63-A44F-3DA27545BA45}"/>
              </a:ext>
            </a:extLst>
          </p:cNvPr>
          <p:cNvSpPr>
            <a:spLocks/>
          </p:cNvSpPr>
          <p:nvPr/>
        </p:nvSpPr>
        <p:spPr bwMode="auto">
          <a:xfrm>
            <a:off x="4028172" y="939800"/>
            <a:ext cx="187325" cy="234950"/>
          </a:xfrm>
          <a:custGeom>
            <a:avLst/>
            <a:gdLst>
              <a:gd name="T0" fmla="*/ 206 w 206"/>
              <a:gd name="T1" fmla="*/ 0 h 287"/>
              <a:gd name="T2" fmla="*/ 189 w 206"/>
              <a:gd name="T3" fmla="*/ 13 h 287"/>
              <a:gd name="T4" fmla="*/ 5 w 206"/>
              <a:gd name="T5" fmla="*/ 265 h 287"/>
              <a:gd name="T6" fmla="*/ 1 w 206"/>
              <a:gd name="T7" fmla="*/ 278 h 287"/>
              <a:gd name="T8" fmla="*/ 13 w 206"/>
              <a:gd name="T9" fmla="*/ 287 h 287"/>
              <a:gd name="T10" fmla="*/ 29 w 206"/>
              <a:gd name="T11" fmla="*/ 281 h 287"/>
              <a:gd name="T12" fmla="*/ 62 w 206"/>
              <a:gd name="T13" fmla="*/ 244 h 287"/>
              <a:gd name="T14" fmla="*/ 147 w 206"/>
              <a:gd name="T15" fmla="*/ 103 h 287"/>
              <a:gd name="T16" fmla="*/ 189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2"/>
                  <a:pt x="194" y="7"/>
                  <a:pt x="189" y="13"/>
                </a:cubicBezTo>
                <a:cubicBezTo>
                  <a:pt x="130" y="100"/>
                  <a:pt x="59" y="175"/>
                  <a:pt x="5" y="265"/>
                </a:cubicBezTo>
                <a:cubicBezTo>
                  <a:pt x="3" y="269"/>
                  <a:pt x="0" y="273"/>
                  <a:pt x="1" y="278"/>
                </a:cubicBezTo>
                <a:cubicBezTo>
                  <a:pt x="2" y="283"/>
                  <a:pt x="8" y="287"/>
                  <a:pt x="13" y="287"/>
                </a:cubicBezTo>
                <a:cubicBezTo>
                  <a:pt x="19" y="287"/>
                  <a:pt x="25" y="284"/>
                  <a:pt x="29" y="281"/>
                </a:cubicBezTo>
                <a:cubicBezTo>
                  <a:pt x="41" y="272"/>
                  <a:pt x="54" y="257"/>
                  <a:pt x="62" y="244"/>
                </a:cubicBezTo>
                <a:cubicBezTo>
                  <a:pt x="90" y="197"/>
                  <a:pt x="118" y="150"/>
                  <a:pt x="147" y="103"/>
                </a:cubicBezTo>
                <a:lnTo>
                  <a:pt x="189" y="32"/>
                </a:lnTo>
                <a:cubicBezTo>
                  <a:pt x="196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49">
            <a:extLst>
              <a:ext uri="{FF2B5EF4-FFF2-40B4-BE49-F238E27FC236}">
                <a16:creationId xmlns:a16="http://schemas.microsoft.com/office/drawing/2014/main" id="{E485A949-CD86-4543-8D97-71BC80FC4306}"/>
              </a:ext>
            </a:extLst>
          </p:cNvPr>
          <p:cNvSpPr>
            <a:spLocks/>
          </p:cNvSpPr>
          <p:nvPr/>
        </p:nvSpPr>
        <p:spPr bwMode="auto">
          <a:xfrm>
            <a:off x="10630433" y="1204912"/>
            <a:ext cx="185738" cy="234950"/>
          </a:xfrm>
          <a:custGeom>
            <a:avLst/>
            <a:gdLst>
              <a:gd name="T0" fmla="*/ 206 w 206"/>
              <a:gd name="T1" fmla="*/ 0 h 287"/>
              <a:gd name="T2" fmla="*/ 189 w 206"/>
              <a:gd name="T3" fmla="*/ 13 h 287"/>
              <a:gd name="T4" fmla="*/ 5 w 206"/>
              <a:gd name="T5" fmla="*/ 265 h 287"/>
              <a:gd name="T6" fmla="*/ 1 w 206"/>
              <a:gd name="T7" fmla="*/ 278 h 287"/>
              <a:gd name="T8" fmla="*/ 14 w 206"/>
              <a:gd name="T9" fmla="*/ 287 h 287"/>
              <a:gd name="T10" fmla="*/ 29 w 206"/>
              <a:gd name="T11" fmla="*/ 281 h 287"/>
              <a:gd name="T12" fmla="*/ 62 w 206"/>
              <a:gd name="T13" fmla="*/ 244 h 287"/>
              <a:gd name="T14" fmla="*/ 147 w 206"/>
              <a:gd name="T15" fmla="*/ 103 h 287"/>
              <a:gd name="T16" fmla="*/ 189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2"/>
                  <a:pt x="194" y="7"/>
                  <a:pt x="189" y="13"/>
                </a:cubicBezTo>
                <a:cubicBezTo>
                  <a:pt x="130" y="100"/>
                  <a:pt x="59" y="175"/>
                  <a:pt x="5" y="265"/>
                </a:cubicBezTo>
                <a:cubicBezTo>
                  <a:pt x="3" y="269"/>
                  <a:pt x="0" y="273"/>
                  <a:pt x="1" y="278"/>
                </a:cubicBezTo>
                <a:cubicBezTo>
                  <a:pt x="2" y="283"/>
                  <a:pt x="8" y="287"/>
                  <a:pt x="14" y="287"/>
                </a:cubicBezTo>
                <a:cubicBezTo>
                  <a:pt x="19" y="287"/>
                  <a:pt x="25" y="284"/>
                  <a:pt x="29" y="281"/>
                </a:cubicBezTo>
                <a:cubicBezTo>
                  <a:pt x="41" y="272"/>
                  <a:pt x="54" y="257"/>
                  <a:pt x="62" y="244"/>
                </a:cubicBezTo>
                <a:cubicBezTo>
                  <a:pt x="90" y="197"/>
                  <a:pt x="118" y="150"/>
                  <a:pt x="147" y="103"/>
                </a:cubicBezTo>
                <a:cubicBezTo>
                  <a:pt x="161" y="79"/>
                  <a:pt x="175" y="56"/>
                  <a:pt x="189" y="32"/>
                </a:cubicBezTo>
                <a:cubicBezTo>
                  <a:pt x="196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0">
            <a:extLst>
              <a:ext uri="{FF2B5EF4-FFF2-40B4-BE49-F238E27FC236}">
                <a16:creationId xmlns:a16="http://schemas.microsoft.com/office/drawing/2014/main" id="{5520C0D5-BDFF-49BF-96F8-389475DBEC10}"/>
              </a:ext>
            </a:extLst>
          </p:cNvPr>
          <p:cNvSpPr>
            <a:spLocks/>
          </p:cNvSpPr>
          <p:nvPr/>
        </p:nvSpPr>
        <p:spPr bwMode="auto">
          <a:xfrm>
            <a:off x="11025720" y="1738312"/>
            <a:ext cx="187325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8 h 288"/>
              <a:gd name="T8" fmla="*/ 14 w 206"/>
              <a:gd name="T9" fmla="*/ 288 h 288"/>
              <a:gd name="T10" fmla="*/ 29 w 206"/>
              <a:gd name="T11" fmla="*/ 282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1"/>
                  <a:pt x="59" y="176"/>
                  <a:pt x="5" y="266"/>
                </a:cubicBezTo>
                <a:cubicBezTo>
                  <a:pt x="3" y="269"/>
                  <a:pt x="0" y="274"/>
                  <a:pt x="1" y="278"/>
                </a:cubicBezTo>
                <a:cubicBezTo>
                  <a:pt x="2" y="284"/>
                  <a:pt x="8" y="288"/>
                  <a:pt x="14" y="288"/>
                </a:cubicBezTo>
                <a:cubicBezTo>
                  <a:pt x="19" y="288"/>
                  <a:pt x="25" y="285"/>
                  <a:pt x="29" y="282"/>
                </a:cubicBezTo>
                <a:cubicBezTo>
                  <a:pt x="41" y="273"/>
                  <a:pt x="54" y="257"/>
                  <a:pt x="62" y="245"/>
                </a:cubicBezTo>
                <a:cubicBezTo>
                  <a:pt x="90" y="198"/>
                  <a:pt x="118" y="151"/>
                  <a:pt x="147" y="103"/>
                </a:cubicBezTo>
                <a:cubicBezTo>
                  <a:pt x="161" y="80"/>
                  <a:pt x="175" y="56"/>
                  <a:pt x="189" y="33"/>
                </a:cubicBezTo>
                <a:cubicBezTo>
                  <a:pt x="196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1">
            <a:extLst>
              <a:ext uri="{FF2B5EF4-FFF2-40B4-BE49-F238E27FC236}">
                <a16:creationId xmlns:a16="http://schemas.microsoft.com/office/drawing/2014/main" id="{901B4776-08EB-4455-8A1A-AB66D5478F98}"/>
              </a:ext>
            </a:extLst>
          </p:cNvPr>
          <p:cNvSpPr>
            <a:spLocks/>
          </p:cNvSpPr>
          <p:nvPr/>
        </p:nvSpPr>
        <p:spPr bwMode="auto">
          <a:xfrm>
            <a:off x="911590" y="1294230"/>
            <a:ext cx="187325" cy="234950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4 w 206"/>
              <a:gd name="T5" fmla="*/ 266 h 288"/>
              <a:gd name="T6" fmla="*/ 0 w 206"/>
              <a:gd name="T7" fmla="*/ 278 h 288"/>
              <a:gd name="T8" fmla="*/ 13 w 206"/>
              <a:gd name="T9" fmla="*/ 288 h 288"/>
              <a:gd name="T10" fmla="*/ 29 w 206"/>
              <a:gd name="T11" fmla="*/ 282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1"/>
                  <a:pt x="58" y="176"/>
                  <a:pt x="4" y="266"/>
                </a:cubicBezTo>
                <a:cubicBezTo>
                  <a:pt x="2" y="270"/>
                  <a:pt x="0" y="274"/>
                  <a:pt x="0" y="278"/>
                </a:cubicBezTo>
                <a:cubicBezTo>
                  <a:pt x="1" y="284"/>
                  <a:pt x="7" y="288"/>
                  <a:pt x="13" y="288"/>
                </a:cubicBezTo>
                <a:cubicBezTo>
                  <a:pt x="19" y="288"/>
                  <a:pt x="24" y="285"/>
                  <a:pt x="29" y="282"/>
                </a:cubicBezTo>
                <a:cubicBezTo>
                  <a:pt x="40" y="273"/>
                  <a:pt x="54" y="258"/>
                  <a:pt x="61" y="245"/>
                </a:cubicBezTo>
                <a:cubicBezTo>
                  <a:pt x="89" y="198"/>
                  <a:pt x="118" y="151"/>
                  <a:pt x="146" y="103"/>
                </a:cubicBezTo>
                <a:cubicBezTo>
                  <a:pt x="160" y="80"/>
                  <a:pt x="174" y="56"/>
                  <a:pt x="189" y="33"/>
                </a:cubicBezTo>
                <a:cubicBezTo>
                  <a:pt x="195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52">
            <a:extLst>
              <a:ext uri="{FF2B5EF4-FFF2-40B4-BE49-F238E27FC236}">
                <a16:creationId xmlns:a16="http://schemas.microsoft.com/office/drawing/2014/main" id="{EE3612AE-7003-452A-895F-F23D55FECB17}"/>
              </a:ext>
            </a:extLst>
          </p:cNvPr>
          <p:cNvSpPr>
            <a:spLocks/>
          </p:cNvSpPr>
          <p:nvPr/>
        </p:nvSpPr>
        <p:spPr bwMode="auto">
          <a:xfrm>
            <a:off x="4824541" y="2010987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9 w 206"/>
              <a:gd name="T3" fmla="*/ 13 h 287"/>
              <a:gd name="T4" fmla="*/ 4 w 206"/>
              <a:gd name="T5" fmla="*/ 265 h 287"/>
              <a:gd name="T6" fmla="*/ 0 w 206"/>
              <a:gd name="T7" fmla="*/ 278 h 287"/>
              <a:gd name="T8" fmla="*/ 13 w 206"/>
              <a:gd name="T9" fmla="*/ 287 h 287"/>
              <a:gd name="T10" fmla="*/ 29 w 206"/>
              <a:gd name="T11" fmla="*/ 281 h 287"/>
              <a:gd name="T12" fmla="*/ 61 w 206"/>
              <a:gd name="T13" fmla="*/ 244 h 287"/>
              <a:gd name="T14" fmla="*/ 146 w 206"/>
              <a:gd name="T15" fmla="*/ 103 h 287"/>
              <a:gd name="T16" fmla="*/ 189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1"/>
                  <a:pt x="193" y="6"/>
                  <a:pt x="189" y="13"/>
                </a:cubicBezTo>
                <a:cubicBezTo>
                  <a:pt x="130" y="100"/>
                  <a:pt x="58" y="175"/>
                  <a:pt x="4" y="265"/>
                </a:cubicBezTo>
                <a:cubicBezTo>
                  <a:pt x="2" y="269"/>
                  <a:pt x="0" y="273"/>
                  <a:pt x="0" y="278"/>
                </a:cubicBezTo>
                <a:cubicBezTo>
                  <a:pt x="1" y="283"/>
                  <a:pt x="7" y="287"/>
                  <a:pt x="13" y="287"/>
                </a:cubicBezTo>
                <a:cubicBezTo>
                  <a:pt x="19" y="287"/>
                  <a:pt x="24" y="284"/>
                  <a:pt x="29" y="281"/>
                </a:cubicBezTo>
                <a:cubicBezTo>
                  <a:pt x="40" y="272"/>
                  <a:pt x="53" y="257"/>
                  <a:pt x="61" y="244"/>
                </a:cubicBezTo>
                <a:cubicBezTo>
                  <a:pt x="89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53">
            <a:extLst>
              <a:ext uri="{FF2B5EF4-FFF2-40B4-BE49-F238E27FC236}">
                <a16:creationId xmlns:a16="http://schemas.microsoft.com/office/drawing/2014/main" id="{13945B37-BB52-4EB3-A228-035B80EBD468}"/>
              </a:ext>
            </a:extLst>
          </p:cNvPr>
          <p:cNvSpPr>
            <a:spLocks/>
          </p:cNvSpPr>
          <p:nvPr/>
        </p:nvSpPr>
        <p:spPr bwMode="auto">
          <a:xfrm>
            <a:off x="2632760" y="1174750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8 h 288"/>
              <a:gd name="T8" fmla="*/ 14 w 206"/>
              <a:gd name="T9" fmla="*/ 288 h 288"/>
              <a:gd name="T10" fmla="*/ 29 w 206"/>
              <a:gd name="T11" fmla="*/ 282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1"/>
                  <a:pt x="59" y="176"/>
                  <a:pt x="5" y="266"/>
                </a:cubicBezTo>
                <a:cubicBezTo>
                  <a:pt x="3" y="270"/>
                  <a:pt x="0" y="274"/>
                  <a:pt x="1" y="278"/>
                </a:cubicBezTo>
                <a:cubicBezTo>
                  <a:pt x="2" y="284"/>
                  <a:pt x="8" y="288"/>
                  <a:pt x="14" y="288"/>
                </a:cubicBezTo>
                <a:cubicBezTo>
                  <a:pt x="19" y="288"/>
                  <a:pt x="25" y="285"/>
                  <a:pt x="29" y="282"/>
                </a:cubicBezTo>
                <a:cubicBezTo>
                  <a:pt x="41" y="273"/>
                  <a:pt x="54" y="258"/>
                  <a:pt x="62" y="245"/>
                </a:cubicBezTo>
                <a:cubicBezTo>
                  <a:pt x="90" y="198"/>
                  <a:pt x="118" y="151"/>
                  <a:pt x="147" y="103"/>
                </a:cubicBezTo>
                <a:lnTo>
                  <a:pt x="189" y="33"/>
                </a:lnTo>
                <a:cubicBezTo>
                  <a:pt x="196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4">
            <a:extLst>
              <a:ext uri="{FF2B5EF4-FFF2-40B4-BE49-F238E27FC236}">
                <a16:creationId xmlns:a16="http://schemas.microsoft.com/office/drawing/2014/main" id="{C2933ECE-774B-4EE0-A6A0-3FAEC5433BE1}"/>
              </a:ext>
            </a:extLst>
          </p:cNvPr>
          <p:cNvSpPr>
            <a:spLocks/>
          </p:cNvSpPr>
          <p:nvPr/>
        </p:nvSpPr>
        <p:spPr bwMode="auto">
          <a:xfrm>
            <a:off x="8311247" y="2259012"/>
            <a:ext cx="185738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6 h 288"/>
              <a:gd name="T6" fmla="*/ 1 w 206"/>
              <a:gd name="T7" fmla="*/ 278 h 288"/>
              <a:gd name="T8" fmla="*/ 14 w 206"/>
              <a:gd name="T9" fmla="*/ 288 h 288"/>
              <a:gd name="T10" fmla="*/ 29 w 206"/>
              <a:gd name="T11" fmla="*/ 282 h 288"/>
              <a:gd name="T12" fmla="*/ 62 w 206"/>
              <a:gd name="T13" fmla="*/ 245 h 288"/>
              <a:gd name="T14" fmla="*/ 147 w 206"/>
              <a:gd name="T15" fmla="*/ 103 h 288"/>
              <a:gd name="T16" fmla="*/ 189 w 206"/>
              <a:gd name="T17" fmla="*/ 33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4" y="7"/>
                  <a:pt x="189" y="14"/>
                </a:cubicBezTo>
                <a:cubicBezTo>
                  <a:pt x="130" y="100"/>
                  <a:pt x="59" y="176"/>
                  <a:pt x="5" y="266"/>
                </a:cubicBezTo>
                <a:cubicBezTo>
                  <a:pt x="3" y="269"/>
                  <a:pt x="0" y="274"/>
                  <a:pt x="1" y="278"/>
                </a:cubicBezTo>
                <a:cubicBezTo>
                  <a:pt x="2" y="284"/>
                  <a:pt x="8" y="288"/>
                  <a:pt x="14" y="288"/>
                </a:cubicBezTo>
                <a:cubicBezTo>
                  <a:pt x="19" y="288"/>
                  <a:pt x="25" y="285"/>
                  <a:pt x="29" y="282"/>
                </a:cubicBezTo>
                <a:cubicBezTo>
                  <a:pt x="41" y="273"/>
                  <a:pt x="54" y="257"/>
                  <a:pt x="62" y="245"/>
                </a:cubicBezTo>
                <a:cubicBezTo>
                  <a:pt x="90" y="198"/>
                  <a:pt x="118" y="150"/>
                  <a:pt x="147" y="103"/>
                </a:cubicBezTo>
                <a:cubicBezTo>
                  <a:pt x="161" y="80"/>
                  <a:pt x="175" y="56"/>
                  <a:pt x="189" y="33"/>
                </a:cubicBezTo>
                <a:cubicBezTo>
                  <a:pt x="196" y="22"/>
                  <a:pt x="203" y="13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55">
            <a:extLst>
              <a:ext uri="{FF2B5EF4-FFF2-40B4-BE49-F238E27FC236}">
                <a16:creationId xmlns:a16="http://schemas.microsoft.com/office/drawing/2014/main" id="{31682FB6-A270-40EB-A25C-02B6EC4EEFE1}"/>
              </a:ext>
            </a:extLst>
          </p:cNvPr>
          <p:cNvSpPr>
            <a:spLocks/>
          </p:cNvSpPr>
          <p:nvPr/>
        </p:nvSpPr>
        <p:spPr bwMode="auto">
          <a:xfrm>
            <a:off x="4005947" y="1741487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9 w 206"/>
              <a:gd name="T3" fmla="*/ 13 h 287"/>
              <a:gd name="T4" fmla="*/ 5 w 206"/>
              <a:gd name="T5" fmla="*/ 265 h 287"/>
              <a:gd name="T6" fmla="*/ 1 w 206"/>
              <a:gd name="T7" fmla="*/ 278 h 287"/>
              <a:gd name="T8" fmla="*/ 13 w 206"/>
              <a:gd name="T9" fmla="*/ 287 h 287"/>
              <a:gd name="T10" fmla="*/ 29 w 206"/>
              <a:gd name="T11" fmla="*/ 281 h 287"/>
              <a:gd name="T12" fmla="*/ 61 w 206"/>
              <a:gd name="T13" fmla="*/ 244 h 287"/>
              <a:gd name="T14" fmla="*/ 146 w 206"/>
              <a:gd name="T15" fmla="*/ 103 h 287"/>
              <a:gd name="T16" fmla="*/ 189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2"/>
                  <a:pt x="193" y="7"/>
                  <a:pt x="189" y="13"/>
                </a:cubicBezTo>
                <a:cubicBezTo>
                  <a:pt x="130" y="100"/>
                  <a:pt x="59" y="175"/>
                  <a:pt x="5" y="265"/>
                </a:cubicBezTo>
                <a:cubicBezTo>
                  <a:pt x="2" y="269"/>
                  <a:pt x="0" y="273"/>
                  <a:pt x="1" y="278"/>
                </a:cubicBezTo>
                <a:cubicBezTo>
                  <a:pt x="1" y="283"/>
                  <a:pt x="7" y="287"/>
                  <a:pt x="13" y="287"/>
                </a:cubicBezTo>
                <a:cubicBezTo>
                  <a:pt x="19" y="287"/>
                  <a:pt x="24" y="284"/>
                  <a:pt x="29" y="281"/>
                </a:cubicBezTo>
                <a:cubicBezTo>
                  <a:pt x="41" y="272"/>
                  <a:pt x="54" y="257"/>
                  <a:pt x="61" y="244"/>
                </a:cubicBezTo>
                <a:cubicBezTo>
                  <a:pt x="90" y="197"/>
                  <a:pt x="118" y="150"/>
                  <a:pt x="146" y="103"/>
                </a:cubicBezTo>
                <a:cubicBezTo>
                  <a:pt x="160" y="79"/>
                  <a:pt x="175" y="56"/>
                  <a:pt x="189" y="32"/>
                </a:cubicBez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56">
            <a:extLst>
              <a:ext uri="{FF2B5EF4-FFF2-40B4-BE49-F238E27FC236}">
                <a16:creationId xmlns:a16="http://schemas.microsoft.com/office/drawing/2014/main" id="{709F4D46-C860-4FB3-BF5C-7E92A579CCFC}"/>
              </a:ext>
            </a:extLst>
          </p:cNvPr>
          <p:cNvSpPr>
            <a:spLocks/>
          </p:cNvSpPr>
          <p:nvPr/>
        </p:nvSpPr>
        <p:spPr bwMode="auto">
          <a:xfrm>
            <a:off x="5528012" y="1506418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9 w 206"/>
              <a:gd name="T3" fmla="*/ 13 h 287"/>
              <a:gd name="T4" fmla="*/ 5 w 206"/>
              <a:gd name="T5" fmla="*/ 265 h 287"/>
              <a:gd name="T6" fmla="*/ 1 w 206"/>
              <a:gd name="T7" fmla="*/ 278 h 287"/>
              <a:gd name="T8" fmla="*/ 13 w 206"/>
              <a:gd name="T9" fmla="*/ 287 h 287"/>
              <a:gd name="T10" fmla="*/ 29 w 206"/>
              <a:gd name="T11" fmla="*/ 281 h 287"/>
              <a:gd name="T12" fmla="*/ 62 w 206"/>
              <a:gd name="T13" fmla="*/ 244 h 287"/>
              <a:gd name="T14" fmla="*/ 146 w 206"/>
              <a:gd name="T15" fmla="*/ 103 h 287"/>
              <a:gd name="T16" fmla="*/ 189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1"/>
                  <a:pt x="194" y="6"/>
                  <a:pt x="189" y="13"/>
                </a:cubicBezTo>
                <a:cubicBezTo>
                  <a:pt x="130" y="100"/>
                  <a:pt x="59" y="175"/>
                  <a:pt x="5" y="265"/>
                </a:cubicBezTo>
                <a:cubicBezTo>
                  <a:pt x="2" y="269"/>
                  <a:pt x="0" y="273"/>
                  <a:pt x="1" y="278"/>
                </a:cubicBezTo>
                <a:cubicBezTo>
                  <a:pt x="2" y="283"/>
                  <a:pt x="8" y="287"/>
                  <a:pt x="13" y="287"/>
                </a:cubicBezTo>
                <a:cubicBezTo>
                  <a:pt x="19" y="287"/>
                  <a:pt x="24" y="284"/>
                  <a:pt x="29" y="281"/>
                </a:cubicBezTo>
                <a:cubicBezTo>
                  <a:pt x="41" y="272"/>
                  <a:pt x="54" y="257"/>
                  <a:pt x="62" y="244"/>
                </a:cubicBezTo>
                <a:cubicBezTo>
                  <a:pt x="90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3">
            <a:extLst>
              <a:ext uri="{FF2B5EF4-FFF2-40B4-BE49-F238E27FC236}">
                <a16:creationId xmlns:a16="http://schemas.microsoft.com/office/drawing/2014/main" id="{10F2D635-036A-4F06-BFE1-F42F06803EBB}"/>
              </a:ext>
            </a:extLst>
          </p:cNvPr>
          <p:cNvSpPr>
            <a:spLocks/>
          </p:cNvSpPr>
          <p:nvPr/>
        </p:nvSpPr>
        <p:spPr bwMode="auto">
          <a:xfrm>
            <a:off x="5702717" y="2244350"/>
            <a:ext cx="185738" cy="233363"/>
          </a:xfrm>
          <a:custGeom>
            <a:avLst/>
            <a:gdLst>
              <a:gd name="T0" fmla="*/ 206 w 206"/>
              <a:gd name="T1" fmla="*/ 0 h 287"/>
              <a:gd name="T2" fmla="*/ 188 w 206"/>
              <a:gd name="T3" fmla="*/ 13 h 287"/>
              <a:gd name="T4" fmla="*/ 4 w 206"/>
              <a:gd name="T5" fmla="*/ 265 h 287"/>
              <a:gd name="T6" fmla="*/ 0 w 206"/>
              <a:gd name="T7" fmla="*/ 278 h 287"/>
              <a:gd name="T8" fmla="*/ 13 w 206"/>
              <a:gd name="T9" fmla="*/ 287 h 287"/>
              <a:gd name="T10" fmla="*/ 28 w 206"/>
              <a:gd name="T11" fmla="*/ 281 h 287"/>
              <a:gd name="T12" fmla="*/ 61 w 206"/>
              <a:gd name="T13" fmla="*/ 244 h 287"/>
              <a:gd name="T14" fmla="*/ 146 w 206"/>
              <a:gd name="T15" fmla="*/ 103 h 287"/>
              <a:gd name="T16" fmla="*/ 188 w 206"/>
              <a:gd name="T17" fmla="*/ 32 h 287"/>
              <a:gd name="T18" fmla="*/ 206 w 206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7">
                <a:moveTo>
                  <a:pt x="206" y="0"/>
                </a:moveTo>
                <a:cubicBezTo>
                  <a:pt x="198" y="1"/>
                  <a:pt x="193" y="6"/>
                  <a:pt x="188" y="13"/>
                </a:cubicBezTo>
                <a:cubicBezTo>
                  <a:pt x="130" y="100"/>
                  <a:pt x="58" y="175"/>
                  <a:pt x="4" y="265"/>
                </a:cubicBezTo>
                <a:cubicBezTo>
                  <a:pt x="2" y="269"/>
                  <a:pt x="0" y="273"/>
                  <a:pt x="0" y="278"/>
                </a:cubicBezTo>
                <a:cubicBezTo>
                  <a:pt x="1" y="283"/>
                  <a:pt x="7" y="287"/>
                  <a:pt x="13" y="287"/>
                </a:cubicBezTo>
                <a:cubicBezTo>
                  <a:pt x="18" y="287"/>
                  <a:pt x="24" y="284"/>
                  <a:pt x="28" y="281"/>
                </a:cubicBezTo>
                <a:cubicBezTo>
                  <a:pt x="40" y="272"/>
                  <a:pt x="53" y="257"/>
                  <a:pt x="61" y="244"/>
                </a:cubicBezTo>
                <a:cubicBezTo>
                  <a:pt x="89" y="197"/>
                  <a:pt x="118" y="150"/>
                  <a:pt x="146" y="103"/>
                </a:cubicBezTo>
                <a:cubicBezTo>
                  <a:pt x="160" y="79"/>
                  <a:pt x="174" y="55"/>
                  <a:pt x="188" y="32"/>
                </a:cubicBezTo>
                <a:cubicBezTo>
                  <a:pt x="195" y="21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B9A956C0-2C50-48BB-955A-248142140F3A}"/>
              </a:ext>
            </a:extLst>
          </p:cNvPr>
          <p:cNvSpPr/>
          <p:nvPr/>
        </p:nvSpPr>
        <p:spPr>
          <a:xfrm>
            <a:off x="3673520" y="3216321"/>
            <a:ext cx="45719" cy="422229"/>
          </a:xfrm>
          <a:custGeom>
            <a:avLst/>
            <a:gdLst>
              <a:gd name="connsiteX0" fmla="*/ 135589 w 324412"/>
              <a:gd name="connsiteY0" fmla="*/ 0 h 2996034"/>
              <a:gd name="connsiteX1" fmla="*/ 173988 w 324412"/>
              <a:gd name="connsiteY1" fmla="*/ 304583 h 2996034"/>
              <a:gd name="connsiteX2" fmla="*/ 220695 w 324412"/>
              <a:gd name="connsiteY2" fmla="*/ 1010438 h 2996034"/>
              <a:gd name="connsiteX3" fmla="*/ 321397 w 324412"/>
              <a:gd name="connsiteY3" fmla="*/ 2416455 h 2996034"/>
              <a:gd name="connsiteX4" fmla="*/ 270759 w 324412"/>
              <a:gd name="connsiteY4" fmla="*/ 2832395 h 2996034"/>
              <a:gd name="connsiteX5" fmla="*/ 189649 w 324412"/>
              <a:gd name="connsiteY5" fmla="*/ 2968926 h 2996034"/>
              <a:gd name="connsiteX6" fmla="*/ 51471 w 324412"/>
              <a:gd name="connsiteY6" fmla="*/ 2972285 h 2996034"/>
              <a:gd name="connsiteX7" fmla="*/ 14689 w 324412"/>
              <a:gd name="connsiteY7" fmla="*/ 2865091 h 2996034"/>
              <a:gd name="connsiteX8" fmla="*/ 82694 w 324412"/>
              <a:gd name="connsiteY8" fmla="*/ 187684 h 2996034"/>
              <a:gd name="connsiteX9" fmla="*/ 135589 w 324412"/>
              <a:gd name="connsiteY9" fmla="*/ 0 h 299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412" h="2996034">
                <a:moveTo>
                  <a:pt x="135589" y="0"/>
                </a:moveTo>
                <a:cubicBezTo>
                  <a:pt x="174587" y="95009"/>
                  <a:pt x="166999" y="205488"/>
                  <a:pt x="173988" y="304583"/>
                </a:cubicBezTo>
                <a:lnTo>
                  <a:pt x="220695" y="1010438"/>
                </a:lnTo>
                <a:cubicBezTo>
                  <a:pt x="255001" y="1475048"/>
                  <a:pt x="289307" y="1939658"/>
                  <a:pt x="321397" y="2416455"/>
                </a:cubicBezTo>
                <a:cubicBezTo>
                  <a:pt x="331242" y="2534231"/>
                  <a:pt x="317644" y="2712136"/>
                  <a:pt x="270759" y="2832395"/>
                </a:cubicBezTo>
                <a:cubicBezTo>
                  <a:pt x="254605" y="2886832"/>
                  <a:pt x="233379" y="2934775"/>
                  <a:pt x="189649" y="2968926"/>
                </a:cubicBezTo>
                <a:cubicBezTo>
                  <a:pt x="140848" y="2996583"/>
                  <a:pt x="81902" y="3011252"/>
                  <a:pt x="51471" y="2972285"/>
                </a:cubicBezTo>
                <a:cubicBezTo>
                  <a:pt x="23895" y="2952000"/>
                  <a:pt x="13112" y="2908144"/>
                  <a:pt x="14689" y="2865091"/>
                </a:cubicBezTo>
                <a:cubicBezTo>
                  <a:pt x="-43140" y="1979726"/>
                  <a:pt x="88866" y="1082025"/>
                  <a:pt x="82694" y="187684"/>
                </a:cubicBezTo>
                <a:cubicBezTo>
                  <a:pt x="76344" y="119456"/>
                  <a:pt x="87426" y="58524"/>
                  <a:pt x="13558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706A3E6F-382A-4934-A179-9F82CFB6A748}"/>
              </a:ext>
            </a:extLst>
          </p:cNvPr>
          <p:cNvSpPr/>
          <p:nvPr/>
        </p:nvSpPr>
        <p:spPr>
          <a:xfrm>
            <a:off x="4856858" y="3734079"/>
            <a:ext cx="45719" cy="422229"/>
          </a:xfrm>
          <a:custGeom>
            <a:avLst/>
            <a:gdLst>
              <a:gd name="connsiteX0" fmla="*/ 135589 w 324412"/>
              <a:gd name="connsiteY0" fmla="*/ 0 h 2996034"/>
              <a:gd name="connsiteX1" fmla="*/ 173988 w 324412"/>
              <a:gd name="connsiteY1" fmla="*/ 304583 h 2996034"/>
              <a:gd name="connsiteX2" fmla="*/ 220695 w 324412"/>
              <a:gd name="connsiteY2" fmla="*/ 1010438 h 2996034"/>
              <a:gd name="connsiteX3" fmla="*/ 321397 w 324412"/>
              <a:gd name="connsiteY3" fmla="*/ 2416455 h 2996034"/>
              <a:gd name="connsiteX4" fmla="*/ 270759 w 324412"/>
              <a:gd name="connsiteY4" fmla="*/ 2832395 h 2996034"/>
              <a:gd name="connsiteX5" fmla="*/ 189649 w 324412"/>
              <a:gd name="connsiteY5" fmla="*/ 2968926 h 2996034"/>
              <a:gd name="connsiteX6" fmla="*/ 51471 w 324412"/>
              <a:gd name="connsiteY6" fmla="*/ 2972285 h 2996034"/>
              <a:gd name="connsiteX7" fmla="*/ 14689 w 324412"/>
              <a:gd name="connsiteY7" fmla="*/ 2865091 h 2996034"/>
              <a:gd name="connsiteX8" fmla="*/ 82694 w 324412"/>
              <a:gd name="connsiteY8" fmla="*/ 187684 h 2996034"/>
              <a:gd name="connsiteX9" fmla="*/ 135589 w 324412"/>
              <a:gd name="connsiteY9" fmla="*/ 0 h 299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412" h="2996034">
                <a:moveTo>
                  <a:pt x="135589" y="0"/>
                </a:moveTo>
                <a:cubicBezTo>
                  <a:pt x="174587" y="95009"/>
                  <a:pt x="166999" y="205488"/>
                  <a:pt x="173988" y="304583"/>
                </a:cubicBezTo>
                <a:lnTo>
                  <a:pt x="220695" y="1010438"/>
                </a:lnTo>
                <a:cubicBezTo>
                  <a:pt x="255001" y="1475048"/>
                  <a:pt x="289307" y="1939658"/>
                  <a:pt x="321397" y="2416455"/>
                </a:cubicBezTo>
                <a:cubicBezTo>
                  <a:pt x="331242" y="2534231"/>
                  <a:pt x="317644" y="2712136"/>
                  <a:pt x="270759" y="2832395"/>
                </a:cubicBezTo>
                <a:cubicBezTo>
                  <a:pt x="254605" y="2886832"/>
                  <a:pt x="233379" y="2934775"/>
                  <a:pt x="189649" y="2968926"/>
                </a:cubicBezTo>
                <a:cubicBezTo>
                  <a:pt x="140848" y="2996583"/>
                  <a:pt x="81902" y="3011252"/>
                  <a:pt x="51471" y="2972285"/>
                </a:cubicBezTo>
                <a:cubicBezTo>
                  <a:pt x="23895" y="2952000"/>
                  <a:pt x="13112" y="2908144"/>
                  <a:pt x="14689" y="2865091"/>
                </a:cubicBezTo>
                <a:cubicBezTo>
                  <a:pt x="-43140" y="1979726"/>
                  <a:pt x="88866" y="1082025"/>
                  <a:pt x="82694" y="187684"/>
                </a:cubicBezTo>
                <a:cubicBezTo>
                  <a:pt x="76344" y="119456"/>
                  <a:pt x="87426" y="58524"/>
                  <a:pt x="13558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2857658E-0B86-401F-87C0-ADBC7D2F0892}"/>
              </a:ext>
            </a:extLst>
          </p:cNvPr>
          <p:cNvSpPr/>
          <p:nvPr/>
        </p:nvSpPr>
        <p:spPr>
          <a:xfrm>
            <a:off x="7295590" y="3408271"/>
            <a:ext cx="45719" cy="422229"/>
          </a:xfrm>
          <a:custGeom>
            <a:avLst/>
            <a:gdLst>
              <a:gd name="connsiteX0" fmla="*/ 135589 w 324412"/>
              <a:gd name="connsiteY0" fmla="*/ 0 h 2996034"/>
              <a:gd name="connsiteX1" fmla="*/ 173988 w 324412"/>
              <a:gd name="connsiteY1" fmla="*/ 304583 h 2996034"/>
              <a:gd name="connsiteX2" fmla="*/ 220695 w 324412"/>
              <a:gd name="connsiteY2" fmla="*/ 1010438 h 2996034"/>
              <a:gd name="connsiteX3" fmla="*/ 321397 w 324412"/>
              <a:gd name="connsiteY3" fmla="*/ 2416455 h 2996034"/>
              <a:gd name="connsiteX4" fmla="*/ 270759 w 324412"/>
              <a:gd name="connsiteY4" fmla="*/ 2832395 h 2996034"/>
              <a:gd name="connsiteX5" fmla="*/ 189649 w 324412"/>
              <a:gd name="connsiteY5" fmla="*/ 2968926 h 2996034"/>
              <a:gd name="connsiteX6" fmla="*/ 51471 w 324412"/>
              <a:gd name="connsiteY6" fmla="*/ 2972285 h 2996034"/>
              <a:gd name="connsiteX7" fmla="*/ 14689 w 324412"/>
              <a:gd name="connsiteY7" fmla="*/ 2865091 h 2996034"/>
              <a:gd name="connsiteX8" fmla="*/ 82694 w 324412"/>
              <a:gd name="connsiteY8" fmla="*/ 187684 h 2996034"/>
              <a:gd name="connsiteX9" fmla="*/ 135589 w 324412"/>
              <a:gd name="connsiteY9" fmla="*/ 0 h 299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412" h="2996034">
                <a:moveTo>
                  <a:pt x="135589" y="0"/>
                </a:moveTo>
                <a:cubicBezTo>
                  <a:pt x="174587" y="95009"/>
                  <a:pt x="166999" y="205488"/>
                  <a:pt x="173988" y="304583"/>
                </a:cubicBezTo>
                <a:lnTo>
                  <a:pt x="220695" y="1010438"/>
                </a:lnTo>
                <a:cubicBezTo>
                  <a:pt x="255001" y="1475048"/>
                  <a:pt x="289307" y="1939658"/>
                  <a:pt x="321397" y="2416455"/>
                </a:cubicBezTo>
                <a:cubicBezTo>
                  <a:pt x="331242" y="2534231"/>
                  <a:pt x="317644" y="2712136"/>
                  <a:pt x="270759" y="2832395"/>
                </a:cubicBezTo>
                <a:cubicBezTo>
                  <a:pt x="254605" y="2886832"/>
                  <a:pt x="233379" y="2934775"/>
                  <a:pt x="189649" y="2968926"/>
                </a:cubicBezTo>
                <a:cubicBezTo>
                  <a:pt x="140848" y="2996583"/>
                  <a:pt x="81902" y="3011252"/>
                  <a:pt x="51471" y="2972285"/>
                </a:cubicBezTo>
                <a:cubicBezTo>
                  <a:pt x="23895" y="2952000"/>
                  <a:pt x="13112" y="2908144"/>
                  <a:pt x="14689" y="2865091"/>
                </a:cubicBezTo>
                <a:cubicBezTo>
                  <a:pt x="-43140" y="1979726"/>
                  <a:pt x="88866" y="1082025"/>
                  <a:pt x="82694" y="187684"/>
                </a:cubicBezTo>
                <a:cubicBezTo>
                  <a:pt x="76344" y="119456"/>
                  <a:pt x="87426" y="58524"/>
                  <a:pt x="13558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007FBFDF-BF2B-440B-9676-D1659E99C3B3}"/>
              </a:ext>
            </a:extLst>
          </p:cNvPr>
          <p:cNvSpPr/>
          <p:nvPr/>
        </p:nvSpPr>
        <p:spPr>
          <a:xfrm>
            <a:off x="8495619" y="3244399"/>
            <a:ext cx="45719" cy="422229"/>
          </a:xfrm>
          <a:custGeom>
            <a:avLst/>
            <a:gdLst>
              <a:gd name="connsiteX0" fmla="*/ 135589 w 324412"/>
              <a:gd name="connsiteY0" fmla="*/ 0 h 2996034"/>
              <a:gd name="connsiteX1" fmla="*/ 173988 w 324412"/>
              <a:gd name="connsiteY1" fmla="*/ 304583 h 2996034"/>
              <a:gd name="connsiteX2" fmla="*/ 220695 w 324412"/>
              <a:gd name="connsiteY2" fmla="*/ 1010438 h 2996034"/>
              <a:gd name="connsiteX3" fmla="*/ 321397 w 324412"/>
              <a:gd name="connsiteY3" fmla="*/ 2416455 h 2996034"/>
              <a:gd name="connsiteX4" fmla="*/ 270759 w 324412"/>
              <a:gd name="connsiteY4" fmla="*/ 2832395 h 2996034"/>
              <a:gd name="connsiteX5" fmla="*/ 189649 w 324412"/>
              <a:gd name="connsiteY5" fmla="*/ 2968926 h 2996034"/>
              <a:gd name="connsiteX6" fmla="*/ 51471 w 324412"/>
              <a:gd name="connsiteY6" fmla="*/ 2972285 h 2996034"/>
              <a:gd name="connsiteX7" fmla="*/ 14689 w 324412"/>
              <a:gd name="connsiteY7" fmla="*/ 2865091 h 2996034"/>
              <a:gd name="connsiteX8" fmla="*/ 82694 w 324412"/>
              <a:gd name="connsiteY8" fmla="*/ 187684 h 2996034"/>
              <a:gd name="connsiteX9" fmla="*/ 135589 w 324412"/>
              <a:gd name="connsiteY9" fmla="*/ 0 h 299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412" h="2996034">
                <a:moveTo>
                  <a:pt x="135589" y="0"/>
                </a:moveTo>
                <a:cubicBezTo>
                  <a:pt x="174587" y="95009"/>
                  <a:pt x="166999" y="205488"/>
                  <a:pt x="173988" y="304583"/>
                </a:cubicBezTo>
                <a:lnTo>
                  <a:pt x="220695" y="1010438"/>
                </a:lnTo>
                <a:cubicBezTo>
                  <a:pt x="255001" y="1475048"/>
                  <a:pt x="289307" y="1939658"/>
                  <a:pt x="321397" y="2416455"/>
                </a:cubicBezTo>
                <a:cubicBezTo>
                  <a:pt x="331242" y="2534231"/>
                  <a:pt x="317644" y="2712136"/>
                  <a:pt x="270759" y="2832395"/>
                </a:cubicBezTo>
                <a:cubicBezTo>
                  <a:pt x="254605" y="2886832"/>
                  <a:pt x="233379" y="2934775"/>
                  <a:pt x="189649" y="2968926"/>
                </a:cubicBezTo>
                <a:cubicBezTo>
                  <a:pt x="140848" y="2996583"/>
                  <a:pt x="81902" y="3011252"/>
                  <a:pt x="51471" y="2972285"/>
                </a:cubicBezTo>
                <a:cubicBezTo>
                  <a:pt x="23895" y="2952000"/>
                  <a:pt x="13112" y="2908144"/>
                  <a:pt x="14689" y="2865091"/>
                </a:cubicBezTo>
                <a:cubicBezTo>
                  <a:pt x="-43140" y="1979726"/>
                  <a:pt x="88866" y="1082025"/>
                  <a:pt x="82694" y="187684"/>
                </a:cubicBezTo>
                <a:cubicBezTo>
                  <a:pt x="76344" y="119456"/>
                  <a:pt x="87426" y="58524"/>
                  <a:pt x="13558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9C79529-B9E4-4B2A-BD54-6F0C442DD0BB}"/>
              </a:ext>
            </a:extLst>
          </p:cNvPr>
          <p:cNvGrpSpPr/>
          <p:nvPr/>
        </p:nvGrpSpPr>
        <p:grpSpPr>
          <a:xfrm>
            <a:off x="7964600" y="4213673"/>
            <a:ext cx="2937088" cy="1290153"/>
            <a:chOff x="8921977" y="1466725"/>
            <a:chExt cx="2937088" cy="1290153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760E40A-3D21-4FCB-B7E1-9E0E66CDD51E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4417CE3-E31D-4841-B5C0-8D993D4312C7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A3962C2-DC32-427A-A163-6A31BB56AFE8}"/>
              </a:ext>
            </a:extLst>
          </p:cNvPr>
          <p:cNvGrpSpPr/>
          <p:nvPr/>
        </p:nvGrpSpPr>
        <p:grpSpPr>
          <a:xfrm>
            <a:off x="332936" y="2947244"/>
            <a:ext cx="2937088" cy="1290153"/>
            <a:chOff x="332936" y="2627766"/>
            <a:chExt cx="2937088" cy="1290153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FE137F6-AB2E-4E93-B2A0-548F84A92DF9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4"/>
                  </a:solidFill>
                </a:rPr>
                <a:t>Lorem Ipsum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679A9F4-2A7B-4739-A20F-2B8088B0D59F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4E36275-6818-4C41-9CD2-0BC3C740CE6A}"/>
              </a:ext>
            </a:extLst>
          </p:cNvPr>
          <p:cNvGrpSpPr/>
          <p:nvPr/>
        </p:nvGrpSpPr>
        <p:grpSpPr>
          <a:xfrm>
            <a:off x="1936463" y="4652338"/>
            <a:ext cx="2937088" cy="1290153"/>
            <a:chOff x="332936" y="4652338"/>
            <a:chExt cx="2937088" cy="1290153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8206BD1-3207-48C8-AEB3-C715B3DF3EEE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EA87F5E-D210-42A7-8D6F-55DCBFD6FD72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23" name="Graphic 122" descr="Puzzle">
            <a:extLst>
              <a:ext uri="{FF2B5EF4-FFF2-40B4-BE49-F238E27FC236}">
                <a16:creationId xmlns:a16="http://schemas.microsoft.com/office/drawing/2014/main" id="{170BCDD2-DB03-4499-90DD-2FB7E6A56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2940" y="2455404"/>
            <a:ext cx="591660" cy="591660"/>
          </a:xfrm>
          <a:prstGeom prst="rect">
            <a:avLst/>
          </a:prstGeom>
        </p:spPr>
      </p:pic>
      <p:pic>
        <p:nvPicPr>
          <p:cNvPr id="124" name="Graphic 123" descr="Lightbulb">
            <a:extLst>
              <a:ext uri="{FF2B5EF4-FFF2-40B4-BE49-F238E27FC236}">
                <a16:creationId xmlns:a16="http://schemas.microsoft.com/office/drawing/2014/main" id="{9E7D7577-1C6E-4620-9F98-EF41040E5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04993" y="2417441"/>
            <a:ext cx="591660" cy="591660"/>
          </a:xfrm>
          <a:prstGeom prst="rect">
            <a:avLst/>
          </a:prstGeom>
        </p:spPr>
      </p:pic>
      <p:pic>
        <p:nvPicPr>
          <p:cNvPr id="125" name="Graphic 124" descr="Rocket">
            <a:extLst>
              <a:ext uri="{FF2B5EF4-FFF2-40B4-BE49-F238E27FC236}">
                <a16:creationId xmlns:a16="http://schemas.microsoft.com/office/drawing/2014/main" id="{23B40AEB-33B9-4140-AEC2-1984C845DC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86317" y="2429234"/>
            <a:ext cx="591660" cy="591660"/>
          </a:xfrm>
          <a:prstGeom prst="rect">
            <a:avLst/>
          </a:prstGeom>
        </p:spPr>
      </p:pic>
      <p:sp>
        <p:nvSpPr>
          <p:cNvPr id="126" name="Freeform 47">
            <a:extLst>
              <a:ext uri="{FF2B5EF4-FFF2-40B4-BE49-F238E27FC236}">
                <a16:creationId xmlns:a16="http://schemas.microsoft.com/office/drawing/2014/main" id="{0AB8D6DA-28E7-4DF8-92A6-5D6FE05FAF13}"/>
              </a:ext>
            </a:extLst>
          </p:cNvPr>
          <p:cNvSpPr>
            <a:spLocks/>
          </p:cNvSpPr>
          <p:nvPr/>
        </p:nvSpPr>
        <p:spPr bwMode="auto">
          <a:xfrm>
            <a:off x="10002760" y="2143229"/>
            <a:ext cx="187325" cy="233363"/>
          </a:xfrm>
          <a:custGeom>
            <a:avLst/>
            <a:gdLst>
              <a:gd name="T0" fmla="*/ 206 w 206"/>
              <a:gd name="T1" fmla="*/ 0 h 288"/>
              <a:gd name="T2" fmla="*/ 189 w 206"/>
              <a:gd name="T3" fmla="*/ 14 h 288"/>
              <a:gd name="T4" fmla="*/ 5 w 206"/>
              <a:gd name="T5" fmla="*/ 265 h 288"/>
              <a:gd name="T6" fmla="*/ 1 w 206"/>
              <a:gd name="T7" fmla="*/ 278 h 288"/>
              <a:gd name="T8" fmla="*/ 13 w 206"/>
              <a:gd name="T9" fmla="*/ 288 h 288"/>
              <a:gd name="T10" fmla="*/ 29 w 206"/>
              <a:gd name="T11" fmla="*/ 281 h 288"/>
              <a:gd name="T12" fmla="*/ 61 w 206"/>
              <a:gd name="T13" fmla="*/ 245 h 288"/>
              <a:gd name="T14" fmla="*/ 146 w 206"/>
              <a:gd name="T15" fmla="*/ 103 h 288"/>
              <a:gd name="T16" fmla="*/ 189 w 206"/>
              <a:gd name="T17" fmla="*/ 32 h 288"/>
              <a:gd name="T18" fmla="*/ 206 w 206"/>
              <a:gd name="T1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88">
                <a:moveTo>
                  <a:pt x="206" y="0"/>
                </a:moveTo>
                <a:cubicBezTo>
                  <a:pt x="198" y="2"/>
                  <a:pt x="193" y="7"/>
                  <a:pt x="189" y="14"/>
                </a:cubicBezTo>
                <a:cubicBezTo>
                  <a:pt x="130" y="100"/>
                  <a:pt x="59" y="176"/>
                  <a:pt x="5" y="265"/>
                </a:cubicBezTo>
                <a:cubicBezTo>
                  <a:pt x="2" y="269"/>
                  <a:pt x="0" y="274"/>
                  <a:pt x="1" y="278"/>
                </a:cubicBezTo>
                <a:cubicBezTo>
                  <a:pt x="1" y="284"/>
                  <a:pt x="7" y="287"/>
                  <a:pt x="13" y="288"/>
                </a:cubicBezTo>
                <a:cubicBezTo>
                  <a:pt x="19" y="288"/>
                  <a:pt x="24" y="285"/>
                  <a:pt x="29" y="281"/>
                </a:cubicBezTo>
                <a:cubicBezTo>
                  <a:pt x="41" y="273"/>
                  <a:pt x="54" y="257"/>
                  <a:pt x="61" y="245"/>
                </a:cubicBezTo>
                <a:cubicBezTo>
                  <a:pt x="90" y="197"/>
                  <a:pt x="118" y="150"/>
                  <a:pt x="146" y="103"/>
                </a:cubicBezTo>
                <a:lnTo>
                  <a:pt x="189" y="32"/>
                </a:lnTo>
                <a:cubicBezTo>
                  <a:pt x="195" y="22"/>
                  <a:pt x="203" y="12"/>
                  <a:pt x="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9" name="Graphic 128" descr="Lightbulb">
            <a:extLst>
              <a:ext uri="{FF2B5EF4-FFF2-40B4-BE49-F238E27FC236}">
                <a16:creationId xmlns:a16="http://schemas.microsoft.com/office/drawing/2014/main" id="{CAA25057-6B99-44EC-88C4-0A7F4E8949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92052" y="4629124"/>
            <a:ext cx="482370" cy="482370"/>
          </a:xfrm>
          <a:prstGeom prst="rect">
            <a:avLst/>
          </a:prstGeom>
        </p:spPr>
      </p:pic>
      <p:pic>
        <p:nvPicPr>
          <p:cNvPr id="128" name="Graphic 127" descr="Puzzle">
            <a:extLst>
              <a:ext uri="{FF2B5EF4-FFF2-40B4-BE49-F238E27FC236}">
                <a16:creationId xmlns:a16="http://schemas.microsoft.com/office/drawing/2014/main" id="{F89FEC74-99A8-4F3A-86F1-CB30E2AC74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99795" y="4203320"/>
            <a:ext cx="482370" cy="482370"/>
          </a:xfrm>
          <a:prstGeom prst="rect">
            <a:avLst/>
          </a:prstGeom>
        </p:spPr>
      </p:pic>
      <p:pic>
        <p:nvPicPr>
          <p:cNvPr id="130" name="Graphic 129" descr="Rocket">
            <a:extLst>
              <a:ext uri="{FF2B5EF4-FFF2-40B4-BE49-F238E27FC236}">
                <a16:creationId xmlns:a16="http://schemas.microsoft.com/office/drawing/2014/main" id="{11106AC6-63E5-4310-8ED6-8F2B3E5D2A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459" y="2900362"/>
            <a:ext cx="482370" cy="48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9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8724</TotalTime>
  <Words>284</Words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Umbrella Diagram with 3 Parts for PowerPoint</vt:lpstr>
      <vt:lpstr>Umbrella Diagram with 3 Parts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Umbrella Diagram with 3 Parts for PowerPoint</dc:title>
  <dc:creator>PresentationGO.com</dc:creator>
  <dc:description>© Copyright PresentationGO.com</dc:description>
  <dcterms:created xsi:type="dcterms:W3CDTF">2014-11-26T05:14:11Z</dcterms:created>
  <dcterms:modified xsi:type="dcterms:W3CDTF">2019-01-01T00:50:21Z</dcterms:modified>
  <cp:category>Graphics &amp; Metaphors</cp:category>
</cp:coreProperties>
</file>