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Diagram with 4 Parts for PowerPoint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9B233-2DF0-4316-BD6C-B57CE1D35676}"/>
              </a:ext>
            </a:extLst>
          </p:cNvPr>
          <p:cNvGrpSpPr/>
          <p:nvPr/>
        </p:nvGrpSpPr>
        <p:grpSpPr>
          <a:xfrm>
            <a:off x="3680113" y="1356565"/>
            <a:ext cx="4831773" cy="4453329"/>
            <a:chOff x="469900" y="4508500"/>
            <a:chExt cx="3255899" cy="3000884"/>
          </a:xfrm>
        </p:grpSpPr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FF2B222A-9B55-4F0F-9588-531FCB1AA75B}"/>
                </a:ext>
              </a:extLst>
            </p:cNvPr>
            <p:cNvSpPr/>
            <p:nvPr/>
          </p:nvSpPr>
          <p:spPr>
            <a:xfrm>
              <a:off x="2082800" y="4508500"/>
              <a:ext cx="47752" cy="20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2475"/>
                  </a:lnTo>
                  <a:cubicBezTo>
                    <a:pt x="0" y="1106"/>
                    <a:pt x="4825" y="0"/>
                    <a:pt x="10800" y="0"/>
                  </a:cubicBezTo>
                  <a:lnTo>
                    <a:pt x="10800" y="0"/>
                  </a:lnTo>
                  <a:cubicBezTo>
                    <a:pt x="16774" y="0"/>
                    <a:pt x="21600" y="1106"/>
                    <a:pt x="21600" y="2475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BE8B3E1-FB0C-4074-A0A9-33F4703ACA8F}"/>
                </a:ext>
              </a:extLst>
            </p:cNvPr>
            <p:cNvSpPr/>
            <p:nvPr/>
          </p:nvSpPr>
          <p:spPr>
            <a:xfrm>
              <a:off x="2070100" y="5448300"/>
              <a:ext cx="65533" cy="1755395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E2F4BE49-3B81-41C8-ACB7-FB1721CE49B0}"/>
                </a:ext>
              </a:extLst>
            </p:cNvPr>
            <p:cNvSpPr/>
            <p:nvPr/>
          </p:nvSpPr>
          <p:spPr>
            <a:xfrm>
              <a:off x="1803399" y="7150100"/>
              <a:ext cx="347220" cy="35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1831" y="21600"/>
                  </a:moveTo>
                  <a:lnTo>
                    <a:pt x="9761" y="21600"/>
                  </a:lnTo>
                  <a:cubicBezTo>
                    <a:pt x="4375" y="21600"/>
                    <a:pt x="0" y="17362"/>
                    <a:pt x="0" y="12163"/>
                  </a:cubicBezTo>
                  <a:cubicBezTo>
                    <a:pt x="0" y="10475"/>
                    <a:pt x="1414" y="9109"/>
                    <a:pt x="3159" y="9109"/>
                  </a:cubicBezTo>
                  <a:cubicBezTo>
                    <a:pt x="4904" y="9109"/>
                    <a:pt x="6318" y="10475"/>
                    <a:pt x="6318" y="12163"/>
                  </a:cubicBezTo>
                  <a:cubicBezTo>
                    <a:pt x="6318" y="14003"/>
                    <a:pt x="7866" y="15492"/>
                    <a:pt x="9761" y="15492"/>
                  </a:cubicBezTo>
                  <a:lnTo>
                    <a:pt x="11831" y="15492"/>
                  </a:lnTo>
                  <a:cubicBezTo>
                    <a:pt x="13734" y="15492"/>
                    <a:pt x="15274" y="13995"/>
                    <a:pt x="15274" y="12163"/>
                  </a:cubicBezTo>
                  <a:lnTo>
                    <a:pt x="15274" y="3054"/>
                  </a:lnTo>
                  <a:cubicBezTo>
                    <a:pt x="15274" y="1367"/>
                    <a:pt x="16688" y="0"/>
                    <a:pt x="18433" y="0"/>
                  </a:cubicBezTo>
                  <a:cubicBezTo>
                    <a:pt x="20178" y="0"/>
                    <a:pt x="21592" y="1367"/>
                    <a:pt x="21592" y="3054"/>
                  </a:cubicBezTo>
                  <a:lnTo>
                    <a:pt x="21592" y="12163"/>
                  </a:lnTo>
                  <a:cubicBezTo>
                    <a:pt x="21600" y="17362"/>
                    <a:pt x="17217" y="21600"/>
                    <a:pt x="11831" y="21600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7A1B6703-8AE3-42C5-95F5-1D076ED929BC}"/>
                </a:ext>
              </a:extLst>
            </p:cNvPr>
            <p:cNvSpPr/>
            <p:nvPr/>
          </p:nvSpPr>
          <p:spPr>
            <a:xfrm>
              <a:off x="469900" y="4686299"/>
              <a:ext cx="1621156" cy="109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63" y="20286"/>
                    <a:pt x="2919" y="19363"/>
                    <a:pt x="5320" y="19363"/>
                  </a:cubicBezTo>
                  <a:cubicBezTo>
                    <a:pt x="7721" y="19363"/>
                    <a:pt x="9777" y="20286"/>
                    <a:pt x="10640" y="21600"/>
                  </a:cubicBezTo>
                  <a:cubicBezTo>
                    <a:pt x="12398" y="9003"/>
                    <a:pt x="16639" y="101"/>
                    <a:pt x="21600" y="0"/>
                  </a:cubicBezTo>
                  <a:cubicBezTo>
                    <a:pt x="11848" y="68"/>
                    <a:pt x="3504" y="8971"/>
                    <a:pt x="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C0F3730A-EA55-4DCF-A54D-A5D5A521B0EB}"/>
                </a:ext>
              </a:extLst>
            </p:cNvPr>
            <p:cNvSpPr/>
            <p:nvPr/>
          </p:nvSpPr>
          <p:spPr>
            <a:xfrm>
              <a:off x="2095499" y="4686299"/>
              <a:ext cx="1630300" cy="1090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8102" y="8923"/>
                    <a:pt x="9754" y="0"/>
                    <a:pt x="13" y="0"/>
                  </a:cubicBezTo>
                  <a:cubicBezTo>
                    <a:pt x="8" y="0"/>
                    <a:pt x="3" y="0"/>
                    <a:pt x="0" y="0"/>
                  </a:cubicBezTo>
                  <a:cubicBezTo>
                    <a:pt x="4965" y="13"/>
                    <a:pt x="9214" y="8943"/>
                    <a:pt x="10972" y="21597"/>
                  </a:cubicBezTo>
                  <a:cubicBezTo>
                    <a:pt x="11834" y="20284"/>
                    <a:pt x="13888" y="19361"/>
                    <a:pt x="16286" y="19361"/>
                  </a:cubicBezTo>
                  <a:cubicBezTo>
                    <a:pt x="18684" y="19361"/>
                    <a:pt x="20738" y="20289"/>
                    <a:pt x="21600" y="2160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9BA3BE98-D948-49D9-BF67-2EA182CD64C2}"/>
                </a:ext>
              </a:extLst>
            </p:cNvPr>
            <p:cNvSpPr/>
            <p:nvPr/>
          </p:nvSpPr>
          <p:spPr>
            <a:xfrm>
              <a:off x="1269999" y="4686299"/>
              <a:ext cx="829312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5" y="3"/>
                  </a:moveTo>
                  <a:cubicBezTo>
                    <a:pt x="11726" y="103"/>
                    <a:pt x="3440" y="9007"/>
                    <a:pt x="0" y="21600"/>
                  </a:cubicBezTo>
                  <a:cubicBezTo>
                    <a:pt x="1750" y="20287"/>
                    <a:pt x="5924" y="19363"/>
                    <a:pt x="10800" y="19363"/>
                  </a:cubicBezTo>
                  <a:cubicBezTo>
                    <a:pt x="15672" y="19363"/>
                    <a:pt x="19850" y="20287"/>
                    <a:pt x="21600" y="21600"/>
                  </a:cubicBezTo>
                  <a:lnTo>
                    <a:pt x="21600" y="0"/>
                  </a:lnTo>
                  <a:cubicBezTo>
                    <a:pt x="21540" y="0"/>
                    <a:pt x="21481" y="3"/>
                    <a:pt x="21425" y="3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2B8C6344-717D-4D3E-BF71-22B4CA5354C4}"/>
                </a:ext>
              </a:extLst>
            </p:cNvPr>
            <p:cNvSpPr/>
            <p:nvPr/>
          </p:nvSpPr>
          <p:spPr>
            <a:xfrm>
              <a:off x="2095499" y="4686299"/>
              <a:ext cx="828550" cy="109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370"/>
                  </a:moveTo>
                  <a:cubicBezTo>
                    <a:pt x="15670" y="19370"/>
                    <a:pt x="19842" y="20291"/>
                    <a:pt x="21600" y="21600"/>
                  </a:cubicBezTo>
                  <a:cubicBezTo>
                    <a:pt x="18140" y="8944"/>
                    <a:pt x="9780" y="15"/>
                    <a:pt x="13" y="0"/>
                  </a:cubicBezTo>
                  <a:cubicBezTo>
                    <a:pt x="10" y="0"/>
                    <a:pt x="3" y="0"/>
                    <a:pt x="0" y="0"/>
                  </a:cubicBezTo>
                  <a:lnTo>
                    <a:pt x="0" y="21600"/>
                  </a:lnTo>
                  <a:cubicBezTo>
                    <a:pt x="1755" y="20294"/>
                    <a:pt x="5930" y="19370"/>
                    <a:pt x="10800" y="1937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2" name="Freeform 35">
            <a:extLst>
              <a:ext uri="{FF2B5EF4-FFF2-40B4-BE49-F238E27FC236}">
                <a16:creationId xmlns:a16="http://schemas.microsoft.com/office/drawing/2014/main" id="{28878366-C996-494F-BD73-28B1026EB834}"/>
              </a:ext>
            </a:extLst>
          </p:cNvPr>
          <p:cNvSpPr>
            <a:spLocks/>
          </p:cNvSpPr>
          <p:nvPr/>
        </p:nvSpPr>
        <p:spPr bwMode="auto">
          <a:xfrm>
            <a:off x="9228822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2" y="270"/>
                  <a:pt x="0" y="274"/>
                  <a:pt x="1" y="278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1" y="245"/>
                </a:cubicBezTo>
                <a:cubicBezTo>
                  <a:pt x="90" y="198"/>
                  <a:pt x="118" y="151"/>
                  <a:pt x="146" y="103"/>
                </a:cubicBezTo>
                <a:lnTo>
                  <a:pt x="189" y="33"/>
                </a:ln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AF995A55-4A55-4258-9C2D-57F82E79D46A}"/>
              </a:ext>
            </a:extLst>
          </p:cNvPr>
          <p:cNvSpPr>
            <a:spLocks/>
          </p:cNvSpPr>
          <p:nvPr/>
        </p:nvSpPr>
        <p:spPr bwMode="auto">
          <a:xfrm>
            <a:off x="6394753" y="2111209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6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8" y="282"/>
                </a:cubicBezTo>
                <a:cubicBezTo>
                  <a:pt x="40" y="273"/>
                  <a:pt x="53" y="257"/>
                  <a:pt x="61" y="245"/>
                </a:cubicBezTo>
                <a:cubicBezTo>
                  <a:pt x="89" y="198"/>
                  <a:pt x="118" y="150"/>
                  <a:pt x="146" y="103"/>
                </a:cubicBezTo>
                <a:cubicBezTo>
                  <a:pt x="160" y="80"/>
                  <a:pt x="174" y="56"/>
                  <a:pt x="188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7">
            <a:extLst>
              <a:ext uri="{FF2B5EF4-FFF2-40B4-BE49-F238E27FC236}">
                <a16:creationId xmlns:a16="http://schemas.microsoft.com/office/drawing/2014/main" id="{929DB54B-E90D-49E0-BD8F-DA3CD927AB9B}"/>
              </a:ext>
            </a:extLst>
          </p:cNvPr>
          <p:cNvSpPr>
            <a:spLocks/>
          </p:cNvSpPr>
          <p:nvPr/>
        </p:nvSpPr>
        <p:spPr bwMode="auto">
          <a:xfrm>
            <a:off x="5245785" y="113924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7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7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8">
            <a:extLst>
              <a:ext uri="{FF2B5EF4-FFF2-40B4-BE49-F238E27FC236}">
                <a16:creationId xmlns:a16="http://schemas.microsoft.com/office/drawing/2014/main" id="{74593419-39D3-48AC-9606-F833A02BB071}"/>
              </a:ext>
            </a:extLst>
          </p:cNvPr>
          <p:cNvSpPr>
            <a:spLocks/>
          </p:cNvSpPr>
          <p:nvPr/>
        </p:nvSpPr>
        <p:spPr bwMode="auto">
          <a:xfrm>
            <a:off x="7382560" y="1554162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3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9">
            <a:extLst>
              <a:ext uri="{FF2B5EF4-FFF2-40B4-BE49-F238E27FC236}">
                <a16:creationId xmlns:a16="http://schemas.microsoft.com/office/drawing/2014/main" id="{A3E85530-DBB7-4C64-A18D-0F162B61AB64}"/>
              </a:ext>
            </a:extLst>
          </p:cNvPr>
          <p:cNvSpPr>
            <a:spLocks/>
          </p:cNvSpPr>
          <p:nvPr/>
        </p:nvSpPr>
        <p:spPr bwMode="auto">
          <a:xfrm>
            <a:off x="5042775" y="26654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0">
            <a:extLst>
              <a:ext uri="{FF2B5EF4-FFF2-40B4-BE49-F238E27FC236}">
                <a16:creationId xmlns:a16="http://schemas.microsoft.com/office/drawing/2014/main" id="{1B1A6DAE-B484-4D73-B071-FF4C04F0E293}"/>
              </a:ext>
            </a:extLst>
          </p:cNvPr>
          <p:cNvSpPr>
            <a:spLocks/>
          </p:cNvSpPr>
          <p:nvPr/>
        </p:nvSpPr>
        <p:spPr bwMode="auto">
          <a:xfrm>
            <a:off x="7273270" y="225663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8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3"/>
                  <a:pt x="54" y="257"/>
                  <a:pt x="62" y="245"/>
                </a:cubicBezTo>
                <a:lnTo>
                  <a:pt x="147" y="103"/>
                </a:lnTo>
                <a:lnTo>
                  <a:pt x="189" y="32"/>
                </a:lnTo>
                <a:cubicBezTo>
                  <a:pt x="196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1">
            <a:extLst>
              <a:ext uri="{FF2B5EF4-FFF2-40B4-BE49-F238E27FC236}">
                <a16:creationId xmlns:a16="http://schemas.microsoft.com/office/drawing/2014/main" id="{F56CEBBC-78AC-43C2-A540-EA6677111210}"/>
              </a:ext>
            </a:extLst>
          </p:cNvPr>
          <p:cNvSpPr>
            <a:spLocks/>
          </p:cNvSpPr>
          <p:nvPr/>
        </p:nvSpPr>
        <p:spPr bwMode="auto">
          <a:xfrm>
            <a:off x="2847072" y="2374900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8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80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2">
            <a:extLst>
              <a:ext uri="{FF2B5EF4-FFF2-40B4-BE49-F238E27FC236}">
                <a16:creationId xmlns:a16="http://schemas.microsoft.com/office/drawing/2014/main" id="{C0C8CE7E-E541-48F7-8541-6D9D47D22D9B}"/>
              </a:ext>
            </a:extLst>
          </p:cNvPr>
          <p:cNvSpPr>
            <a:spLocks/>
          </p:cNvSpPr>
          <p:nvPr/>
        </p:nvSpPr>
        <p:spPr bwMode="auto">
          <a:xfrm>
            <a:off x="755727" y="2229854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2" y="284"/>
                  <a:pt x="8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3">
            <a:extLst>
              <a:ext uri="{FF2B5EF4-FFF2-40B4-BE49-F238E27FC236}">
                <a16:creationId xmlns:a16="http://schemas.microsoft.com/office/drawing/2014/main" id="{A11AAC64-0957-4A3B-AB45-2CE8C8F7B9BC}"/>
              </a:ext>
            </a:extLst>
          </p:cNvPr>
          <p:cNvSpPr>
            <a:spLocks/>
          </p:cNvSpPr>
          <p:nvPr/>
        </p:nvSpPr>
        <p:spPr bwMode="auto">
          <a:xfrm>
            <a:off x="9224060" y="19732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391A9430-F712-4F4C-9878-1FFEC82A4D1E}"/>
              </a:ext>
            </a:extLst>
          </p:cNvPr>
          <p:cNvSpPr>
            <a:spLocks/>
          </p:cNvSpPr>
          <p:nvPr/>
        </p:nvSpPr>
        <p:spPr bwMode="auto">
          <a:xfrm>
            <a:off x="6999975" y="101286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5">
            <a:extLst>
              <a:ext uri="{FF2B5EF4-FFF2-40B4-BE49-F238E27FC236}">
                <a16:creationId xmlns:a16="http://schemas.microsoft.com/office/drawing/2014/main" id="{8B032690-EEEC-4FB6-A3E7-026DD675E49A}"/>
              </a:ext>
            </a:extLst>
          </p:cNvPr>
          <p:cNvSpPr>
            <a:spLocks/>
          </p:cNvSpPr>
          <p:nvPr/>
        </p:nvSpPr>
        <p:spPr bwMode="auto">
          <a:xfrm>
            <a:off x="2095577" y="200919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6">
            <a:extLst>
              <a:ext uri="{FF2B5EF4-FFF2-40B4-BE49-F238E27FC236}">
                <a16:creationId xmlns:a16="http://schemas.microsoft.com/office/drawing/2014/main" id="{F596C642-A506-40CE-930E-4DDE890CE89A}"/>
              </a:ext>
            </a:extLst>
          </p:cNvPr>
          <p:cNvSpPr>
            <a:spLocks/>
          </p:cNvSpPr>
          <p:nvPr/>
        </p:nvSpPr>
        <p:spPr bwMode="auto">
          <a:xfrm>
            <a:off x="8636685" y="9191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7">
            <a:extLst>
              <a:ext uri="{FF2B5EF4-FFF2-40B4-BE49-F238E27FC236}">
                <a16:creationId xmlns:a16="http://schemas.microsoft.com/office/drawing/2014/main" id="{7B6172BD-0927-4A67-90FB-91A58EDF2FE1}"/>
              </a:ext>
            </a:extLst>
          </p:cNvPr>
          <p:cNvSpPr>
            <a:spLocks/>
          </p:cNvSpPr>
          <p:nvPr/>
        </p:nvSpPr>
        <p:spPr bwMode="auto">
          <a:xfrm>
            <a:off x="3510907" y="2504206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8">
            <a:extLst>
              <a:ext uri="{FF2B5EF4-FFF2-40B4-BE49-F238E27FC236}">
                <a16:creationId xmlns:a16="http://schemas.microsoft.com/office/drawing/2014/main" id="{605C0A98-E984-4F63-A44F-3DA27545BA45}"/>
              </a:ext>
            </a:extLst>
          </p:cNvPr>
          <p:cNvSpPr>
            <a:spLocks/>
          </p:cNvSpPr>
          <p:nvPr/>
        </p:nvSpPr>
        <p:spPr bwMode="auto">
          <a:xfrm>
            <a:off x="4028172" y="939800"/>
            <a:ext cx="187325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9">
            <a:extLst>
              <a:ext uri="{FF2B5EF4-FFF2-40B4-BE49-F238E27FC236}">
                <a16:creationId xmlns:a16="http://schemas.microsoft.com/office/drawing/2014/main" id="{E485A949-CD86-4543-8D97-71BC80FC4306}"/>
              </a:ext>
            </a:extLst>
          </p:cNvPr>
          <p:cNvSpPr>
            <a:spLocks/>
          </p:cNvSpPr>
          <p:nvPr/>
        </p:nvSpPr>
        <p:spPr bwMode="auto">
          <a:xfrm>
            <a:off x="10630433" y="1204912"/>
            <a:ext cx="185738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4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4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">
            <a:extLst>
              <a:ext uri="{FF2B5EF4-FFF2-40B4-BE49-F238E27FC236}">
                <a16:creationId xmlns:a16="http://schemas.microsoft.com/office/drawing/2014/main" id="{5520C0D5-BDFF-49BF-96F8-389475DBEC10}"/>
              </a:ext>
            </a:extLst>
          </p:cNvPr>
          <p:cNvSpPr>
            <a:spLocks/>
          </p:cNvSpPr>
          <p:nvPr/>
        </p:nvSpPr>
        <p:spPr bwMode="auto">
          <a:xfrm>
            <a:off x="11025720" y="17383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1">
            <a:extLst>
              <a:ext uri="{FF2B5EF4-FFF2-40B4-BE49-F238E27FC236}">
                <a16:creationId xmlns:a16="http://schemas.microsoft.com/office/drawing/2014/main" id="{901B4776-08EB-4455-8A1A-AB66D5478F98}"/>
              </a:ext>
            </a:extLst>
          </p:cNvPr>
          <p:cNvSpPr>
            <a:spLocks/>
          </p:cNvSpPr>
          <p:nvPr/>
        </p:nvSpPr>
        <p:spPr bwMode="auto">
          <a:xfrm>
            <a:off x="911590" y="1294230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1"/>
                  <a:pt x="58" y="176"/>
                  <a:pt x="4" y="266"/>
                </a:cubicBezTo>
                <a:cubicBezTo>
                  <a:pt x="2" y="270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0" y="273"/>
                  <a:pt x="54" y="258"/>
                  <a:pt x="61" y="245"/>
                </a:cubicBezTo>
                <a:cubicBezTo>
                  <a:pt x="89" y="198"/>
                  <a:pt x="118" y="151"/>
                  <a:pt x="146" y="103"/>
                </a:cubicBezTo>
                <a:cubicBezTo>
                  <a:pt x="160" y="80"/>
                  <a:pt x="174" y="56"/>
                  <a:pt x="189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2">
            <a:extLst>
              <a:ext uri="{FF2B5EF4-FFF2-40B4-BE49-F238E27FC236}">
                <a16:creationId xmlns:a16="http://schemas.microsoft.com/office/drawing/2014/main" id="{EE3612AE-7003-452A-895F-F23D55FECB17}"/>
              </a:ext>
            </a:extLst>
          </p:cNvPr>
          <p:cNvSpPr>
            <a:spLocks/>
          </p:cNvSpPr>
          <p:nvPr/>
        </p:nvSpPr>
        <p:spPr bwMode="auto">
          <a:xfrm>
            <a:off x="4824541" y="20109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9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3">
            <a:extLst>
              <a:ext uri="{FF2B5EF4-FFF2-40B4-BE49-F238E27FC236}">
                <a16:creationId xmlns:a16="http://schemas.microsoft.com/office/drawing/2014/main" id="{13945B37-BB52-4EB3-A228-035B80EBD468}"/>
              </a:ext>
            </a:extLst>
          </p:cNvPr>
          <p:cNvSpPr>
            <a:spLocks/>
          </p:cNvSpPr>
          <p:nvPr/>
        </p:nvSpPr>
        <p:spPr bwMode="auto">
          <a:xfrm>
            <a:off x="2632760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4">
            <a:extLst>
              <a:ext uri="{FF2B5EF4-FFF2-40B4-BE49-F238E27FC236}">
                <a16:creationId xmlns:a16="http://schemas.microsoft.com/office/drawing/2014/main" id="{C2933ECE-774B-4EE0-A6A0-3FAEC5433BE1}"/>
              </a:ext>
            </a:extLst>
          </p:cNvPr>
          <p:cNvSpPr>
            <a:spLocks/>
          </p:cNvSpPr>
          <p:nvPr/>
        </p:nvSpPr>
        <p:spPr bwMode="auto">
          <a:xfrm>
            <a:off x="8311247" y="2259012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0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31682FB6-A270-40EB-A25C-02B6EC4EEFE1}"/>
              </a:ext>
            </a:extLst>
          </p:cNvPr>
          <p:cNvSpPr>
            <a:spLocks/>
          </p:cNvSpPr>
          <p:nvPr/>
        </p:nvSpPr>
        <p:spPr bwMode="auto">
          <a:xfrm>
            <a:off x="4005947" y="17414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1" y="244"/>
                </a:cubicBezTo>
                <a:cubicBezTo>
                  <a:pt x="90" y="197"/>
                  <a:pt x="118" y="150"/>
                  <a:pt x="146" y="103"/>
                </a:cubicBezTo>
                <a:cubicBezTo>
                  <a:pt x="160" y="79"/>
                  <a:pt x="175" y="56"/>
                  <a:pt x="189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6">
            <a:extLst>
              <a:ext uri="{FF2B5EF4-FFF2-40B4-BE49-F238E27FC236}">
                <a16:creationId xmlns:a16="http://schemas.microsoft.com/office/drawing/2014/main" id="{709F4D46-C860-4FB3-BF5C-7E92A579CCFC}"/>
              </a:ext>
            </a:extLst>
          </p:cNvPr>
          <p:cNvSpPr>
            <a:spLocks/>
          </p:cNvSpPr>
          <p:nvPr/>
        </p:nvSpPr>
        <p:spPr bwMode="auto">
          <a:xfrm>
            <a:off x="5528012" y="1506418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4" y="6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3">
            <a:extLst>
              <a:ext uri="{FF2B5EF4-FFF2-40B4-BE49-F238E27FC236}">
                <a16:creationId xmlns:a16="http://schemas.microsoft.com/office/drawing/2014/main" id="{10F2D635-036A-4F06-BFE1-F42F06803EBB}"/>
              </a:ext>
            </a:extLst>
          </p:cNvPr>
          <p:cNvSpPr>
            <a:spLocks/>
          </p:cNvSpPr>
          <p:nvPr/>
        </p:nvSpPr>
        <p:spPr bwMode="auto">
          <a:xfrm>
            <a:off x="5702717" y="2244350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A956C0-2C50-48BB-955A-248142140F3A}"/>
              </a:ext>
            </a:extLst>
          </p:cNvPr>
          <p:cNvSpPr/>
          <p:nvPr/>
        </p:nvSpPr>
        <p:spPr>
          <a:xfrm>
            <a:off x="3673520" y="321632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06A3E6F-382A-4934-A179-9F82CFB6A748}"/>
              </a:ext>
            </a:extLst>
          </p:cNvPr>
          <p:cNvSpPr/>
          <p:nvPr/>
        </p:nvSpPr>
        <p:spPr>
          <a:xfrm>
            <a:off x="4856858" y="373407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857658E-0B86-401F-87C0-ADBC7D2F0892}"/>
              </a:ext>
            </a:extLst>
          </p:cNvPr>
          <p:cNvSpPr/>
          <p:nvPr/>
        </p:nvSpPr>
        <p:spPr>
          <a:xfrm>
            <a:off x="7295590" y="340827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07FBFDF-BF2B-440B-9676-D1659E99C3B3}"/>
              </a:ext>
            </a:extLst>
          </p:cNvPr>
          <p:cNvSpPr/>
          <p:nvPr/>
        </p:nvSpPr>
        <p:spPr>
          <a:xfrm>
            <a:off x="8495619" y="324439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C79529-B9E4-4B2A-BD54-6F0C442DD0BB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60E40A-3D21-4FCB-B7E1-9E0E66CDD51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417CE3-E31D-4841-B5C0-8D993D4312C7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4EAF23-BCF3-46A2-A04F-ED3D7BDF1983}"/>
              </a:ext>
            </a:extLst>
          </p:cNvPr>
          <p:cNvGrpSpPr/>
          <p:nvPr/>
        </p:nvGrpSpPr>
        <p:grpSpPr>
          <a:xfrm>
            <a:off x="7318449" y="4652338"/>
            <a:ext cx="2937088" cy="1290153"/>
            <a:chOff x="8921977" y="4073386"/>
            <a:chExt cx="2937088" cy="129015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F62435-E777-418B-95D4-8F85943769A9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74DED-A813-4CE1-9D78-E0068EDD789A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A3962C2-DC32-427A-A163-6A31BB56AFE8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E137F6-AB2E-4E93-B2A0-548F84A92DF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79A9F4-2A7B-4739-A20F-2B8088B0D59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E36275-6818-4C41-9CD2-0BC3C740CE6A}"/>
              </a:ext>
            </a:extLst>
          </p:cNvPr>
          <p:cNvGrpSpPr/>
          <p:nvPr/>
        </p:nvGrpSpPr>
        <p:grpSpPr>
          <a:xfrm>
            <a:off x="1936463" y="4652338"/>
            <a:ext cx="2937088" cy="1290153"/>
            <a:chOff x="332936" y="4652338"/>
            <a:chExt cx="2937088" cy="129015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8206BD1-3207-48C8-AEB3-C715B3DF3EE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A87F5E-D210-42A7-8D6F-55DCBFD6FD72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2" name="Graphic 121" descr="Users">
            <a:extLst>
              <a:ext uri="{FF2B5EF4-FFF2-40B4-BE49-F238E27FC236}">
                <a16:creationId xmlns:a16="http://schemas.microsoft.com/office/drawing/2014/main" id="{B3DD4209-44B6-4F20-A512-7C4A815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494" y="2477713"/>
            <a:ext cx="591660" cy="591660"/>
          </a:xfrm>
          <a:prstGeom prst="rect">
            <a:avLst/>
          </a:prstGeom>
        </p:spPr>
      </p:pic>
      <p:pic>
        <p:nvPicPr>
          <p:cNvPr id="123" name="Graphic 122" descr="Puzzle">
            <a:extLst>
              <a:ext uri="{FF2B5EF4-FFF2-40B4-BE49-F238E27FC236}">
                <a16:creationId xmlns:a16="http://schemas.microsoft.com/office/drawing/2014/main" id="{170BCDD2-DB03-4499-90DD-2FB7E6A56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9008" y="2455404"/>
            <a:ext cx="591660" cy="591660"/>
          </a:xfrm>
          <a:prstGeom prst="rect">
            <a:avLst/>
          </a:prstGeom>
        </p:spPr>
      </p:pic>
      <p:pic>
        <p:nvPicPr>
          <p:cNvPr id="124" name="Graphic 123" descr="Lightbulb">
            <a:extLst>
              <a:ext uri="{FF2B5EF4-FFF2-40B4-BE49-F238E27FC236}">
                <a16:creationId xmlns:a16="http://schemas.microsoft.com/office/drawing/2014/main" id="{9E7D7577-1C6E-4620-9F98-EF41040E5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5785" y="2417441"/>
            <a:ext cx="591660" cy="591660"/>
          </a:xfrm>
          <a:prstGeom prst="rect">
            <a:avLst/>
          </a:prstGeom>
        </p:spPr>
      </p:pic>
      <p:pic>
        <p:nvPicPr>
          <p:cNvPr id="125" name="Graphic 124" descr="Rocket">
            <a:extLst>
              <a:ext uri="{FF2B5EF4-FFF2-40B4-BE49-F238E27FC236}">
                <a16:creationId xmlns:a16="http://schemas.microsoft.com/office/drawing/2014/main" id="{23B40AEB-33B9-4140-AEC2-1984C845D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1860" y="2429234"/>
            <a:ext cx="591660" cy="591660"/>
          </a:xfrm>
          <a:prstGeom prst="rect">
            <a:avLst/>
          </a:prstGeom>
        </p:spPr>
      </p:pic>
      <p:sp>
        <p:nvSpPr>
          <p:cNvPr id="126" name="Freeform 47">
            <a:extLst>
              <a:ext uri="{FF2B5EF4-FFF2-40B4-BE49-F238E27FC236}">
                <a16:creationId xmlns:a16="http://schemas.microsoft.com/office/drawing/2014/main" id="{0AB8D6DA-28E7-4DF8-92A6-5D6FE05FAF13}"/>
              </a:ext>
            </a:extLst>
          </p:cNvPr>
          <p:cNvSpPr>
            <a:spLocks/>
          </p:cNvSpPr>
          <p:nvPr/>
        </p:nvSpPr>
        <p:spPr bwMode="auto">
          <a:xfrm>
            <a:off x="10002760" y="214322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7" name="Graphic 126" descr="Users">
            <a:extLst>
              <a:ext uri="{FF2B5EF4-FFF2-40B4-BE49-F238E27FC236}">
                <a16:creationId xmlns:a16="http://schemas.microsoft.com/office/drawing/2014/main" id="{D46D0265-E2CF-4F30-A082-E5D16EB3C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7578" y="4636823"/>
            <a:ext cx="482370" cy="482370"/>
          </a:xfrm>
          <a:prstGeom prst="rect">
            <a:avLst/>
          </a:prstGeom>
        </p:spPr>
      </p:pic>
      <p:pic>
        <p:nvPicPr>
          <p:cNvPr id="129" name="Graphic 128" descr="Lightbulb">
            <a:extLst>
              <a:ext uri="{FF2B5EF4-FFF2-40B4-BE49-F238E27FC236}">
                <a16:creationId xmlns:a16="http://schemas.microsoft.com/office/drawing/2014/main" id="{CAA25057-6B99-44EC-88C4-0A7F4E8949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92052" y="4629124"/>
            <a:ext cx="482370" cy="482370"/>
          </a:xfrm>
          <a:prstGeom prst="rect">
            <a:avLst/>
          </a:prstGeom>
        </p:spPr>
      </p:pic>
      <p:pic>
        <p:nvPicPr>
          <p:cNvPr id="128" name="Graphic 127" descr="Puzzle">
            <a:extLst>
              <a:ext uri="{FF2B5EF4-FFF2-40B4-BE49-F238E27FC236}">
                <a16:creationId xmlns:a16="http://schemas.microsoft.com/office/drawing/2014/main" id="{F89FEC74-99A8-4F3A-86F1-CB30E2AC74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57172" y="2936891"/>
            <a:ext cx="482370" cy="482370"/>
          </a:xfrm>
          <a:prstGeom prst="rect">
            <a:avLst/>
          </a:prstGeom>
        </p:spPr>
      </p:pic>
      <p:pic>
        <p:nvPicPr>
          <p:cNvPr id="130" name="Graphic 129" descr="Rocket">
            <a:extLst>
              <a:ext uri="{FF2B5EF4-FFF2-40B4-BE49-F238E27FC236}">
                <a16:creationId xmlns:a16="http://schemas.microsoft.com/office/drawing/2014/main" id="{11106AC6-63E5-4310-8ED6-8F2B3E5D2A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459" y="2900362"/>
            <a:ext cx="482370" cy="4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Diagram with 4 Parts for PowerPoint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9B233-2DF0-4316-BD6C-B57CE1D35676}"/>
              </a:ext>
            </a:extLst>
          </p:cNvPr>
          <p:cNvGrpSpPr/>
          <p:nvPr/>
        </p:nvGrpSpPr>
        <p:grpSpPr>
          <a:xfrm>
            <a:off x="3680113" y="1356565"/>
            <a:ext cx="4831773" cy="4453329"/>
            <a:chOff x="469900" y="4508500"/>
            <a:chExt cx="3255899" cy="3000884"/>
          </a:xfrm>
        </p:grpSpPr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FF2B222A-9B55-4F0F-9588-531FCB1AA75B}"/>
                </a:ext>
              </a:extLst>
            </p:cNvPr>
            <p:cNvSpPr/>
            <p:nvPr/>
          </p:nvSpPr>
          <p:spPr>
            <a:xfrm>
              <a:off x="2082800" y="4508500"/>
              <a:ext cx="47752" cy="20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2475"/>
                  </a:lnTo>
                  <a:cubicBezTo>
                    <a:pt x="0" y="1106"/>
                    <a:pt x="4825" y="0"/>
                    <a:pt x="10800" y="0"/>
                  </a:cubicBezTo>
                  <a:lnTo>
                    <a:pt x="10800" y="0"/>
                  </a:lnTo>
                  <a:cubicBezTo>
                    <a:pt x="16774" y="0"/>
                    <a:pt x="21600" y="1106"/>
                    <a:pt x="21600" y="2475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BE8B3E1-FB0C-4074-A0A9-33F4703ACA8F}"/>
                </a:ext>
              </a:extLst>
            </p:cNvPr>
            <p:cNvSpPr/>
            <p:nvPr/>
          </p:nvSpPr>
          <p:spPr>
            <a:xfrm>
              <a:off x="2070100" y="5448300"/>
              <a:ext cx="65533" cy="1755395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E2F4BE49-3B81-41C8-ACB7-FB1721CE49B0}"/>
                </a:ext>
              </a:extLst>
            </p:cNvPr>
            <p:cNvSpPr/>
            <p:nvPr/>
          </p:nvSpPr>
          <p:spPr>
            <a:xfrm>
              <a:off x="1803399" y="7150100"/>
              <a:ext cx="347220" cy="35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1831" y="21600"/>
                  </a:moveTo>
                  <a:lnTo>
                    <a:pt x="9761" y="21600"/>
                  </a:lnTo>
                  <a:cubicBezTo>
                    <a:pt x="4375" y="21600"/>
                    <a:pt x="0" y="17362"/>
                    <a:pt x="0" y="12163"/>
                  </a:cubicBezTo>
                  <a:cubicBezTo>
                    <a:pt x="0" y="10475"/>
                    <a:pt x="1414" y="9109"/>
                    <a:pt x="3159" y="9109"/>
                  </a:cubicBezTo>
                  <a:cubicBezTo>
                    <a:pt x="4904" y="9109"/>
                    <a:pt x="6318" y="10475"/>
                    <a:pt x="6318" y="12163"/>
                  </a:cubicBezTo>
                  <a:cubicBezTo>
                    <a:pt x="6318" y="14003"/>
                    <a:pt x="7866" y="15492"/>
                    <a:pt x="9761" y="15492"/>
                  </a:cubicBezTo>
                  <a:lnTo>
                    <a:pt x="11831" y="15492"/>
                  </a:lnTo>
                  <a:cubicBezTo>
                    <a:pt x="13734" y="15492"/>
                    <a:pt x="15274" y="13995"/>
                    <a:pt x="15274" y="12163"/>
                  </a:cubicBezTo>
                  <a:lnTo>
                    <a:pt x="15274" y="3054"/>
                  </a:lnTo>
                  <a:cubicBezTo>
                    <a:pt x="15274" y="1367"/>
                    <a:pt x="16688" y="0"/>
                    <a:pt x="18433" y="0"/>
                  </a:cubicBezTo>
                  <a:cubicBezTo>
                    <a:pt x="20178" y="0"/>
                    <a:pt x="21592" y="1367"/>
                    <a:pt x="21592" y="3054"/>
                  </a:cubicBezTo>
                  <a:lnTo>
                    <a:pt x="21592" y="12163"/>
                  </a:lnTo>
                  <a:cubicBezTo>
                    <a:pt x="21600" y="17362"/>
                    <a:pt x="17217" y="21600"/>
                    <a:pt x="11831" y="216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7A1B6703-8AE3-42C5-95F5-1D076ED929BC}"/>
                </a:ext>
              </a:extLst>
            </p:cNvPr>
            <p:cNvSpPr/>
            <p:nvPr/>
          </p:nvSpPr>
          <p:spPr>
            <a:xfrm>
              <a:off x="469900" y="4686299"/>
              <a:ext cx="1621156" cy="109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63" y="20286"/>
                    <a:pt x="2919" y="19363"/>
                    <a:pt x="5320" y="19363"/>
                  </a:cubicBezTo>
                  <a:cubicBezTo>
                    <a:pt x="7721" y="19363"/>
                    <a:pt x="9777" y="20286"/>
                    <a:pt x="10640" y="21600"/>
                  </a:cubicBezTo>
                  <a:cubicBezTo>
                    <a:pt x="12398" y="9003"/>
                    <a:pt x="16639" y="101"/>
                    <a:pt x="21600" y="0"/>
                  </a:cubicBezTo>
                  <a:cubicBezTo>
                    <a:pt x="11848" y="68"/>
                    <a:pt x="3504" y="8971"/>
                    <a:pt x="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C0F3730A-EA55-4DCF-A54D-A5D5A521B0EB}"/>
                </a:ext>
              </a:extLst>
            </p:cNvPr>
            <p:cNvSpPr/>
            <p:nvPr/>
          </p:nvSpPr>
          <p:spPr>
            <a:xfrm>
              <a:off x="2095499" y="4686299"/>
              <a:ext cx="1630300" cy="1090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8102" y="8923"/>
                    <a:pt x="9754" y="0"/>
                    <a:pt x="13" y="0"/>
                  </a:cubicBezTo>
                  <a:cubicBezTo>
                    <a:pt x="8" y="0"/>
                    <a:pt x="3" y="0"/>
                    <a:pt x="0" y="0"/>
                  </a:cubicBezTo>
                  <a:cubicBezTo>
                    <a:pt x="4965" y="13"/>
                    <a:pt x="9214" y="8943"/>
                    <a:pt x="10972" y="21597"/>
                  </a:cubicBezTo>
                  <a:cubicBezTo>
                    <a:pt x="11834" y="20284"/>
                    <a:pt x="13888" y="19361"/>
                    <a:pt x="16286" y="19361"/>
                  </a:cubicBezTo>
                  <a:cubicBezTo>
                    <a:pt x="18684" y="19361"/>
                    <a:pt x="20738" y="20289"/>
                    <a:pt x="21600" y="2160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9BA3BE98-D948-49D9-BF67-2EA182CD64C2}"/>
                </a:ext>
              </a:extLst>
            </p:cNvPr>
            <p:cNvSpPr/>
            <p:nvPr/>
          </p:nvSpPr>
          <p:spPr>
            <a:xfrm>
              <a:off x="1269999" y="4686299"/>
              <a:ext cx="829312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5" y="3"/>
                  </a:moveTo>
                  <a:cubicBezTo>
                    <a:pt x="11726" y="103"/>
                    <a:pt x="3440" y="9007"/>
                    <a:pt x="0" y="21600"/>
                  </a:cubicBezTo>
                  <a:cubicBezTo>
                    <a:pt x="1750" y="20287"/>
                    <a:pt x="5924" y="19363"/>
                    <a:pt x="10800" y="19363"/>
                  </a:cubicBezTo>
                  <a:cubicBezTo>
                    <a:pt x="15672" y="19363"/>
                    <a:pt x="19850" y="20287"/>
                    <a:pt x="21600" y="21600"/>
                  </a:cubicBezTo>
                  <a:lnTo>
                    <a:pt x="21600" y="0"/>
                  </a:lnTo>
                  <a:cubicBezTo>
                    <a:pt x="21540" y="0"/>
                    <a:pt x="21481" y="3"/>
                    <a:pt x="21425" y="3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2B8C6344-717D-4D3E-BF71-22B4CA5354C4}"/>
                </a:ext>
              </a:extLst>
            </p:cNvPr>
            <p:cNvSpPr/>
            <p:nvPr/>
          </p:nvSpPr>
          <p:spPr>
            <a:xfrm>
              <a:off x="2095499" y="4686299"/>
              <a:ext cx="828550" cy="109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370"/>
                  </a:moveTo>
                  <a:cubicBezTo>
                    <a:pt x="15670" y="19370"/>
                    <a:pt x="19842" y="20291"/>
                    <a:pt x="21600" y="21600"/>
                  </a:cubicBezTo>
                  <a:cubicBezTo>
                    <a:pt x="18140" y="8944"/>
                    <a:pt x="9780" y="15"/>
                    <a:pt x="13" y="0"/>
                  </a:cubicBezTo>
                  <a:cubicBezTo>
                    <a:pt x="10" y="0"/>
                    <a:pt x="3" y="0"/>
                    <a:pt x="0" y="0"/>
                  </a:cubicBezTo>
                  <a:lnTo>
                    <a:pt x="0" y="21600"/>
                  </a:lnTo>
                  <a:cubicBezTo>
                    <a:pt x="1755" y="20294"/>
                    <a:pt x="5930" y="19370"/>
                    <a:pt x="10800" y="1937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2" name="Freeform 35">
            <a:extLst>
              <a:ext uri="{FF2B5EF4-FFF2-40B4-BE49-F238E27FC236}">
                <a16:creationId xmlns:a16="http://schemas.microsoft.com/office/drawing/2014/main" id="{28878366-C996-494F-BD73-28B1026EB834}"/>
              </a:ext>
            </a:extLst>
          </p:cNvPr>
          <p:cNvSpPr>
            <a:spLocks/>
          </p:cNvSpPr>
          <p:nvPr/>
        </p:nvSpPr>
        <p:spPr bwMode="auto">
          <a:xfrm>
            <a:off x="9228822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2" y="270"/>
                  <a:pt x="0" y="274"/>
                  <a:pt x="1" y="278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1" y="245"/>
                </a:cubicBezTo>
                <a:cubicBezTo>
                  <a:pt x="90" y="198"/>
                  <a:pt x="118" y="151"/>
                  <a:pt x="146" y="103"/>
                </a:cubicBezTo>
                <a:lnTo>
                  <a:pt x="189" y="33"/>
                </a:ln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AF995A55-4A55-4258-9C2D-57F82E79D46A}"/>
              </a:ext>
            </a:extLst>
          </p:cNvPr>
          <p:cNvSpPr>
            <a:spLocks/>
          </p:cNvSpPr>
          <p:nvPr/>
        </p:nvSpPr>
        <p:spPr bwMode="auto">
          <a:xfrm>
            <a:off x="6394753" y="2111209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6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8" y="282"/>
                </a:cubicBezTo>
                <a:cubicBezTo>
                  <a:pt x="40" y="273"/>
                  <a:pt x="53" y="257"/>
                  <a:pt x="61" y="245"/>
                </a:cubicBezTo>
                <a:cubicBezTo>
                  <a:pt x="89" y="198"/>
                  <a:pt x="118" y="150"/>
                  <a:pt x="146" y="103"/>
                </a:cubicBezTo>
                <a:cubicBezTo>
                  <a:pt x="160" y="80"/>
                  <a:pt x="174" y="56"/>
                  <a:pt x="188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7">
            <a:extLst>
              <a:ext uri="{FF2B5EF4-FFF2-40B4-BE49-F238E27FC236}">
                <a16:creationId xmlns:a16="http://schemas.microsoft.com/office/drawing/2014/main" id="{929DB54B-E90D-49E0-BD8F-DA3CD927AB9B}"/>
              </a:ext>
            </a:extLst>
          </p:cNvPr>
          <p:cNvSpPr>
            <a:spLocks/>
          </p:cNvSpPr>
          <p:nvPr/>
        </p:nvSpPr>
        <p:spPr bwMode="auto">
          <a:xfrm>
            <a:off x="5245785" y="113924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7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7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8">
            <a:extLst>
              <a:ext uri="{FF2B5EF4-FFF2-40B4-BE49-F238E27FC236}">
                <a16:creationId xmlns:a16="http://schemas.microsoft.com/office/drawing/2014/main" id="{74593419-39D3-48AC-9606-F833A02BB071}"/>
              </a:ext>
            </a:extLst>
          </p:cNvPr>
          <p:cNvSpPr>
            <a:spLocks/>
          </p:cNvSpPr>
          <p:nvPr/>
        </p:nvSpPr>
        <p:spPr bwMode="auto">
          <a:xfrm>
            <a:off x="7382560" y="1554162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3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9">
            <a:extLst>
              <a:ext uri="{FF2B5EF4-FFF2-40B4-BE49-F238E27FC236}">
                <a16:creationId xmlns:a16="http://schemas.microsoft.com/office/drawing/2014/main" id="{A3E85530-DBB7-4C64-A18D-0F162B61AB64}"/>
              </a:ext>
            </a:extLst>
          </p:cNvPr>
          <p:cNvSpPr>
            <a:spLocks/>
          </p:cNvSpPr>
          <p:nvPr/>
        </p:nvSpPr>
        <p:spPr bwMode="auto">
          <a:xfrm>
            <a:off x="5042775" y="26654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0">
            <a:extLst>
              <a:ext uri="{FF2B5EF4-FFF2-40B4-BE49-F238E27FC236}">
                <a16:creationId xmlns:a16="http://schemas.microsoft.com/office/drawing/2014/main" id="{1B1A6DAE-B484-4D73-B071-FF4C04F0E293}"/>
              </a:ext>
            </a:extLst>
          </p:cNvPr>
          <p:cNvSpPr>
            <a:spLocks/>
          </p:cNvSpPr>
          <p:nvPr/>
        </p:nvSpPr>
        <p:spPr bwMode="auto">
          <a:xfrm>
            <a:off x="7273270" y="225663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8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3"/>
                  <a:pt x="54" y="257"/>
                  <a:pt x="62" y="245"/>
                </a:cubicBezTo>
                <a:lnTo>
                  <a:pt x="147" y="103"/>
                </a:lnTo>
                <a:lnTo>
                  <a:pt x="189" y="32"/>
                </a:lnTo>
                <a:cubicBezTo>
                  <a:pt x="196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1">
            <a:extLst>
              <a:ext uri="{FF2B5EF4-FFF2-40B4-BE49-F238E27FC236}">
                <a16:creationId xmlns:a16="http://schemas.microsoft.com/office/drawing/2014/main" id="{F56CEBBC-78AC-43C2-A540-EA6677111210}"/>
              </a:ext>
            </a:extLst>
          </p:cNvPr>
          <p:cNvSpPr>
            <a:spLocks/>
          </p:cNvSpPr>
          <p:nvPr/>
        </p:nvSpPr>
        <p:spPr bwMode="auto">
          <a:xfrm>
            <a:off x="2847072" y="2374900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8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80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2">
            <a:extLst>
              <a:ext uri="{FF2B5EF4-FFF2-40B4-BE49-F238E27FC236}">
                <a16:creationId xmlns:a16="http://schemas.microsoft.com/office/drawing/2014/main" id="{C0C8CE7E-E541-48F7-8541-6D9D47D22D9B}"/>
              </a:ext>
            </a:extLst>
          </p:cNvPr>
          <p:cNvSpPr>
            <a:spLocks/>
          </p:cNvSpPr>
          <p:nvPr/>
        </p:nvSpPr>
        <p:spPr bwMode="auto">
          <a:xfrm>
            <a:off x="755727" y="2229854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2" y="284"/>
                  <a:pt x="8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3">
            <a:extLst>
              <a:ext uri="{FF2B5EF4-FFF2-40B4-BE49-F238E27FC236}">
                <a16:creationId xmlns:a16="http://schemas.microsoft.com/office/drawing/2014/main" id="{A11AAC64-0957-4A3B-AB45-2CE8C8F7B9BC}"/>
              </a:ext>
            </a:extLst>
          </p:cNvPr>
          <p:cNvSpPr>
            <a:spLocks/>
          </p:cNvSpPr>
          <p:nvPr/>
        </p:nvSpPr>
        <p:spPr bwMode="auto">
          <a:xfrm>
            <a:off x="9224060" y="19732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391A9430-F712-4F4C-9878-1FFEC82A4D1E}"/>
              </a:ext>
            </a:extLst>
          </p:cNvPr>
          <p:cNvSpPr>
            <a:spLocks/>
          </p:cNvSpPr>
          <p:nvPr/>
        </p:nvSpPr>
        <p:spPr bwMode="auto">
          <a:xfrm>
            <a:off x="6999975" y="101286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5">
            <a:extLst>
              <a:ext uri="{FF2B5EF4-FFF2-40B4-BE49-F238E27FC236}">
                <a16:creationId xmlns:a16="http://schemas.microsoft.com/office/drawing/2014/main" id="{8B032690-EEEC-4FB6-A3E7-026DD675E49A}"/>
              </a:ext>
            </a:extLst>
          </p:cNvPr>
          <p:cNvSpPr>
            <a:spLocks/>
          </p:cNvSpPr>
          <p:nvPr/>
        </p:nvSpPr>
        <p:spPr bwMode="auto">
          <a:xfrm>
            <a:off x="2095577" y="200919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6">
            <a:extLst>
              <a:ext uri="{FF2B5EF4-FFF2-40B4-BE49-F238E27FC236}">
                <a16:creationId xmlns:a16="http://schemas.microsoft.com/office/drawing/2014/main" id="{F596C642-A506-40CE-930E-4DDE890CE89A}"/>
              </a:ext>
            </a:extLst>
          </p:cNvPr>
          <p:cNvSpPr>
            <a:spLocks/>
          </p:cNvSpPr>
          <p:nvPr/>
        </p:nvSpPr>
        <p:spPr bwMode="auto">
          <a:xfrm>
            <a:off x="8636685" y="9191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7">
            <a:extLst>
              <a:ext uri="{FF2B5EF4-FFF2-40B4-BE49-F238E27FC236}">
                <a16:creationId xmlns:a16="http://schemas.microsoft.com/office/drawing/2014/main" id="{7B6172BD-0927-4A67-90FB-91A58EDF2FE1}"/>
              </a:ext>
            </a:extLst>
          </p:cNvPr>
          <p:cNvSpPr>
            <a:spLocks/>
          </p:cNvSpPr>
          <p:nvPr/>
        </p:nvSpPr>
        <p:spPr bwMode="auto">
          <a:xfrm>
            <a:off x="3510907" y="2504206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8">
            <a:extLst>
              <a:ext uri="{FF2B5EF4-FFF2-40B4-BE49-F238E27FC236}">
                <a16:creationId xmlns:a16="http://schemas.microsoft.com/office/drawing/2014/main" id="{605C0A98-E984-4F63-A44F-3DA27545BA45}"/>
              </a:ext>
            </a:extLst>
          </p:cNvPr>
          <p:cNvSpPr>
            <a:spLocks/>
          </p:cNvSpPr>
          <p:nvPr/>
        </p:nvSpPr>
        <p:spPr bwMode="auto">
          <a:xfrm>
            <a:off x="4028172" y="939800"/>
            <a:ext cx="187325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9">
            <a:extLst>
              <a:ext uri="{FF2B5EF4-FFF2-40B4-BE49-F238E27FC236}">
                <a16:creationId xmlns:a16="http://schemas.microsoft.com/office/drawing/2014/main" id="{E485A949-CD86-4543-8D97-71BC80FC4306}"/>
              </a:ext>
            </a:extLst>
          </p:cNvPr>
          <p:cNvSpPr>
            <a:spLocks/>
          </p:cNvSpPr>
          <p:nvPr/>
        </p:nvSpPr>
        <p:spPr bwMode="auto">
          <a:xfrm>
            <a:off x="10630433" y="1204912"/>
            <a:ext cx="185738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4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4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">
            <a:extLst>
              <a:ext uri="{FF2B5EF4-FFF2-40B4-BE49-F238E27FC236}">
                <a16:creationId xmlns:a16="http://schemas.microsoft.com/office/drawing/2014/main" id="{5520C0D5-BDFF-49BF-96F8-389475DBEC10}"/>
              </a:ext>
            </a:extLst>
          </p:cNvPr>
          <p:cNvSpPr>
            <a:spLocks/>
          </p:cNvSpPr>
          <p:nvPr/>
        </p:nvSpPr>
        <p:spPr bwMode="auto">
          <a:xfrm>
            <a:off x="11025720" y="17383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1">
            <a:extLst>
              <a:ext uri="{FF2B5EF4-FFF2-40B4-BE49-F238E27FC236}">
                <a16:creationId xmlns:a16="http://schemas.microsoft.com/office/drawing/2014/main" id="{901B4776-08EB-4455-8A1A-AB66D5478F98}"/>
              </a:ext>
            </a:extLst>
          </p:cNvPr>
          <p:cNvSpPr>
            <a:spLocks/>
          </p:cNvSpPr>
          <p:nvPr/>
        </p:nvSpPr>
        <p:spPr bwMode="auto">
          <a:xfrm>
            <a:off x="911590" y="1294230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1"/>
                  <a:pt x="58" y="176"/>
                  <a:pt x="4" y="266"/>
                </a:cubicBezTo>
                <a:cubicBezTo>
                  <a:pt x="2" y="270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0" y="273"/>
                  <a:pt x="54" y="258"/>
                  <a:pt x="61" y="245"/>
                </a:cubicBezTo>
                <a:cubicBezTo>
                  <a:pt x="89" y="198"/>
                  <a:pt x="118" y="151"/>
                  <a:pt x="146" y="103"/>
                </a:cubicBezTo>
                <a:cubicBezTo>
                  <a:pt x="160" y="80"/>
                  <a:pt x="174" y="56"/>
                  <a:pt x="189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2">
            <a:extLst>
              <a:ext uri="{FF2B5EF4-FFF2-40B4-BE49-F238E27FC236}">
                <a16:creationId xmlns:a16="http://schemas.microsoft.com/office/drawing/2014/main" id="{EE3612AE-7003-452A-895F-F23D55FECB17}"/>
              </a:ext>
            </a:extLst>
          </p:cNvPr>
          <p:cNvSpPr>
            <a:spLocks/>
          </p:cNvSpPr>
          <p:nvPr/>
        </p:nvSpPr>
        <p:spPr bwMode="auto">
          <a:xfrm>
            <a:off x="4824541" y="20109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9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3">
            <a:extLst>
              <a:ext uri="{FF2B5EF4-FFF2-40B4-BE49-F238E27FC236}">
                <a16:creationId xmlns:a16="http://schemas.microsoft.com/office/drawing/2014/main" id="{13945B37-BB52-4EB3-A228-035B80EBD468}"/>
              </a:ext>
            </a:extLst>
          </p:cNvPr>
          <p:cNvSpPr>
            <a:spLocks/>
          </p:cNvSpPr>
          <p:nvPr/>
        </p:nvSpPr>
        <p:spPr bwMode="auto">
          <a:xfrm>
            <a:off x="2632760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4">
            <a:extLst>
              <a:ext uri="{FF2B5EF4-FFF2-40B4-BE49-F238E27FC236}">
                <a16:creationId xmlns:a16="http://schemas.microsoft.com/office/drawing/2014/main" id="{C2933ECE-774B-4EE0-A6A0-3FAEC5433BE1}"/>
              </a:ext>
            </a:extLst>
          </p:cNvPr>
          <p:cNvSpPr>
            <a:spLocks/>
          </p:cNvSpPr>
          <p:nvPr/>
        </p:nvSpPr>
        <p:spPr bwMode="auto">
          <a:xfrm>
            <a:off x="8311247" y="2259012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0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31682FB6-A270-40EB-A25C-02B6EC4EEFE1}"/>
              </a:ext>
            </a:extLst>
          </p:cNvPr>
          <p:cNvSpPr>
            <a:spLocks/>
          </p:cNvSpPr>
          <p:nvPr/>
        </p:nvSpPr>
        <p:spPr bwMode="auto">
          <a:xfrm>
            <a:off x="4005947" y="17414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1" y="244"/>
                </a:cubicBezTo>
                <a:cubicBezTo>
                  <a:pt x="90" y="197"/>
                  <a:pt x="118" y="150"/>
                  <a:pt x="146" y="103"/>
                </a:cubicBezTo>
                <a:cubicBezTo>
                  <a:pt x="160" y="79"/>
                  <a:pt x="175" y="56"/>
                  <a:pt x="189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6">
            <a:extLst>
              <a:ext uri="{FF2B5EF4-FFF2-40B4-BE49-F238E27FC236}">
                <a16:creationId xmlns:a16="http://schemas.microsoft.com/office/drawing/2014/main" id="{709F4D46-C860-4FB3-BF5C-7E92A579CCFC}"/>
              </a:ext>
            </a:extLst>
          </p:cNvPr>
          <p:cNvSpPr>
            <a:spLocks/>
          </p:cNvSpPr>
          <p:nvPr/>
        </p:nvSpPr>
        <p:spPr bwMode="auto">
          <a:xfrm>
            <a:off x="5528012" y="1506418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4" y="6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3">
            <a:extLst>
              <a:ext uri="{FF2B5EF4-FFF2-40B4-BE49-F238E27FC236}">
                <a16:creationId xmlns:a16="http://schemas.microsoft.com/office/drawing/2014/main" id="{10F2D635-036A-4F06-BFE1-F42F06803EBB}"/>
              </a:ext>
            </a:extLst>
          </p:cNvPr>
          <p:cNvSpPr>
            <a:spLocks/>
          </p:cNvSpPr>
          <p:nvPr/>
        </p:nvSpPr>
        <p:spPr bwMode="auto">
          <a:xfrm>
            <a:off x="5702717" y="2244350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A956C0-2C50-48BB-955A-248142140F3A}"/>
              </a:ext>
            </a:extLst>
          </p:cNvPr>
          <p:cNvSpPr/>
          <p:nvPr/>
        </p:nvSpPr>
        <p:spPr>
          <a:xfrm>
            <a:off x="3673520" y="321632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06A3E6F-382A-4934-A179-9F82CFB6A748}"/>
              </a:ext>
            </a:extLst>
          </p:cNvPr>
          <p:cNvSpPr/>
          <p:nvPr/>
        </p:nvSpPr>
        <p:spPr>
          <a:xfrm>
            <a:off x="4856858" y="373407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857658E-0B86-401F-87C0-ADBC7D2F0892}"/>
              </a:ext>
            </a:extLst>
          </p:cNvPr>
          <p:cNvSpPr/>
          <p:nvPr/>
        </p:nvSpPr>
        <p:spPr>
          <a:xfrm>
            <a:off x="7295590" y="340827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07FBFDF-BF2B-440B-9676-D1659E99C3B3}"/>
              </a:ext>
            </a:extLst>
          </p:cNvPr>
          <p:cNvSpPr/>
          <p:nvPr/>
        </p:nvSpPr>
        <p:spPr>
          <a:xfrm>
            <a:off x="8495619" y="324439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C79529-B9E4-4B2A-BD54-6F0C442DD0BB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60E40A-3D21-4FCB-B7E1-9E0E66CDD51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417CE3-E31D-4841-B5C0-8D993D4312C7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4EAF23-BCF3-46A2-A04F-ED3D7BDF1983}"/>
              </a:ext>
            </a:extLst>
          </p:cNvPr>
          <p:cNvGrpSpPr/>
          <p:nvPr/>
        </p:nvGrpSpPr>
        <p:grpSpPr>
          <a:xfrm>
            <a:off x="7318449" y="4652338"/>
            <a:ext cx="2937088" cy="1290153"/>
            <a:chOff x="8921977" y="4073386"/>
            <a:chExt cx="2937088" cy="129015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F62435-E777-418B-95D4-8F85943769A9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74DED-A813-4CE1-9D78-E0068EDD789A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A3962C2-DC32-427A-A163-6A31BB56AFE8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E137F6-AB2E-4E93-B2A0-548F84A92DF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79A9F4-2A7B-4739-A20F-2B8088B0D59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E36275-6818-4C41-9CD2-0BC3C740CE6A}"/>
              </a:ext>
            </a:extLst>
          </p:cNvPr>
          <p:cNvGrpSpPr/>
          <p:nvPr/>
        </p:nvGrpSpPr>
        <p:grpSpPr>
          <a:xfrm>
            <a:off x="1936463" y="4652338"/>
            <a:ext cx="2937088" cy="1290153"/>
            <a:chOff x="332936" y="4652338"/>
            <a:chExt cx="2937088" cy="129015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8206BD1-3207-48C8-AEB3-C715B3DF3EE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A87F5E-D210-42A7-8D6F-55DCBFD6FD72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2" name="Graphic 121" descr="Users">
            <a:extLst>
              <a:ext uri="{FF2B5EF4-FFF2-40B4-BE49-F238E27FC236}">
                <a16:creationId xmlns:a16="http://schemas.microsoft.com/office/drawing/2014/main" id="{B3DD4209-44B6-4F20-A512-7C4A815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494" y="2477713"/>
            <a:ext cx="591660" cy="591660"/>
          </a:xfrm>
          <a:prstGeom prst="rect">
            <a:avLst/>
          </a:prstGeom>
        </p:spPr>
      </p:pic>
      <p:pic>
        <p:nvPicPr>
          <p:cNvPr id="123" name="Graphic 122" descr="Puzzle">
            <a:extLst>
              <a:ext uri="{FF2B5EF4-FFF2-40B4-BE49-F238E27FC236}">
                <a16:creationId xmlns:a16="http://schemas.microsoft.com/office/drawing/2014/main" id="{170BCDD2-DB03-4499-90DD-2FB7E6A56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9008" y="2455404"/>
            <a:ext cx="591660" cy="591660"/>
          </a:xfrm>
          <a:prstGeom prst="rect">
            <a:avLst/>
          </a:prstGeom>
        </p:spPr>
      </p:pic>
      <p:pic>
        <p:nvPicPr>
          <p:cNvPr id="124" name="Graphic 123" descr="Lightbulb">
            <a:extLst>
              <a:ext uri="{FF2B5EF4-FFF2-40B4-BE49-F238E27FC236}">
                <a16:creationId xmlns:a16="http://schemas.microsoft.com/office/drawing/2014/main" id="{9E7D7577-1C6E-4620-9F98-EF41040E5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5785" y="2417441"/>
            <a:ext cx="591660" cy="591660"/>
          </a:xfrm>
          <a:prstGeom prst="rect">
            <a:avLst/>
          </a:prstGeom>
        </p:spPr>
      </p:pic>
      <p:pic>
        <p:nvPicPr>
          <p:cNvPr id="125" name="Graphic 124" descr="Rocket">
            <a:extLst>
              <a:ext uri="{FF2B5EF4-FFF2-40B4-BE49-F238E27FC236}">
                <a16:creationId xmlns:a16="http://schemas.microsoft.com/office/drawing/2014/main" id="{23B40AEB-33B9-4140-AEC2-1984C845D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1860" y="2429234"/>
            <a:ext cx="591660" cy="591660"/>
          </a:xfrm>
          <a:prstGeom prst="rect">
            <a:avLst/>
          </a:prstGeom>
        </p:spPr>
      </p:pic>
      <p:sp>
        <p:nvSpPr>
          <p:cNvPr id="126" name="Freeform 47">
            <a:extLst>
              <a:ext uri="{FF2B5EF4-FFF2-40B4-BE49-F238E27FC236}">
                <a16:creationId xmlns:a16="http://schemas.microsoft.com/office/drawing/2014/main" id="{0AB8D6DA-28E7-4DF8-92A6-5D6FE05FAF13}"/>
              </a:ext>
            </a:extLst>
          </p:cNvPr>
          <p:cNvSpPr>
            <a:spLocks/>
          </p:cNvSpPr>
          <p:nvPr/>
        </p:nvSpPr>
        <p:spPr bwMode="auto">
          <a:xfrm>
            <a:off x="10002760" y="214322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" name="Graphic 58" descr="Users">
            <a:extLst>
              <a:ext uri="{FF2B5EF4-FFF2-40B4-BE49-F238E27FC236}">
                <a16:creationId xmlns:a16="http://schemas.microsoft.com/office/drawing/2014/main" id="{E5F526AF-CF76-4755-81B4-1DFC55098F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7578" y="4636823"/>
            <a:ext cx="482370" cy="482370"/>
          </a:xfrm>
          <a:prstGeom prst="rect">
            <a:avLst/>
          </a:prstGeom>
        </p:spPr>
      </p:pic>
      <p:pic>
        <p:nvPicPr>
          <p:cNvPr id="60" name="Graphic 59" descr="Lightbulb">
            <a:extLst>
              <a:ext uri="{FF2B5EF4-FFF2-40B4-BE49-F238E27FC236}">
                <a16:creationId xmlns:a16="http://schemas.microsoft.com/office/drawing/2014/main" id="{985B9B40-4C23-4D72-9C25-13EF1AB19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92052" y="4629124"/>
            <a:ext cx="482370" cy="482370"/>
          </a:xfrm>
          <a:prstGeom prst="rect">
            <a:avLst/>
          </a:prstGeom>
        </p:spPr>
      </p:pic>
      <p:pic>
        <p:nvPicPr>
          <p:cNvPr id="61" name="Graphic 60" descr="Puzzle">
            <a:extLst>
              <a:ext uri="{FF2B5EF4-FFF2-40B4-BE49-F238E27FC236}">
                <a16:creationId xmlns:a16="http://schemas.microsoft.com/office/drawing/2014/main" id="{691422B6-83F0-4446-941D-1D2B5DD10C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57172" y="2936891"/>
            <a:ext cx="482370" cy="482370"/>
          </a:xfrm>
          <a:prstGeom prst="rect">
            <a:avLst/>
          </a:prstGeom>
        </p:spPr>
      </p:pic>
      <p:pic>
        <p:nvPicPr>
          <p:cNvPr id="62" name="Graphic 61" descr="Rocket">
            <a:extLst>
              <a:ext uri="{FF2B5EF4-FFF2-40B4-BE49-F238E27FC236}">
                <a16:creationId xmlns:a16="http://schemas.microsoft.com/office/drawing/2014/main" id="{BBC9DE51-29F3-40E2-AD6B-4C3F640B27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459" y="2900362"/>
            <a:ext cx="482370" cy="4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6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8714</TotalTime>
  <Words>362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Umbrella Diagram with 4 Parts for PowerPoint</vt:lpstr>
      <vt:lpstr>Umbrella Diagram with 4 Parts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Umbrella Diagram with 4 Parts for PowerPoint</dc:title>
  <dc:creator>PresentationGO.com</dc:creator>
  <dc:description>© Copyright PresentationGO.com</dc:description>
  <dcterms:created xsi:type="dcterms:W3CDTF">2014-11-26T05:14:11Z</dcterms:created>
  <dcterms:modified xsi:type="dcterms:W3CDTF">2019-01-01T00:50:59Z</dcterms:modified>
  <cp:category>Graphics &amp; Metaphors</cp:category>
</cp:coreProperties>
</file>