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66" d="100"/>
          <a:sy n="66" d="100"/>
        </p:scale>
        <p:origin x="1380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391ED2-5F1C-4404-ADBD-281CFFF4F24D}"/>
              </a:ext>
            </a:extLst>
          </p:cNvPr>
          <p:cNvGrpSpPr>
            <a:grpSpLocks noChangeAspect="1"/>
          </p:cNvGrpSpPr>
          <p:nvPr/>
        </p:nvGrpSpPr>
        <p:grpSpPr>
          <a:xfrm>
            <a:off x="10696325" y="1186724"/>
            <a:ext cx="978408" cy="845238"/>
            <a:chOff x="4942798" y="2540403"/>
            <a:chExt cx="2306404" cy="199248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8298041-9CCA-448D-A2CA-8145B4C9F98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C48A7081-7C59-4462-952E-CFC6B11E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717B865-182B-4584-A345-D888B35B6269}"/>
              </a:ext>
            </a:extLst>
          </p:cNvPr>
          <p:cNvGrpSpPr>
            <a:grpSpLocks noChangeAspect="1"/>
          </p:cNvGrpSpPr>
          <p:nvPr/>
        </p:nvGrpSpPr>
        <p:grpSpPr>
          <a:xfrm>
            <a:off x="9737766" y="3976609"/>
            <a:ext cx="958559" cy="828091"/>
            <a:chOff x="4942798" y="2540403"/>
            <a:chExt cx="2306404" cy="1992483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4E66B93-E605-4AED-BA97-C39E7561E36A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7ED03654-446A-4210-8883-89DDB57CE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190819F-4936-418D-B035-73B6F9B6B248}"/>
              </a:ext>
            </a:extLst>
          </p:cNvPr>
          <p:cNvGrpSpPr>
            <a:grpSpLocks noChangeAspect="1"/>
          </p:cNvGrpSpPr>
          <p:nvPr/>
        </p:nvGrpSpPr>
        <p:grpSpPr>
          <a:xfrm>
            <a:off x="5864376" y="5016822"/>
            <a:ext cx="978408" cy="845238"/>
            <a:chOff x="4942798" y="2540403"/>
            <a:chExt cx="2306404" cy="199248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8BB83AD-020D-4B03-BAC0-BA9FA0E4D508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20E42F7F-9AB6-468E-95D8-E9FA2D8AB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E1C34A-4197-486A-A0F8-C5D5B541DCDD}"/>
              </a:ext>
            </a:extLst>
          </p:cNvPr>
          <p:cNvGrpSpPr>
            <a:grpSpLocks noChangeAspect="1"/>
          </p:cNvGrpSpPr>
          <p:nvPr/>
        </p:nvGrpSpPr>
        <p:grpSpPr>
          <a:xfrm>
            <a:off x="2943869" y="3226043"/>
            <a:ext cx="978408" cy="845238"/>
            <a:chOff x="4942798" y="2540403"/>
            <a:chExt cx="2306404" cy="1992483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C81A63E-F31B-4E88-B40E-13DF3D4FE8DB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3114146A-F68E-4E3A-A1FE-68EC2A0F4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A433CE0-B5B6-4FFB-970A-8915E1C35387}"/>
              </a:ext>
            </a:extLst>
          </p:cNvPr>
          <p:cNvGrpSpPr>
            <a:grpSpLocks noChangeAspect="1"/>
          </p:cNvGrpSpPr>
          <p:nvPr/>
        </p:nvGrpSpPr>
        <p:grpSpPr>
          <a:xfrm>
            <a:off x="408661" y="4747449"/>
            <a:ext cx="978408" cy="845238"/>
            <a:chOff x="4942798" y="2540403"/>
            <a:chExt cx="2306404" cy="1992483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65E591F-9FC8-4A36-A5FE-867CEAD1AEE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009D4787-A20F-4A4B-A0B2-E1ED05F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05C895-C8C3-4C2C-8A51-5ECE768D6B3B}"/>
              </a:ext>
            </a:extLst>
          </p:cNvPr>
          <p:cNvGrpSpPr>
            <a:grpSpLocks noChangeAspect="1"/>
          </p:cNvGrpSpPr>
          <p:nvPr/>
        </p:nvGrpSpPr>
        <p:grpSpPr>
          <a:xfrm>
            <a:off x="10275701" y="5187235"/>
            <a:ext cx="1399032" cy="1208612"/>
            <a:chOff x="4942798" y="2540403"/>
            <a:chExt cx="2306404" cy="1992483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B7144F-2470-46D0-97CE-AC3B0E08215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59472BF9-65D8-4A6A-AD74-167933CD4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Lorem Ipsum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B8E5A39-5A4C-4C06-8697-129A0E0BF61D}"/>
              </a:ext>
            </a:extLst>
          </p:cNvPr>
          <p:cNvGrpSpPr>
            <a:grpSpLocks noChangeAspect="1"/>
          </p:cNvGrpSpPr>
          <p:nvPr/>
        </p:nvGrpSpPr>
        <p:grpSpPr>
          <a:xfrm>
            <a:off x="10328078" y="2719207"/>
            <a:ext cx="1399032" cy="1208612"/>
            <a:chOff x="4942798" y="2540403"/>
            <a:chExt cx="2306404" cy="199248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C399B2-5C54-4AC2-9FA9-BE1D31ADA70A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15CB1330-CA37-4D1D-A6A3-B2D6522DB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3E18FA6-38BF-4184-985F-945372D981C3}"/>
              </a:ext>
            </a:extLst>
          </p:cNvPr>
          <p:cNvCxnSpPr>
            <a:cxnSpLocks/>
          </p:cNvCxnSpPr>
          <p:nvPr/>
        </p:nvCxnSpPr>
        <p:spPr>
          <a:xfrm flipV="1">
            <a:off x="3428713" y="4098349"/>
            <a:ext cx="8720" cy="2059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F845868-E140-4324-8183-832157206DF1}"/>
              </a:ext>
            </a:extLst>
          </p:cNvPr>
          <p:cNvCxnSpPr>
            <a:cxnSpLocks/>
            <a:stCxn id="96" idx="2"/>
            <a:endCxn id="105" idx="5"/>
          </p:cNvCxnSpPr>
          <p:nvPr/>
        </p:nvCxnSpPr>
        <p:spPr>
          <a:xfrm>
            <a:off x="9529731" y="2668115"/>
            <a:ext cx="974849" cy="353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16226D4-9FE8-4B71-B0A1-78424A0E8F61}"/>
              </a:ext>
            </a:extLst>
          </p:cNvPr>
          <p:cNvCxnSpPr>
            <a:cxnSpLocks/>
            <a:stCxn id="95" idx="3"/>
            <a:endCxn id="114" idx="4"/>
          </p:cNvCxnSpPr>
          <p:nvPr/>
        </p:nvCxnSpPr>
        <p:spPr>
          <a:xfrm flipV="1">
            <a:off x="9784257" y="1817896"/>
            <a:ext cx="1034221" cy="4197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13802C6-15E3-4625-9090-F3B1789FA690}"/>
              </a:ext>
            </a:extLst>
          </p:cNvPr>
          <p:cNvCxnSpPr>
            <a:cxnSpLocks/>
            <a:stCxn id="89" idx="0"/>
            <a:endCxn id="131" idx="3"/>
          </p:cNvCxnSpPr>
          <p:nvPr/>
        </p:nvCxnSpPr>
        <p:spPr>
          <a:xfrm flipH="1">
            <a:off x="1387069" y="5170087"/>
            <a:ext cx="1044736" cy="37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A30A4-0843-4D25-BB62-C8A632CCCDF3}"/>
              </a:ext>
            </a:extLst>
          </p:cNvPr>
          <p:cNvCxnSpPr>
            <a:cxnSpLocks/>
            <a:stCxn id="98" idx="0"/>
            <a:endCxn id="119" idx="3"/>
          </p:cNvCxnSpPr>
          <p:nvPr/>
        </p:nvCxnSpPr>
        <p:spPr>
          <a:xfrm flipH="1">
            <a:off x="6842784" y="5188675"/>
            <a:ext cx="938937" cy="2511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E6E282C-84EF-45DC-AE4B-A92504017BB0}"/>
              </a:ext>
            </a:extLst>
          </p:cNvPr>
          <p:cNvCxnSpPr>
            <a:cxnSpLocks/>
            <a:stCxn id="99" idx="1"/>
            <a:endCxn id="117" idx="4"/>
          </p:cNvCxnSpPr>
          <p:nvPr/>
        </p:nvCxnSpPr>
        <p:spPr>
          <a:xfrm flipV="1">
            <a:off x="9534243" y="4594977"/>
            <a:ext cx="323198" cy="1647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9E4C54D-4D7D-40A6-AD01-71997830CF7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9529731" y="5619165"/>
            <a:ext cx="745970" cy="17293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D2FAA9-41B6-4263-A272-887296FA0C42}"/>
              </a:ext>
            </a:extLst>
          </p:cNvPr>
          <p:cNvGrpSpPr>
            <a:grpSpLocks noChangeAspect="1"/>
          </p:cNvGrpSpPr>
          <p:nvPr/>
        </p:nvGrpSpPr>
        <p:grpSpPr>
          <a:xfrm>
            <a:off x="704399" y="2997448"/>
            <a:ext cx="978408" cy="845238"/>
            <a:chOff x="4942798" y="2540403"/>
            <a:chExt cx="2306404" cy="1992483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30F0F1B-5F69-47BA-B810-C30E1F5CC0A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FC6F7D11-C708-4A46-AF2F-914B03A65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485C9FC-6ACC-40FC-8144-86199F0CF547}"/>
              </a:ext>
            </a:extLst>
          </p:cNvPr>
          <p:cNvGrpSpPr>
            <a:grpSpLocks noChangeAspect="1"/>
          </p:cNvGrpSpPr>
          <p:nvPr/>
        </p:nvGrpSpPr>
        <p:grpSpPr>
          <a:xfrm>
            <a:off x="4718685" y="1228192"/>
            <a:ext cx="1249972" cy="1079840"/>
            <a:chOff x="4942798" y="2540403"/>
            <a:chExt cx="2306404" cy="1992483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9B656C-AA94-40D3-BE35-6B9D7A8DB21E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0222FA3B-F0AF-4D4C-833A-1117B4E05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B31FD8-57D4-42D8-A3DA-E20014A0CC5E}"/>
              </a:ext>
            </a:extLst>
          </p:cNvPr>
          <p:cNvGrpSpPr>
            <a:grpSpLocks noChangeAspect="1"/>
          </p:cNvGrpSpPr>
          <p:nvPr/>
        </p:nvGrpSpPr>
        <p:grpSpPr>
          <a:xfrm>
            <a:off x="411304" y="1113478"/>
            <a:ext cx="1399032" cy="1208612"/>
            <a:chOff x="4942798" y="2540403"/>
            <a:chExt cx="2306404" cy="199248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97F5A95-EF0D-43B6-8A7A-6E4104455CB4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F125B535-9D94-46B5-897E-5414F924C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Lorem Ipsum</a:t>
              </a: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333EFE-0AAC-4B5E-8673-C2C9BCD7659A}"/>
              </a:ext>
            </a:extLst>
          </p:cNvPr>
          <p:cNvCxnSpPr>
            <a:cxnSpLocks/>
            <a:stCxn id="93" idx="4"/>
            <a:endCxn id="126" idx="1"/>
          </p:cNvCxnSpPr>
          <p:nvPr/>
        </p:nvCxnSpPr>
        <p:spPr>
          <a:xfrm flipH="1">
            <a:off x="1560654" y="2615932"/>
            <a:ext cx="1121165" cy="59495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4069F4-1DCE-4DF6-8240-F916D193F77D}"/>
              </a:ext>
            </a:extLst>
          </p:cNvPr>
          <p:cNvCxnSpPr>
            <a:cxnSpLocks/>
            <a:stCxn id="92" idx="0"/>
            <a:endCxn id="111" idx="2"/>
          </p:cNvCxnSpPr>
          <p:nvPr/>
        </p:nvCxnSpPr>
        <p:spPr>
          <a:xfrm flipH="1" flipV="1">
            <a:off x="1632517" y="2019098"/>
            <a:ext cx="799288" cy="1707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3E687B8-DE4C-4F0F-85E3-9E90058E3D6E}"/>
              </a:ext>
            </a:extLst>
          </p:cNvPr>
          <p:cNvCxnSpPr>
            <a:cxnSpLocks/>
            <a:stCxn id="93" idx="1"/>
            <a:endCxn id="107" idx="0"/>
          </p:cNvCxnSpPr>
          <p:nvPr/>
        </p:nvCxnSpPr>
        <p:spPr>
          <a:xfrm>
            <a:off x="4184327" y="1760955"/>
            <a:ext cx="534358" cy="76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FF532C-45A3-44EF-B2BF-E1FEB91161DB}"/>
              </a:ext>
            </a:extLst>
          </p:cNvPr>
          <p:cNvGrpSpPr>
            <a:grpSpLocks noChangeAspect="1"/>
          </p:cNvGrpSpPr>
          <p:nvPr/>
        </p:nvGrpSpPr>
        <p:grpSpPr>
          <a:xfrm>
            <a:off x="6512478" y="1104319"/>
            <a:ext cx="978408" cy="845238"/>
            <a:chOff x="4942798" y="2540403"/>
            <a:chExt cx="2306404" cy="1992483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3D0A6F9-0811-435C-913C-42666D1B386A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CEB71FF7-066A-4FA3-9913-355747FC3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FE986B7-E340-489B-88EE-46A2845A40E6}"/>
              </a:ext>
            </a:extLst>
          </p:cNvPr>
          <p:cNvGrpSpPr>
            <a:grpSpLocks noChangeAspect="1"/>
          </p:cNvGrpSpPr>
          <p:nvPr/>
        </p:nvGrpSpPr>
        <p:grpSpPr>
          <a:xfrm>
            <a:off x="7781721" y="1371836"/>
            <a:ext cx="2002536" cy="1729974"/>
            <a:chOff x="4942798" y="2540403"/>
            <a:chExt cx="2306404" cy="1992483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C680853-F515-49A7-BF39-13B72A443B67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7311FDF4-E242-4E6C-9E62-88EA40909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89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3FD8862-69A6-4723-B049-DAC3C61A7975}"/>
              </a:ext>
            </a:extLst>
          </p:cNvPr>
          <p:cNvGrpSpPr>
            <a:grpSpLocks noChangeAspect="1"/>
          </p:cNvGrpSpPr>
          <p:nvPr/>
        </p:nvGrpSpPr>
        <p:grpSpPr>
          <a:xfrm>
            <a:off x="7781721" y="4322886"/>
            <a:ext cx="2002536" cy="1729974"/>
            <a:chOff x="4942798" y="2540403"/>
            <a:chExt cx="2306404" cy="1992483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0743AC9-6DC0-4FD7-AA71-F4920DFFDAB5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FC897DEA-72CE-4378-ACDE-B67A82A1B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889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A51478-8A25-4085-8A80-33D227E38C4E}"/>
              </a:ext>
            </a:extLst>
          </p:cNvPr>
          <p:cNvGrpSpPr>
            <a:grpSpLocks noChangeAspect="1"/>
          </p:cNvGrpSpPr>
          <p:nvPr/>
        </p:nvGrpSpPr>
        <p:grpSpPr>
          <a:xfrm>
            <a:off x="2431805" y="1324094"/>
            <a:ext cx="2002536" cy="1729974"/>
            <a:chOff x="4942798" y="2540403"/>
            <a:chExt cx="2306404" cy="199248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130FB10-975A-40EF-A155-B6D7B7A10E38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E964428-FD33-4E68-9699-4CE42A4E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89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Infographics for PowerPoint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9171521-4FED-46A4-B0F5-6F913B30555F}"/>
              </a:ext>
            </a:extLst>
          </p:cNvPr>
          <p:cNvGrpSpPr>
            <a:grpSpLocks noChangeAspect="1"/>
          </p:cNvGrpSpPr>
          <p:nvPr/>
        </p:nvGrpSpPr>
        <p:grpSpPr>
          <a:xfrm>
            <a:off x="2431805" y="4304298"/>
            <a:ext cx="2002536" cy="1729974"/>
            <a:chOff x="4942798" y="2540403"/>
            <a:chExt cx="2306404" cy="19924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168131E-5163-4EAC-A39D-8BFFDD52D6A4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A1F6423C-96E9-424A-890A-4299E649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4"/>
            </a:solidFill>
            <a:ln w="889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03F524-49E1-45D2-AB57-26532A15FFDE}"/>
              </a:ext>
            </a:extLst>
          </p:cNvPr>
          <p:cNvCxnSpPr>
            <a:stCxn id="84" idx="5"/>
            <a:endCxn id="93" idx="2"/>
          </p:cNvCxnSpPr>
          <p:nvPr/>
        </p:nvCxnSpPr>
        <p:spPr>
          <a:xfrm flipH="1" flipV="1">
            <a:off x="4179815" y="2620373"/>
            <a:ext cx="1056761" cy="42345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676AEE-2A96-4628-9F73-6437ED28119A}"/>
              </a:ext>
            </a:extLst>
          </p:cNvPr>
          <p:cNvCxnSpPr>
            <a:stCxn id="84" idx="4"/>
            <a:endCxn id="90" idx="1"/>
          </p:cNvCxnSpPr>
          <p:nvPr/>
        </p:nvCxnSpPr>
        <p:spPr>
          <a:xfrm flipH="1">
            <a:off x="4184327" y="4042601"/>
            <a:ext cx="1049197" cy="69855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809B4E6-4893-4FEB-8086-6C10C97F85D0}"/>
              </a:ext>
            </a:extLst>
          </p:cNvPr>
          <p:cNvCxnSpPr>
            <a:cxnSpLocks/>
            <a:stCxn id="84" idx="2"/>
            <a:endCxn id="99" idx="5"/>
          </p:cNvCxnSpPr>
          <p:nvPr/>
        </p:nvCxnSpPr>
        <p:spPr>
          <a:xfrm>
            <a:off x="6975451" y="4047765"/>
            <a:ext cx="1058909" cy="7080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CE2DB56-763D-41B6-B82C-66549B9B2A82}"/>
              </a:ext>
            </a:extLst>
          </p:cNvPr>
          <p:cNvCxnSpPr>
            <a:cxnSpLocks/>
            <a:stCxn id="84" idx="1"/>
            <a:endCxn id="96" idx="4"/>
          </p:cNvCxnSpPr>
          <p:nvPr/>
        </p:nvCxnSpPr>
        <p:spPr>
          <a:xfrm flipV="1">
            <a:off x="6980698" y="2663674"/>
            <a:ext cx="1051037" cy="3847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5EB1D7B-D8B5-4FCE-A9E8-FD2F5C18539F}"/>
              </a:ext>
            </a:extLst>
          </p:cNvPr>
          <p:cNvCxnSpPr>
            <a:cxnSpLocks/>
            <a:stCxn id="96" idx="5"/>
            <a:endCxn id="122" idx="3"/>
          </p:cNvCxnSpPr>
          <p:nvPr/>
        </p:nvCxnSpPr>
        <p:spPr>
          <a:xfrm flipH="1" flipV="1">
            <a:off x="7490886" y="1527330"/>
            <a:ext cx="543474" cy="27743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05FA299-6867-4B4E-B280-D2F9FC2EE8B3}"/>
              </a:ext>
            </a:extLst>
          </p:cNvPr>
          <p:cNvGrpSpPr>
            <a:grpSpLocks noChangeAspect="1"/>
          </p:cNvGrpSpPr>
          <p:nvPr/>
        </p:nvGrpSpPr>
        <p:grpSpPr>
          <a:xfrm>
            <a:off x="4942798" y="2540402"/>
            <a:ext cx="2328626" cy="2011680"/>
            <a:chOff x="4942798" y="2540403"/>
            <a:chExt cx="2306404" cy="199248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653144-E582-4B21-BA60-D0CA13288CF3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b="1" cap="all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A9FD97-8419-41AC-BCAE-478F565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3"/>
            </a:solidFill>
            <a:ln w="12700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vert="horz" wrap="square" lIns="0" tIns="4572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600" b="1" cap="all" dirty="0"/>
                <a:t>Lorem Ipsum</a:t>
              </a:r>
            </a:p>
          </p:txBody>
        </p:sp>
      </p:grpSp>
      <p:pic>
        <p:nvPicPr>
          <p:cNvPr id="159" name="Graphic 158" descr="Users">
            <a:extLst>
              <a:ext uri="{FF2B5EF4-FFF2-40B4-BE49-F238E27FC236}">
                <a16:creationId xmlns:a16="http://schemas.microsoft.com/office/drawing/2014/main" id="{65E56C08-A61F-4C04-A374-3465D0C24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6703" y="2868797"/>
            <a:ext cx="923617" cy="923617"/>
          </a:xfrm>
          <a:prstGeom prst="rect">
            <a:avLst/>
          </a:prstGeom>
        </p:spPr>
      </p:pic>
      <p:pic>
        <p:nvPicPr>
          <p:cNvPr id="160" name="Graphic 159" descr="Puzzle">
            <a:extLst>
              <a:ext uri="{FF2B5EF4-FFF2-40B4-BE49-F238E27FC236}">
                <a16:creationId xmlns:a16="http://schemas.microsoft.com/office/drawing/2014/main" id="{8F30BED0-E4A3-4C20-97EA-0C805194B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7173" y="5160232"/>
            <a:ext cx="623062" cy="623062"/>
          </a:xfrm>
          <a:prstGeom prst="rect">
            <a:avLst/>
          </a:prstGeom>
        </p:spPr>
      </p:pic>
      <p:pic>
        <p:nvPicPr>
          <p:cNvPr id="161" name="Graphic 160" descr="Lightbulb">
            <a:extLst>
              <a:ext uri="{FF2B5EF4-FFF2-40B4-BE49-F238E27FC236}">
                <a16:creationId xmlns:a16="http://schemas.microsoft.com/office/drawing/2014/main" id="{4DF75A04-852F-4F43-BFE7-C6943A285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5293" y="1404030"/>
            <a:ext cx="801464" cy="801464"/>
          </a:xfrm>
          <a:prstGeom prst="rect">
            <a:avLst/>
          </a:prstGeom>
        </p:spPr>
      </p:pic>
      <p:pic>
        <p:nvPicPr>
          <p:cNvPr id="162" name="Graphic 161" descr="Rocket">
            <a:extLst>
              <a:ext uri="{FF2B5EF4-FFF2-40B4-BE49-F238E27FC236}">
                <a16:creationId xmlns:a16="http://schemas.microsoft.com/office/drawing/2014/main" id="{21E37928-7008-459B-864F-C468EAD1A5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309" y="4900695"/>
            <a:ext cx="538746" cy="5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7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0391ED2-5F1C-4404-ADBD-281CFFF4F24D}"/>
              </a:ext>
            </a:extLst>
          </p:cNvPr>
          <p:cNvGrpSpPr>
            <a:grpSpLocks noChangeAspect="1"/>
          </p:cNvGrpSpPr>
          <p:nvPr/>
        </p:nvGrpSpPr>
        <p:grpSpPr>
          <a:xfrm>
            <a:off x="10696325" y="1186724"/>
            <a:ext cx="978408" cy="845238"/>
            <a:chOff x="4942798" y="2540403"/>
            <a:chExt cx="2306404" cy="199248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8298041-9CCA-448D-A2CA-8145B4C9F98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C48A7081-7C59-4462-952E-CFC6B11E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717B865-182B-4584-A345-D888B35B6269}"/>
              </a:ext>
            </a:extLst>
          </p:cNvPr>
          <p:cNvGrpSpPr>
            <a:grpSpLocks noChangeAspect="1"/>
          </p:cNvGrpSpPr>
          <p:nvPr/>
        </p:nvGrpSpPr>
        <p:grpSpPr>
          <a:xfrm>
            <a:off x="9737766" y="3976609"/>
            <a:ext cx="958559" cy="828091"/>
            <a:chOff x="4942798" y="2540403"/>
            <a:chExt cx="2306404" cy="1992483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4E66B93-E605-4AED-BA97-C39E7561E36A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7ED03654-446A-4210-8883-89DDB57CE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190819F-4936-418D-B035-73B6F9B6B248}"/>
              </a:ext>
            </a:extLst>
          </p:cNvPr>
          <p:cNvGrpSpPr>
            <a:grpSpLocks noChangeAspect="1"/>
          </p:cNvGrpSpPr>
          <p:nvPr/>
        </p:nvGrpSpPr>
        <p:grpSpPr>
          <a:xfrm>
            <a:off x="5864376" y="5016822"/>
            <a:ext cx="978408" cy="845238"/>
            <a:chOff x="4942798" y="2540403"/>
            <a:chExt cx="2306404" cy="199248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8BB83AD-020D-4B03-BAC0-BA9FA0E4D508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20E42F7F-9AB6-468E-95D8-E9FA2D8AB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E1C34A-4197-486A-A0F8-C5D5B541DCDD}"/>
              </a:ext>
            </a:extLst>
          </p:cNvPr>
          <p:cNvGrpSpPr>
            <a:grpSpLocks noChangeAspect="1"/>
          </p:cNvGrpSpPr>
          <p:nvPr/>
        </p:nvGrpSpPr>
        <p:grpSpPr>
          <a:xfrm>
            <a:off x="2943869" y="3226043"/>
            <a:ext cx="978408" cy="845238"/>
            <a:chOff x="4942798" y="2540403"/>
            <a:chExt cx="2306404" cy="1992483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C81A63E-F31B-4E88-B40E-13DF3D4FE8DB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3114146A-F68E-4E3A-A1FE-68EC2A0F4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A433CE0-B5B6-4FFB-970A-8915E1C35387}"/>
              </a:ext>
            </a:extLst>
          </p:cNvPr>
          <p:cNvGrpSpPr>
            <a:grpSpLocks noChangeAspect="1"/>
          </p:cNvGrpSpPr>
          <p:nvPr/>
        </p:nvGrpSpPr>
        <p:grpSpPr>
          <a:xfrm>
            <a:off x="408661" y="4747449"/>
            <a:ext cx="978408" cy="845238"/>
            <a:chOff x="4942798" y="2540403"/>
            <a:chExt cx="2306404" cy="1992483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65E591F-9FC8-4A36-A5FE-867CEAD1AEE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009D4787-A20F-4A4B-A0B2-E1ED05F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05C895-C8C3-4C2C-8A51-5ECE768D6B3B}"/>
              </a:ext>
            </a:extLst>
          </p:cNvPr>
          <p:cNvGrpSpPr>
            <a:grpSpLocks noChangeAspect="1"/>
          </p:cNvGrpSpPr>
          <p:nvPr/>
        </p:nvGrpSpPr>
        <p:grpSpPr>
          <a:xfrm>
            <a:off x="10275701" y="5187235"/>
            <a:ext cx="1399032" cy="1208612"/>
            <a:chOff x="4942798" y="2540403"/>
            <a:chExt cx="2306404" cy="1992483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EB7144F-2470-46D0-97CE-AC3B0E08215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59472BF9-65D8-4A6A-AD74-167933CD4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Lorem Ipsum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B8E5A39-5A4C-4C06-8697-129A0E0BF61D}"/>
              </a:ext>
            </a:extLst>
          </p:cNvPr>
          <p:cNvGrpSpPr>
            <a:grpSpLocks noChangeAspect="1"/>
          </p:cNvGrpSpPr>
          <p:nvPr/>
        </p:nvGrpSpPr>
        <p:grpSpPr>
          <a:xfrm>
            <a:off x="10328078" y="2719207"/>
            <a:ext cx="1399032" cy="1208612"/>
            <a:chOff x="4942798" y="2540403"/>
            <a:chExt cx="2306404" cy="199248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C399B2-5C54-4AC2-9FA9-BE1D31ADA70A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15CB1330-CA37-4D1D-A6A3-B2D6522DB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3E18FA6-38BF-4184-985F-945372D981C3}"/>
              </a:ext>
            </a:extLst>
          </p:cNvPr>
          <p:cNvCxnSpPr>
            <a:cxnSpLocks/>
          </p:cNvCxnSpPr>
          <p:nvPr/>
        </p:nvCxnSpPr>
        <p:spPr>
          <a:xfrm flipV="1">
            <a:off x="3428713" y="4098349"/>
            <a:ext cx="8720" cy="2059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F845868-E140-4324-8183-832157206DF1}"/>
              </a:ext>
            </a:extLst>
          </p:cNvPr>
          <p:cNvCxnSpPr>
            <a:cxnSpLocks/>
            <a:stCxn id="96" idx="2"/>
            <a:endCxn id="105" idx="5"/>
          </p:cNvCxnSpPr>
          <p:nvPr/>
        </p:nvCxnSpPr>
        <p:spPr>
          <a:xfrm>
            <a:off x="9529731" y="2668115"/>
            <a:ext cx="974849" cy="353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16226D4-9FE8-4B71-B0A1-78424A0E8F61}"/>
              </a:ext>
            </a:extLst>
          </p:cNvPr>
          <p:cNvCxnSpPr>
            <a:cxnSpLocks/>
            <a:stCxn id="95" idx="3"/>
            <a:endCxn id="114" idx="4"/>
          </p:cNvCxnSpPr>
          <p:nvPr/>
        </p:nvCxnSpPr>
        <p:spPr>
          <a:xfrm flipV="1">
            <a:off x="9784257" y="1817896"/>
            <a:ext cx="1034221" cy="4197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13802C6-15E3-4625-9090-F3B1789FA690}"/>
              </a:ext>
            </a:extLst>
          </p:cNvPr>
          <p:cNvCxnSpPr>
            <a:cxnSpLocks/>
            <a:stCxn id="89" idx="0"/>
            <a:endCxn id="131" idx="3"/>
          </p:cNvCxnSpPr>
          <p:nvPr/>
        </p:nvCxnSpPr>
        <p:spPr>
          <a:xfrm flipH="1">
            <a:off x="1387069" y="5170087"/>
            <a:ext cx="1044736" cy="37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A30A4-0843-4D25-BB62-C8A632CCCDF3}"/>
              </a:ext>
            </a:extLst>
          </p:cNvPr>
          <p:cNvCxnSpPr>
            <a:cxnSpLocks/>
            <a:stCxn id="98" idx="0"/>
            <a:endCxn id="119" idx="3"/>
          </p:cNvCxnSpPr>
          <p:nvPr/>
        </p:nvCxnSpPr>
        <p:spPr>
          <a:xfrm flipH="1">
            <a:off x="6842784" y="5188675"/>
            <a:ext cx="938937" cy="2511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E6E282C-84EF-45DC-AE4B-A92504017BB0}"/>
              </a:ext>
            </a:extLst>
          </p:cNvPr>
          <p:cNvCxnSpPr>
            <a:cxnSpLocks/>
            <a:stCxn id="99" idx="1"/>
            <a:endCxn id="117" idx="4"/>
          </p:cNvCxnSpPr>
          <p:nvPr/>
        </p:nvCxnSpPr>
        <p:spPr>
          <a:xfrm flipV="1">
            <a:off x="9534243" y="4594977"/>
            <a:ext cx="323198" cy="1647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9E4C54D-4D7D-40A6-AD01-71997830CF7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9529731" y="5619165"/>
            <a:ext cx="745970" cy="17293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D2FAA9-41B6-4263-A272-887296FA0C42}"/>
              </a:ext>
            </a:extLst>
          </p:cNvPr>
          <p:cNvGrpSpPr>
            <a:grpSpLocks noChangeAspect="1"/>
          </p:cNvGrpSpPr>
          <p:nvPr/>
        </p:nvGrpSpPr>
        <p:grpSpPr>
          <a:xfrm>
            <a:off x="704399" y="2997448"/>
            <a:ext cx="978408" cy="845238"/>
            <a:chOff x="4942798" y="2540403"/>
            <a:chExt cx="2306404" cy="1992483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30F0F1B-5F69-47BA-B810-C30E1F5CC0A1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FC6F7D11-C708-4A46-AF2F-914B03A65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485C9FC-6ACC-40FC-8144-86199F0CF547}"/>
              </a:ext>
            </a:extLst>
          </p:cNvPr>
          <p:cNvGrpSpPr>
            <a:grpSpLocks noChangeAspect="1"/>
          </p:cNvGrpSpPr>
          <p:nvPr/>
        </p:nvGrpSpPr>
        <p:grpSpPr>
          <a:xfrm>
            <a:off x="4718685" y="1228192"/>
            <a:ext cx="1249972" cy="1079840"/>
            <a:chOff x="4942798" y="2540403"/>
            <a:chExt cx="2306404" cy="1992483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9B656C-AA94-40D3-BE35-6B9D7A8DB21E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0222FA3B-F0AF-4D4C-833A-1117B4E05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B31FD8-57D4-42D8-A3DA-E20014A0CC5E}"/>
              </a:ext>
            </a:extLst>
          </p:cNvPr>
          <p:cNvGrpSpPr>
            <a:grpSpLocks noChangeAspect="1"/>
          </p:cNvGrpSpPr>
          <p:nvPr/>
        </p:nvGrpSpPr>
        <p:grpSpPr>
          <a:xfrm>
            <a:off x="411304" y="1113478"/>
            <a:ext cx="1399032" cy="1208612"/>
            <a:chOff x="4942798" y="2540403"/>
            <a:chExt cx="2306404" cy="199248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97F5A95-EF0D-43B6-8A7A-6E4104455CB4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F125B535-9D94-46B5-897E-5414F924C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dirty="0"/>
                <a:t>Lorem Ipsum</a:t>
              </a: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333EFE-0AAC-4B5E-8673-C2C9BCD7659A}"/>
              </a:ext>
            </a:extLst>
          </p:cNvPr>
          <p:cNvCxnSpPr>
            <a:cxnSpLocks/>
            <a:stCxn id="93" idx="4"/>
            <a:endCxn id="126" idx="1"/>
          </p:cNvCxnSpPr>
          <p:nvPr/>
        </p:nvCxnSpPr>
        <p:spPr>
          <a:xfrm flipH="1">
            <a:off x="1560654" y="2615932"/>
            <a:ext cx="1121165" cy="59495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B4069F4-1DCE-4DF6-8240-F916D193F77D}"/>
              </a:ext>
            </a:extLst>
          </p:cNvPr>
          <p:cNvCxnSpPr>
            <a:cxnSpLocks/>
            <a:stCxn id="92" idx="0"/>
            <a:endCxn id="111" idx="2"/>
          </p:cNvCxnSpPr>
          <p:nvPr/>
        </p:nvCxnSpPr>
        <p:spPr>
          <a:xfrm flipH="1" flipV="1">
            <a:off x="1632517" y="2019098"/>
            <a:ext cx="799288" cy="17078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3E687B8-DE4C-4F0F-85E3-9E90058E3D6E}"/>
              </a:ext>
            </a:extLst>
          </p:cNvPr>
          <p:cNvCxnSpPr>
            <a:cxnSpLocks/>
            <a:stCxn id="93" idx="1"/>
            <a:endCxn id="107" idx="0"/>
          </p:cNvCxnSpPr>
          <p:nvPr/>
        </p:nvCxnSpPr>
        <p:spPr>
          <a:xfrm>
            <a:off x="4184327" y="1760955"/>
            <a:ext cx="534358" cy="765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FF532C-45A3-44EF-B2BF-E1FEB91161DB}"/>
              </a:ext>
            </a:extLst>
          </p:cNvPr>
          <p:cNvGrpSpPr>
            <a:grpSpLocks noChangeAspect="1"/>
          </p:cNvGrpSpPr>
          <p:nvPr/>
        </p:nvGrpSpPr>
        <p:grpSpPr>
          <a:xfrm>
            <a:off x="6512478" y="1104319"/>
            <a:ext cx="978408" cy="845238"/>
            <a:chOff x="4942798" y="2540403"/>
            <a:chExt cx="2306404" cy="1992483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3D0A6F9-0811-435C-913C-42666D1B386A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CEB71FF7-066A-4FA3-9913-355747FC3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Lorem Ipsum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FE986B7-E340-489B-88EE-46A2845A40E6}"/>
              </a:ext>
            </a:extLst>
          </p:cNvPr>
          <p:cNvGrpSpPr>
            <a:grpSpLocks noChangeAspect="1"/>
          </p:cNvGrpSpPr>
          <p:nvPr/>
        </p:nvGrpSpPr>
        <p:grpSpPr>
          <a:xfrm>
            <a:off x="7781721" y="1371836"/>
            <a:ext cx="2002536" cy="1729974"/>
            <a:chOff x="4942798" y="2540403"/>
            <a:chExt cx="2306404" cy="1992483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C680853-F515-49A7-BF39-13B72A443B67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7311FDF4-E242-4E6C-9E62-88EA40909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89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3FD8862-69A6-4723-B049-DAC3C61A7975}"/>
              </a:ext>
            </a:extLst>
          </p:cNvPr>
          <p:cNvGrpSpPr>
            <a:grpSpLocks noChangeAspect="1"/>
          </p:cNvGrpSpPr>
          <p:nvPr/>
        </p:nvGrpSpPr>
        <p:grpSpPr>
          <a:xfrm>
            <a:off x="7781721" y="4322886"/>
            <a:ext cx="2002536" cy="1729974"/>
            <a:chOff x="4942798" y="2540403"/>
            <a:chExt cx="2306404" cy="1992483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0743AC9-6DC0-4FD7-AA71-F4920DFFDAB5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FC897DEA-72CE-4378-ACDE-B67A82A1B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8890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A51478-8A25-4085-8A80-33D227E38C4E}"/>
              </a:ext>
            </a:extLst>
          </p:cNvPr>
          <p:cNvGrpSpPr>
            <a:grpSpLocks noChangeAspect="1"/>
          </p:cNvGrpSpPr>
          <p:nvPr/>
        </p:nvGrpSpPr>
        <p:grpSpPr>
          <a:xfrm>
            <a:off x="2431805" y="1324094"/>
            <a:ext cx="2002536" cy="1729974"/>
            <a:chOff x="4942798" y="2540403"/>
            <a:chExt cx="2306404" cy="199248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130FB10-975A-40EF-A155-B6D7B7A10E38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E964428-FD33-4E68-9699-4CE42A4E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89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 Infographics for PowerPoint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9171521-4FED-46A4-B0F5-6F913B30555F}"/>
              </a:ext>
            </a:extLst>
          </p:cNvPr>
          <p:cNvGrpSpPr>
            <a:grpSpLocks noChangeAspect="1"/>
          </p:cNvGrpSpPr>
          <p:nvPr/>
        </p:nvGrpSpPr>
        <p:grpSpPr>
          <a:xfrm>
            <a:off x="2431805" y="4304298"/>
            <a:ext cx="2002536" cy="1729974"/>
            <a:chOff x="4942798" y="2540403"/>
            <a:chExt cx="2306404" cy="19924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168131E-5163-4EAC-A39D-8BFFDD52D6A4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3500"/>
                </a:lnSpc>
              </a:pPr>
              <a:endParaRPr lang="en-US" sz="3200" cap="all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A1F6423C-96E9-424A-890A-4299E649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4"/>
            </a:solidFill>
            <a:ln w="889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3200" cap="all" dirty="0"/>
                <a:t>Lorem Ipsum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03F524-49E1-45D2-AB57-26532A15FFDE}"/>
              </a:ext>
            </a:extLst>
          </p:cNvPr>
          <p:cNvCxnSpPr>
            <a:stCxn id="84" idx="5"/>
            <a:endCxn id="93" idx="2"/>
          </p:cNvCxnSpPr>
          <p:nvPr/>
        </p:nvCxnSpPr>
        <p:spPr>
          <a:xfrm flipH="1" flipV="1">
            <a:off x="4179815" y="2620373"/>
            <a:ext cx="1056761" cy="423453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676AEE-2A96-4628-9F73-6437ED28119A}"/>
              </a:ext>
            </a:extLst>
          </p:cNvPr>
          <p:cNvCxnSpPr>
            <a:stCxn id="84" idx="4"/>
            <a:endCxn id="90" idx="1"/>
          </p:cNvCxnSpPr>
          <p:nvPr/>
        </p:nvCxnSpPr>
        <p:spPr>
          <a:xfrm flipH="1">
            <a:off x="4184327" y="4042601"/>
            <a:ext cx="1049197" cy="698558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809B4E6-4893-4FEB-8086-6C10C97F85D0}"/>
              </a:ext>
            </a:extLst>
          </p:cNvPr>
          <p:cNvCxnSpPr>
            <a:cxnSpLocks/>
            <a:stCxn id="84" idx="2"/>
            <a:endCxn id="99" idx="5"/>
          </p:cNvCxnSpPr>
          <p:nvPr/>
        </p:nvCxnSpPr>
        <p:spPr>
          <a:xfrm>
            <a:off x="6975451" y="4047765"/>
            <a:ext cx="1058909" cy="708047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CE2DB56-763D-41B6-B82C-66549B9B2A82}"/>
              </a:ext>
            </a:extLst>
          </p:cNvPr>
          <p:cNvCxnSpPr>
            <a:cxnSpLocks/>
            <a:stCxn id="84" idx="1"/>
            <a:endCxn id="96" idx="4"/>
          </p:cNvCxnSpPr>
          <p:nvPr/>
        </p:nvCxnSpPr>
        <p:spPr>
          <a:xfrm flipV="1">
            <a:off x="6980698" y="2663674"/>
            <a:ext cx="1051037" cy="384727"/>
          </a:xfrm>
          <a:prstGeom prst="line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5EB1D7B-D8B5-4FCE-A9E8-FD2F5C18539F}"/>
              </a:ext>
            </a:extLst>
          </p:cNvPr>
          <p:cNvCxnSpPr>
            <a:cxnSpLocks/>
            <a:stCxn id="96" idx="5"/>
            <a:endCxn id="122" idx="3"/>
          </p:cNvCxnSpPr>
          <p:nvPr/>
        </p:nvCxnSpPr>
        <p:spPr>
          <a:xfrm flipH="1" flipV="1">
            <a:off x="7490886" y="1527330"/>
            <a:ext cx="543474" cy="27743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05FA299-6867-4B4E-B280-D2F9FC2EE8B3}"/>
              </a:ext>
            </a:extLst>
          </p:cNvPr>
          <p:cNvGrpSpPr>
            <a:grpSpLocks noChangeAspect="1"/>
          </p:cNvGrpSpPr>
          <p:nvPr/>
        </p:nvGrpSpPr>
        <p:grpSpPr>
          <a:xfrm>
            <a:off x="4942798" y="2540402"/>
            <a:ext cx="2328626" cy="2011680"/>
            <a:chOff x="4942798" y="2540403"/>
            <a:chExt cx="2306404" cy="199248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653144-E582-4B21-BA60-D0CA13288CF3}"/>
                </a:ext>
              </a:extLst>
            </p:cNvPr>
            <p:cNvSpPr/>
            <p:nvPr/>
          </p:nvSpPr>
          <p:spPr>
            <a:xfrm>
              <a:off x="5230750" y="2540403"/>
              <a:ext cx="1730501" cy="1991015"/>
            </a:xfrm>
            <a:custGeom>
              <a:avLst/>
              <a:gdLst>
                <a:gd name="connsiteX0" fmla="*/ 820846 w 1653602"/>
                <a:gd name="connsiteY0" fmla="*/ 0 h 1902539"/>
                <a:gd name="connsiteX1" fmla="*/ 1653602 w 1653602"/>
                <a:gd name="connsiteY1" fmla="*/ 480792 h 1902539"/>
                <a:gd name="connsiteX2" fmla="*/ 1648636 w 1653602"/>
                <a:gd name="connsiteY2" fmla="*/ 1426634 h 1902539"/>
                <a:gd name="connsiteX3" fmla="*/ 832756 w 1653602"/>
                <a:gd name="connsiteY3" fmla="*/ 1902539 h 1902539"/>
                <a:gd name="connsiteX4" fmla="*/ 0 w 1653602"/>
                <a:gd name="connsiteY4" fmla="*/ 1421747 h 1902539"/>
                <a:gd name="connsiteX5" fmla="*/ 2889 w 1653602"/>
                <a:gd name="connsiteY5" fmla="*/ 476462 h 190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3602" h="1902539">
                  <a:moveTo>
                    <a:pt x="820846" y="0"/>
                  </a:moveTo>
                  <a:lnTo>
                    <a:pt x="1653602" y="480792"/>
                  </a:lnTo>
                  <a:lnTo>
                    <a:pt x="1648636" y="1426634"/>
                  </a:lnTo>
                  <a:lnTo>
                    <a:pt x="832756" y="1902539"/>
                  </a:lnTo>
                  <a:lnTo>
                    <a:pt x="0" y="1421747"/>
                  </a:lnTo>
                  <a:lnTo>
                    <a:pt x="2889" y="476462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 b="1" cap="all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A9FD97-8419-41AC-BCAE-478F565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2798" y="2540403"/>
              <a:ext cx="2306404" cy="1992483"/>
            </a:xfrm>
            <a:custGeom>
              <a:avLst/>
              <a:gdLst>
                <a:gd name="T0" fmla="*/ 0 w 1249"/>
                <a:gd name="T1" fmla="*/ 540 h 1079"/>
                <a:gd name="T2" fmla="*/ 309 w 1249"/>
                <a:gd name="T3" fmla="*/ 0 h 1079"/>
                <a:gd name="T4" fmla="*/ 941 w 1249"/>
                <a:gd name="T5" fmla="*/ 0 h 1079"/>
                <a:gd name="T6" fmla="*/ 1249 w 1249"/>
                <a:gd name="T7" fmla="*/ 540 h 1079"/>
                <a:gd name="T8" fmla="*/ 941 w 1249"/>
                <a:gd name="T9" fmla="*/ 1079 h 1079"/>
                <a:gd name="T10" fmla="*/ 309 w 1249"/>
                <a:gd name="T11" fmla="*/ 1079 h 1079"/>
                <a:gd name="T12" fmla="*/ 0 w 1249"/>
                <a:gd name="T13" fmla="*/ 54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" h="1079">
                  <a:moveTo>
                    <a:pt x="0" y="540"/>
                  </a:moveTo>
                  <a:lnTo>
                    <a:pt x="309" y="0"/>
                  </a:lnTo>
                  <a:lnTo>
                    <a:pt x="941" y="0"/>
                  </a:lnTo>
                  <a:lnTo>
                    <a:pt x="1249" y="540"/>
                  </a:lnTo>
                  <a:lnTo>
                    <a:pt x="941" y="1079"/>
                  </a:lnTo>
                  <a:lnTo>
                    <a:pt x="309" y="107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chemeClr val="accent3"/>
            </a:solidFill>
            <a:ln w="127000">
              <a:solidFill>
                <a:schemeClr val="tx2">
                  <a:lumMod val="75000"/>
                  <a:lumOff val="2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0" tIns="4572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600" b="1" cap="all" dirty="0"/>
                <a:t>Lorem Ipsum</a:t>
              </a:r>
            </a:p>
          </p:txBody>
        </p:sp>
      </p:grpSp>
      <p:pic>
        <p:nvPicPr>
          <p:cNvPr id="159" name="Graphic 158" descr="Users">
            <a:extLst>
              <a:ext uri="{FF2B5EF4-FFF2-40B4-BE49-F238E27FC236}">
                <a16:creationId xmlns:a16="http://schemas.microsoft.com/office/drawing/2014/main" id="{65E56C08-A61F-4C04-A374-3465D0C24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6703" y="2868797"/>
            <a:ext cx="923617" cy="923617"/>
          </a:xfrm>
          <a:prstGeom prst="rect">
            <a:avLst/>
          </a:prstGeom>
        </p:spPr>
      </p:pic>
      <p:pic>
        <p:nvPicPr>
          <p:cNvPr id="160" name="Graphic 159" descr="Puzzle">
            <a:extLst>
              <a:ext uri="{FF2B5EF4-FFF2-40B4-BE49-F238E27FC236}">
                <a16:creationId xmlns:a16="http://schemas.microsoft.com/office/drawing/2014/main" id="{8F30BED0-E4A3-4C20-97EA-0C805194B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7173" y="5160232"/>
            <a:ext cx="623062" cy="623062"/>
          </a:xfrm>
          <a:prstGeom prst="rect">
            <a:avLst/>
          </a:prstGeom>
        </p:spPr>
      </p:pic>
      <p:pic>
        <p:nvPicPr>
          <p:cNvPr id="161" name="Graphic 160" descr="Lightbulb">
            <a:extLst>
              <a:ext uri="{FF2B5EF4-FFF2-40B4-BE49-F238E27FC236}">
                <a16:creationId xmlns:a16="http://schemas.microsoft.com/office/drawing/2014/main" id="{4DF75A04-852F-4F43-BFE7-C6943A285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5293" y="1404030"/>
            <a:ext cx="801464" cy="801464"/>
          </a:xfrm>
          <a:prstGeom prst="rect">
            <a:avLst/>
          </a:prstGeom>
        </p:spPr>
      </p:pic>
      <p:pic>
        <p:nvPicPr>
          <p:cNvPr id="162" name="Graphic 161" descr="Rocket">
            <a:extLst>
              <a:ext uri="{FF2B5EF4-FFF2-40B4-BE49-F238E27FC236}">
                <a16:creationId xmlns:a16="http://schemas.microsoft.com/office/drawing/2014/main" id="{21E37928-7008-459B-864F-C468EAD1A5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309" y="4900695"/>
            <a:ext cx="538746" cy="5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5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8511</TotalTime>
  <Words>94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Mind Map Infographics for PowerPoint</vt:lpstr>
      <vt:lpstr>Mind Map Infographics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Map Infographics for PowerPoint</dc:title>
  <dc:creator>PresentationGO.com</dc:creator>
  <dc:description>© Copyright PresentationGO.com</dc:description>
  <dcterms:created xsi:type="dcterms:W3CDTF">2014-11-26T05:14:11Z</dcterms:created>
  <dcterms:modified xsi:type="dcterms:W3CDTF">2019-01-10T19:57:07Z</dcterms:modified>
  <cp:category>Charts &amp; Diagrams</cp:category>
</cp:coreProperties>
</file>