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7"/>
  </p:notesMasterIdLst>
  <p:sldIdLst>
    <p:sldId id="355" r:id="rId4"/>
    <p:sldId id="356" r:id="rId5"/>
    <p:sldId id="30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23B"/>
    <a:srgbClr val="EB1E42"/>
    <a:srgbClr val="FFDB55"/>
    <a:srgbClr val="05ACC7"/>
    <a:srgbClr val="C13018"/>
    <a:srgbClr val="F36F13"/>
    <a:srgbClr val="A2B969"/>
    <a:srgbClr val="063951"/>
    <a:srgbClr val="F16077"/>
    <a:srgbClr val="DF36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41" autoAdjust="0"/>
    <p:restoredTop sz="96433" autoAdjust="0"/>
  </p:normalViewPr>
  <p:slideViewPr>
    <p:cSldViewPr snapToGrid="0" showGuides="1">
      <p:cViewPr varScale="1">
        <p:scale>
          <a:sx n="104" d="100"/>
          <a:sy n="104" d="100"/>
        </p:scale>
        <p:origin x="64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37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2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</a:t>
            </a:r>
            <a:r>
              <a:rPr lang="en-US"/>
              <a:t>Copyright </a:t>
            </a:r>
            <a:r>
              <a:rPr lang="en-US" b="1"/>
              <a:t>PresentationGO.</a:t>
            </a:r>
            <a:r>
              <a:rPr lang="en-US" b="1" dirty="0"/>
              <a:t>com</a:t>
            </a:r>
            <a:r>
              <a:rPr lang="en-US" dirty="0"/>
              <a:t> – The free </a:t>
            </a:r>
            <a:r>
              <a:rPr lang="en-US"/>
              <a:t>PowerPoint template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2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5930DF0-104B-4293-A7F6-66AEFF3E6AF8}"/>
              </a:ext>
            </a:extLst>
          </p:cNvPr>
          <p:cNvGrpSpPr/>
          <p:nvPr userDrawn="1"/>
        </p:nvGrpSpPr>
        <p:grpSpPr>
          <a:xfrm>
            <a:off x="12554553" y="1"/>
            <a:ext cx="1647523" cy="1816099"/>
            <a:chOff x="12554553" y="1"/>
            <a:chExt cx="1647523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9FDF5E90-AE29-4303-979F-161F791D98BB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2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C25032D-D31A-446E-BBAA-A896C50E8CF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9C65CE8-4186-4EF3-A508-A12E5E686468}"/>
              </a:ext>
            </a:extLst>
          </p:cNvPr>
          <p:cNvGrpSpPr/>
          <p:nvPr userDrawn="1"/>
        </p:nvGrpSpPr>
        <p:grpSpPr>
          <a:xfrm>
            <a:off x="12554553" y="1"/>
            <a:ext cx="1647523" cy="1816099"/>
            <a:chOff x="12554553" y="1"/>
            <a:chExt cx="1647523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0A32BB05-B08C-4D73-BFF9-25A2D9328D4D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2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C568985-A849-45B0-B77A-2F6998D822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271217" y="6121399"/>
            <a:ext cx="364958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</a:t>
            </a:r>
            <a:r>
              <a:rPr lang="en-US" sz="1800" baseline="0">
                <a:solidFill>
                  <a:srgbClr val="A5CD00"/>
                </a:solidFill>
              </a:rPr>
              <a:t>PowerPoint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resentationgo.com/" TargetMode="Externa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image" Target="../media/image1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21.png"/><Relationship Id="rId18" Type="http://schemas.openxmlformats.org/officeDocument/2006/relationships/image" Target="../media/image24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20.sv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9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22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2D4C0-C190-4551-B496-0CECBF4A4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DNA Infographics for PowerPoint</a:t>
            </a:r>
          </a:p>
        </p:txBody>
      </p:sp>
      <p:sp>
        <p:nvSpPr>
          <p:cNvPr id="3" name="Circle">
            <a:extLst>
              <a:ext uri="{FF2B5EF4-FFF2-40B4-BE49-F238E27FC236}">
                <a16:creationId xmlns:a16="http://schemas.microsoft.com/office/drawing/2014/main" id="{AF0C39C5-F9D3-4014-BA32-7A834748C503}"/>
              </a:ext>
            </a:extLst>
          </p:cNvPr>
          <p:cNvSpPr/>
          <p:nvPr/>
        </p:nvSpPr>
        <p:spPr>
          <a:xfrm rot="16200000">
            <a:off x="7139668" y="3311771"/>
            <a:ext cx="655372" cy="65537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lang="en-US" noProof="1"/>
          </a:p>
        </p:txBody>
      </p:sp>
      <p:sp>
        <p:nvSpPr>
          <p:cNvPr id="4" name="Circle">
            <a:extLst>
              <a:ext uri="{FF2B5EF4-FFF2-40B4-BE49-F238E27FC236}">
                <a16:creationId xmlns:a16="http://schemas.microsoft.com/office/drawing/2014/main" id="{7F55F36F-D611-43BD-A049-3D90440DBB80}"/>
              </a:ext>
            </a:extLst>
          </p:cNvPr>
          <p:cNvSpPr/>
          <p:nvPr/>
        </p:nvSpPr>
        <p:spPr>
          <a:xfrm rot="16200000">
            <a:off x="3337915" y="3311772"/>
            <a:ext cx="655372" cy="655372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lang="en-US" noProof="1"/>
          </a:p>
        </p:txBody>
      </p:sp>
      <p:sp>
        <p:nvSpPr>
          <p:cNvPr id="5" name="Shape">
            <a:extLst>
              <a:ext uri="{FF2B5EF4-FFF2-40B4-BE49-F238E27FC236}">
                <a16:creationId xmlns:a16="http://schemas.microsoft.com/office/drawing/2014/main" id="{8946CB22-A758-4EB8-BACA-B66C49E79379}"/>
              </a:ext>
            </a:extLst>
          </p:cNvPr>
          <p:cNvSpPr/>
          <p:nvPr/>
        </p:nvSpPr>
        <p:spPr>
          <a:xfrm rot="16200000">
            <a:off x="8461334" y="4045303"/>
            <a:ext cx="1253360" cy="4969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3" h="21410" extrusionOk="0">
                <a:moveTo>
                  <a:pt x="4039" y="21397"/>
                </a:moveTo>
                <a:cubicBezTo>
                  <a:pt x="5704" y="21600"/>
                  <a:pt x="7168" y="19393"/>
                  <a:pt x="7935" y="16043"/>
                </a:cubicBezTo>
                <a:cubicBezTo>
                  <a:pt x="8425" y="13900"/>
                  <a:pt x="9317" y="12544"/>
                  <a:pt x="10300" y="12544"/>
                </a:cubicBezTo>
                <a:lnTo>
                  <a:pt x="20722" y="12544"/>
                </a:lnTo>
                <a:cubicBezTo>
                  <a:pt x="21127" y="12544"/>
                  <a:pt x="21453" y="11718"/>
                  <a:pt x="21453" y="10704"/>
                </a:cubicBezTo>
                <a:lnTo>
                  <a:pt x="21453" y="10704"/>
                </a:lnTo>
                <a:cubicBezTo>
                  <a:pt x="21453" y="9689"/>
                  <a:pt x="21125" y="8863"/>
                  <a:pt x="20722" y="8863"/>
                </a:cubicBezTo>
                <a:lnTo>
                  <a:pt x="10280" y="8863"/>
                </a:lnTo>
                <a:cubicBezTo>
                  <a:pt x="9301" y="8863"/>
                  <a:pt x="8423" y="7487"/>
                  <a:pt x="7933" y="5354"/>
                </a:cubicBezTo>
                <a:cubicBezTo>
                  <a:pt x="7200" y="2153"/>
                  <a:pt x="5828" y="0"/>
                  <a:pt x="4253" y="0"/>
                </a:cubicBezTo>
                <a:cubicBezTo>
                  <a:pt x="1813" y="0"/>
                  <a:pt x="-147" y="5171"/>
                  <a:pt x="8" y="11396"/>
                </a:cubicBezTo>
                <a:cubicBezTo>
                  <a:pt x="140" y="16780"/>
                  <a:pt x="1898" y="21135"/>
                  <a:pt x="4039" y="21397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lang="en-US" noProof="1"/>
          </a:p>
        </p:txBody>
      </p:sp>
      <p:sp>
        <p:nvSpPr>
          <p:cNvPr id="6" name="Shape">
            <a:extLst>
              <a:ext uri="{FF2B5EF4-FFF2-40B4-BE49-F238E27FC236}">
                <a16:creationId xmlns:a16="http://schemas.microsoft.com/office/drawing/2014/main" id="{49F8F016-B15F-4C69-844E-E9B2404D0DF9}"/>
              </a:ext>
            </a:extLst>
          </p:cNvPr>
          <p:cNvSpPr/>
          <p:nvPr/>
        </p:nvSpPr>
        <p:spPr>
          <a:xfrm rot="16200000">
            <a:off x="7981205" y="3964675"/>
            <a:ext cx="1124979" cy="5338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6" h="21214" extrusionOk="0">
                <a:moveTo>
                  <a:pt x="4571" y="21162"/>
                </a:moveTo>
                <a:cubicBezTo>
                  <a:pt x="6730" y="21600"/>
                  <a:pt x="8644" y="19222"/>
                  <a:pt x="9574" y="15580"/>
                </a:cubicBezTo>
                <a:cubicBezTo>
                  <a:pt x="10092" y="13550"/>
                  <a:pt x="11116" y="12304"/>
                  <a:pt x="12219" y="12304"/>
                </a:cubicBezTo>
                <a:lnTo>
                  <a:pt x="20612" y="12304"/>
                </a:lnTo>
                <a:cubicBezTo>
                  <a:pt x="21063" y="12304"/>
                  <a:pt x="21426" y="11542"/>
                  <a:pt x="21426" y="10606"/>
                </a:cubicBezTo>
                <a:lnTo>
                  <a:pt x="21426" y="10606"/>
                </a:lnTo>
                <a:cubicBezTo>
                  <a:pt x="21426" y="9670"/>
                  <a:pt x="21061" y="8908"/>
                  <a:pt x="20612" y="8908"/>
                </a:cubicBezTo>
                <a:lnTo>
                  <a:pt x="12219" y="8908"/>
                </a:lnTo>
                <a:cubicBezTo>
                  <a:pt x="11105" y="8908"/>
                  <a:pt x="10090" y="7621"/>
                  <a:pt x="9561" y="5581"/>
                </a:cubicBezTo>
                <a:cubicBezTo>
                  <a:pt x="8703" y="2259"/>
                  <a:pt x="7019" y="0"/>
                  <a:pt x="5083" y="0"/>
                </a:cubicBezTo>
                <a:cubicBezTo>
                  <a:pt x="2167" y="0"/>
                  <a:pt x="-174" y="5120"/>
                  <a:pt x="10" y="11286"/>
                </a:cubicBezTo>
                <a:cubicBezTo>
                  <a:pt x="161" y="16420"/>
                  <a:pt x="2116" y="20660"/>
                  <a:pt x="4571" y="21162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lang="en-US" noProof="1"/>
          </a:p>
        </p:txBody>
      </p:sp>
      <p:sp>
        <p:nvSpPr>
          <p:cNvPr id="7" name="Shape">
            <a:extLst>
              <a:ext uri="{FF2B5EF4-FFF2-40B4-BE49-F238E27FC236}">
                <a16:creationId xmlns:a16="http://schemas.microsoft.com/office/drawing/2014/main" id="{E1F9F4BB-3B51-45E5-A35C-BDD23EACB3DF}"/>
              </a:ext>
            </a:extLst>
          </p:cNvPr>
          <p:cNvSpPr/>
          <p:nvPr/>
        </p:nvSpPr>
        <p:spPr>
          <a:xfrm rot="16200000">
            <a:off x="7590491" y="3780664"/>
            <a:ext cx="815307" cy="5913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34" h="21187" extrusionOk="0">
                <a:moveTo>
                  <a:pt x="6864" y="21131"/>
                </a:moveTo>
                <a:cubicBezTo>
                  <a:pt x="10207" y="21600"/>
                  <a:pt x="13167" y="19094"/>
                  <a:pt x="14530" y="15300"/>
                </a:cubicBezTo>
                <a:cubicBezTo>
                  <a:pt x="15218" y="13386"/>
                  <a:pt x="16588" y="12123"/>
                  <a:pt x="18136" y="12123"/>
                </a:cubicBezTo>
                <a:lnTo>
                  <a:pt x="20026" y="12123"/>
                </a:lnTo>
                <a:cubicBezTo>
                  <a:pt x="20640" y="12123"/>
                  <a:pt x="21134" y="11436"/>
                  <a:pt x="21134" y="10592"/>
                </a:cubicBezTo>
                <a:lnTo>
                  <a:pt x="21134" y="10592"/>
                </a:lnTo>
                <a:cubicBezTo>
                  <a:pt x="21134" y="9749"/>
                  <a:pt x="20637" y="9061"/>
                  <a:pt x="20026" y="9061"/>
                </a:cubicBezTo>
                <a:lnTo>
                  <a:pt x="18252" y="9061"/>
                </a:lnTo>
                <a:cubicBezTo>
                  <a:pt x="16698" y="9061"/>
                  <a:pt x="15236" y="7889"/>
                  <a:pt x="14557" y="5959"/>
                </a:cubicBezTo>
                <a:cubicBezTo>
                  <a:pt x="13313" y="2432"/>
                  <a:pt x="10696" y="0"/>
                  <a:pt x="7665" y="0"/>
                </a:cubicBezTo>
                <a:cubicBezTo>
                  <a:pt x="3142" y="0"/>
                  <a:pt x="-466" y="5415"/>
                  <a:pt x="49" y="11810"/>
                </a:cubicBezTo>
                <a:cubicBezTo>
                  <a:pt x="442" y="16707"/>
                  <a:pt x="3315" y="20633"/>
                  <a:pt x="6864" y="21131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lang="en-US" noProof="1"/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0EF98B9F-5DE1-4771-8645-38015880452C}"/>
              </a:ext>
            </a:extLst>
          </p:cNvPr>
          <p:cNvSpPr/>
          <p:nvPr/>
        </p:nvSpPr>
        <p:spPr>
          <a:xfrm rot="16200000">
            <a:off x="9021308" y="4064351"/>
            <a:ext cx="1225650" cy="440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66" h="21225" extrusionOk="0">
                <a:moveTo>
                  <a:pt x="21366" y="10613"/>
                </a:moveTo>
                <a:lnTo>
                  <a:pt x="21366" y="10613"/>
                </a:lnTo>
                <a:cubicBezTo>
                  <a:pt x="21366" y="9473"/>
                  <a:pt x="21032" y="8555"/>
                  <a:pt x="20621" y="8555"/>
                </a:cubicBezTo>
                <a:lnTo>
                  <a:pt x="9431" y="8555"/>
                </a:lnTo>
                <a:cubicBezTo>
                  <a:pt x="8486" y="8555"/>
                  <a:pt x="7601" y="7222"/>
                  <a:pt x="7100" y="5003"/>
                </a:cubicBezTo>
                <a:cubicBezTo>
                  <a:pt x="6357" y="1711"/>
                  <a:pt x="4980" y="-375"/>
                  <a:pt x="3440" y="57"/>
                </a:cubicBezTo>
                <a:cubicBezTo>
                  <a:pt x="1664" y="555"/>
                  <a:pt x="221" y="4499"/>
                  <a:pt x="24" y="9401"/>
                </a:cubicBezTo>
                <a:cubicBezTo>
                  <a:pt x="-232" y="15803"/>
                  <a:pt x="1574" y="21225"/>
                  <a:pt x="3841" y="21225"/>
                </a:cubicBezTo>
                <a:cubicBezTo>
                  <a:pt x="5220" y="21225"/>
                  <a:pt x="6429" y="19211"/>
                  <a:pt x="7106" y="16196"/>
                </a:cubicBezTo>
                <a:cubicBezTo>
                  <a:pt x="7601" y="13983"/>
                  <a:pt x="8488" y="12677"/>
                  <a:pt x="9429" y="12677"/>
                </a:cubicBezTo>
                <a:lnTo>
                  <a:pt x="20619" y="12677"/>
                </a:lnTo>
                <a:cubicBezTo>
                  <a:pt x="21034" y="12677"/>
                  <a:pt x="21368" y="11753"/>
                  <a:pt x="21366" y="10613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lang="en-US" noProof="1"/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29CF3C5C-2080-4019-A9A1-F18B8252281F}"/>
              </a:ext>
            </a:extLst>
          </p:cNvPr>
          <p:cNvSpPr/>
          <p:nvPr/>
        </p:nvSpPr>
        <p:spPr>
          <a:xfrm rot="16200000">
            <a:off x="7667198" y="3094394"/>
            <a:ext cx="678302" cy="3321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64" h="21448" extrusionOk="0">
                <a:moveTo>
                  <a:pt x="16210" y="21448"/>
                </a:moveTo>
                <a:cubicBezTo>
                  <a:pt x="19194" y="21448"/>
                  <a:pt x="21600" y="16367"/>
                  <a:pt x="21458" y="10210"/>
                </a:cubicBezTo>
                <a:cubicBezTo>
                  <a:pt x="21335" y="4758"/>
                  <a:pt x="19132" y="271"/>
                  <a:pt x="16461" y="11"/>
                </a:cubicBezTo>
                <a:cubicBezTo>
                  <a:pt x="14709" y="-152"/>
                  <a:pt x="13135" y="1435"/>
                  <a:pt x="12125" y="3994"/>
                </a:cubicBezTo>
                <a:cubicBezTo>
                  <a:pt x="11154" y="6457"/>
                  <a:pt x="9715" y="7963"/>
                  <a:pt x="8167" y="7963"/>
                </a:cubicBezTo>
                <a:lnTo>
                  <a:pt x="1352" y="7963"/>
                </a:lnTo>
                <a:cubicBezTo>
                  <a:pt x="603" y="7963"/>
                  <a:pt x="0" y="9202"/>
                  <a:pt x="0" y="10722"/>
                </a:cubicBezTo>
                <a:lnTo>
                  <a:pt x="0" y="10722"/>
                </a:lnTo>
                <a:cubicBezTo>
                  <a:pt x="0" y="12243"/>
                  <a:pt x="607" y="13481"/>
                  <a:pt x="1352" y="13481"/>
                </a:cubicBezTo>
                <a:lnTo>
                  <a:pt x="8167" y="13481"/>
                </a:lnTo>
                <a:cubicBezTo>
                  <a:pt x="9671" y="13481"/>
                  <a:pt x="11133" y="14809"/>
                  <a:pt x="12048" y="17250"/>
                </a:cubicBezTo>
                <a:cubicBezTo>
                  <a:pt x="13004" y="19801"/>
                  <a:pt x="14513" y="21448"/>
                  <a:pt x="16210" y="21448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lang="en-US" noProof="1"/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11C96876-432D-44A6-A8C9-17978CD0EF83}"/>
              </a:ext>
            </a:extLst>
          </p:cNvPr>
          <p:cNvSpPr/>
          <p:nvPr/>
        </p:nvSpPr>
        <p:spPr>
          <a:xfrm rot="16200000">
            <a:off x="8019544" y="2876978"/>
            <a:ext cx="1048742" cy="3965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56" h="21226" extrusionOk="0">
                <a:moveTo>
                  <a:pt x="17320" y="21226"/>
                </a:moveTo>
                <a:cubicBezTo>
                  <a:pt x="19701" y="21226"/>
                  <a:pt x="21600" y="15809"/>
                  <a:pt x="21331" y="9402"/>
                </a:cubicBezTo>
                <a:cubicBezTo>
                  <a:pt x="21125" y="4520"/>
                  <a:pt x="19621" y="585"/>
                  <a:pt x="17764" y="63"/>
                </a:cubicBezTo>
                <a:cubicBezTo>
                  <a:pt x="16211" y="-374"/>
                  <a:pt x="14815" y="1507"/>
                  <a:pt x="14008" y="4551"/>
                </a:cubicBezTo>
                <a:cubicBezTo>
                  <a:pt x="13395" y="6863"/>
                  <a:pt x="12417" y="8326"/>
                  <a:pt x="11346" y="8326"/>
                </a:cubicBezTo>
                <a:lnTo>
                  <a:pt x="870" y="8326"/>
                </a:lnTo>
                <a:cubicBezTo>
                  <a:pt x="388" y="8326"/>
                  <a:pt x="0" y="9353"/>
                  <a:pt x="0" y="10614"/>
                </a:cubicBezTo>
                <a:lnTo>
                  <a:pt x="0" y="10614"/>
                </a:lnTo>
                <a:cubicBezTo>
                  <a:pt x="0" y="11874"/>
                  <a:pt x="391" y="12901"/>
                  <a:pt x="870" y="12901"/>
                </a:cubicBezTo>
                <a:lnTo>
                  <a:pt x="11327" y="12901"/>
                </a:lnTo>
                <a:cubicBezTo>
                  <a:pt x="12410" y="12901"/>
                  <a:pt x="13395" y="14370"/>
                  <a:pt x="14015" y="16701"/>
                </a:cubicBezTo>
                <a:cubicBezTo>
                  <a:pt x="14745" y="19437"/>
                  <a:pt x="15954" y="21226"/>
                  <a:pt x="17320" y="21226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lang="en-US" noProof="1"/>
          </a:p>
        </p:txBody>
      </p:sp>
      <p:sp>
        <p:nvSpPr>
          <p:cNvPr id="11" name="Shape">
            <a:extLst>
              <a:ext uri="{FF2B5EF4-FFF2-40B4-BE49-F238E27FC236}">
                <a16:creationId xmlns:a16="http://schemas.microsoft.com/office/drawing/2014/main" id="{57419E70-15BF-4962-828C-63AE54858654}"/>
              </a:ext>
            </a:extLst>
          </p:cNvPr>
          <p:cNvSpPr/>
          <p:nvPr/>
        </p:nvSpPr>
        <p:spPr>
          <a:xfrm rot="16200000">
            <a:off x="8486306" y="2771411"/>
            <a:ext cx="1215886" cy="4404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66" h="21225" extrusionOk="0">
                <a:moveTo>
                  <a:pt x="17495" y="21225"/>
                </a:moveTo>
                <a:cubicBezTo>
                  <a:pt x="19777" y="21225"/>
                  <a:pt x="21600" y="15807"/>
                  <a:pt x="21342" y="9404"/>
                </a:cubicBezTo>
                <a:cubicBezTo>
                  <a:pt x="21144" y="4501"/>
                  <a:pt x="19689" y="555"/>
                  <a:pt x="17898" y="57"/>
                </a:cubicBezTo>
                <a:cubicBezTo>
                  <a:pt x="16346" y="-375"/>
                  <a:pt x="14958" y="1711"/>
                  <a:pt x="14209" y="5004"/>
                </a:cubicBezTo>
                <a:cubicBezTo>
                  <a:pt x="13704" y="7223"/>
                  <a:pt x="12814" y="8557"/>
                  <a:pt x="11860" y="8557"/>
                </a:cubicBezTo>
                <a:lnTo>
                  <a:pt x="751" y="8557"/>
                </a:lnTo>
                <a:cubicBezTo>
                  <a:pt x="335" y="8557"/>
                  <a:pt x="0" y="9481"/>
                  <a:pt x="0" y="10616"/>
                </a:cubicBezTo>
                <a:lnTo>
                  <a:pt x="0" y="10616"/>
                </a:lnTo>
                <a:cubicBezTo>
                  <a:pt x="0" y="11750"/>
                  <a:pt x="337" y="12675"/>
                  <a:pt x="751" y="12675"/>
                </a:cubicBezTo>
                <a:lnTo>
                  <a:pt x="11860" y="12675"/>
                </a:lnTo>
                <a:cubicBezTo>
                  <a:pt x="12808" y="12675"/>
                  <a:pt x="13702" y="13986"/>
                  <a:pt x="14201" y="16194"/>
                </a:cubicBezTo>
                <a:cubicBezTo>
                  <a:pt x="14885" y="19216"/>
                  <a:pt x="16104" y="21225"/>
                  <a:pt x="17495" y="21225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lang="en-US" noProof="1"/>
          </a:p>
        </p:txBody>
      </p:sp>
      <p:sp>
        <p:nvSpPr>
          <p:cNvPr id="12" name="Shape">
            <a:extLst>
              <a:ext uri="{FF2B5EF4-FFF2-40B4-BE49-F238E27FC236}">
                <a16:creationId xmlns:a16="http://schemas.microsoft.com/office/drawing/2014/main" id="{35711387-3AF9-4CD3-B716-D356768DEDA1}"/>
              </a:ext>
            </a:extLst>
          </p:cNvPr>
          <p:cNvSpPr/>
          <p:nvPr/>
        </p:nvSpPr>
        <p:spPr>
          <a:xfrm rot="16200000">
            <a:off x="9021834" y="2733640"/>
            <a:ext cx="1234983" cy="4969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1" h="21410" extrusionOk="0">
                <a:moveTo>
                  <a:pt x="17353" y="13"/>
                </a:moveTo>
                <a:cubicBezTo>
                  <a:pt x="15663" y="-190"/>
                  <a:pt x="14177" y="2017"/>
                  <a:pt x="13399" y="5367"/>
                </a:cubicBezTo>
                <a:cubicBezTo>
                  <a:pt x="12902" y="7510"/>
                  <a:pt x="11996" y="8866"/>
                  <a:pt x="10999" y="8866"/>
                </a:cubicBezTo>
                <a:lnTo>
                  <a:pt x="742" y="8866"/>
                </a:lnTo>
                <a:cubicBezTo>
                  <a:pt x="331" y="8866"/>
                  <a:pt x="0" y="9692"/>
                  <a:pt x="0" y="10706"/>
                </a:cubicBezTo>
                <a:lnTo>
                  <a:pt x="0" y="10706"/>
                </a:lnTo>
                <a:cubicBezTo>
                  <a:pt x="0" y="11721"/>
                  <a:pt x="333" y="12547"/>
                  <a:pt x="742" y="12547"/>
                </a:cubicBezTo>
                <a:lnTo>
                  <a:pt x="11018" y="12547"/>
                </a:lnTo>
                <a:cubicBezTo>
                  <a:pt x="12012" y="12547"/>
                  <a:pt x="12904" y="13923"/>
                  <a:pt x="13400" y="16056"/>
                </a:cubicBezTo>
                <a:cubicBezTo>
                  <a:pt x="14145" y="19257"/>
                  <a:pt x="15537" y="21410"/>
                  <a:pt x="17135" y="21410"/>
                </a:cubicBezTo>
                <a:cubicBezTo>
                  <a:pt x="19611" y="21410"/>
                  <a:pt x="21600" y="16239"/>
                  <a:pt x="21442" y="10014"/>
                </a:cubicBezTo>
                <a:cubicBezTo>
                  <a:pt x="21307" y="4630"/>
                  <a:pt x="19525" y="275"/>
                  <a:pt x="17353" y="13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lang="en-US" noProof="1"/>
          </a:p>
        </p:txBody>
      </p:sp>
      <p:sp>
        <p:nvSpPr>
          <p:cNvPr id="13" name="Shape">
            <a:extLst>
              <a:ext uri="{FF2B5EF4-FFF2-40B4-BE49-F238E27FC236}">
                <a16:creationId xmlns:a16="http://schemas.microsoft.com/office/drawing/2014/main" id="{D1FB77E6-90A7-434B-A84C-BD4B06FE3906}"/>
              </a:ext>
            </a:extLst>
          </p:cNvPr>
          <p:cNvSpPr/>
          <p:nvPr/>
        </p:nvSpPr>
        <p:spPr>
          <a:xfrm rot="16200000">
            <a:off x="5221964" y="4066767"/>
            <a:ext cx="1220826" cy="4406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67" h="21203" extrusionOk="0">
                <a:moveTo>
                  <a:pt x="9092" y="12658"/>
                </a:moveTo>
                <a:lnTo>
                  <a:pt x="20619" y="12658"/>
                </a:lnTo>
                <a:cubicBezTo>
                  <a:pt x="21033" y="12658"/>
                  <a:pt x="21367" y="11735"/>
                  <a:pt x="21367" y="10602"/>
                </a:cubicBezTo>
                <a:lnTo>
                  <a:pt x="21367" y="10602"/>
                </a:lnTo>
                <a:cubicBezTo>
                  <a:pt x="21367" y="9469"/>
                  <a:pt x="21031" y="8546"/>
                  <a:pt x="20619" y="8546"/>
                </a:cubicBezTo>
                <a:lnTo>
                  <a:pt x="9092" y="8546"/>
                </a:lnTo>
                <a:cubicBezTo>
                  <a:pt x="8325" y="8546"/>
                  <a:pt x="7611" y="7413"/>
                  <a:pt x="7245" y="5556"/>
                </a:cubicBezTo>
                <a:cubicBezTo>
                  <a:pt x="6533" y="1946"/>
                  <a:pt x="5084" y="-397"/>
                  <a:pt x="3454" y="56"/>
                </a:cubicBezTo>
                <a:cubicBezTo>
                  <a:pt x="1671" y="554"/>
                  <a:pt x="221" y="4494"/>
                  <a:pt x="24" y="9392"/>
                </a:cubicBezTo>
                <a:cubicBezTo>
                  <a:pt x="-233" y="15786"/>
                  <a:pt x="1580" y="21203"/>
                  <a:pt x="3856" y="21203"/>
                </a:cubicBezTo>
                <a:cubicBezTo>
                  <a:pt x="5323" y="21203"/>
                  <a:pt x="6600" y="18948"/>
                  <a:pt x="7249" y="15626"/>
                </a:cubicBezTo>
                <a:cubicBezTo>
                  <a:pt x="7611" y="13780"/>
                  <a:pt x="8327" y="12658"/>
                  <a:pt x="9092" y="12658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lang="en-US" noProof="1"/>
          </a:p>
        </p:txBody>
      </p:sp>
      <p:sp>
        <p:nvSpPr>
          <p:cNvPr id="14" name="Shape">
            <a:extLst>
              <a:ext uri="{FF2B5EF4-FFF2-40B4-BE49-F238E27FC236}">
                <a16:creationId xmlns:a16="http://schemas.microsoft.com/office/drawing/2014/main" id="{0436C1B1-DC44-4278-9B10-3EC9603600AA}"/>
              </a:ext>
            </a:extLst>
          </p:cNvPr>
          <p:cNvSpPr/>
          <p:nvPr/>
        </p:nvSpPr>
        <p:spPr>
          <a:xfrm rot="16200000">
            <a:off x="4673425" y="4047654"/>
            <a:ext cx="1248652" cy="4969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3" h="21401" extrusionOk="0">
                <a:moveTo>
                  <a:pt x="4054" y="21387"/>
                </a:moveTo>
                <a:cubicBezTo>
                  <a:pt x="5785" y="21600"/>
                  <a:pt x="7300" y="19226"/>
                  <a:pt x="8044" y="15670"/>
                </a:cubicBezTo>
                <a:cubicBezTo>
                  <a:pt x="8441" y="13775"/>
                  <a:pt x="9201" y="12539"/>
                  <a:pt x="10053" y="12539"/>
                </a:cubicBezTo>
                <a:lnTo>
                  <a:pt x="20719" y="12539"/>
                </a:lnTo>
                <a:cubicBezTo>
                  <a:pt x="21125" y="12539"/>
                  <a:pt x="21453" y="11713"/>
                  <a:pt x="21453" y="10699"/>
                </a:cubicBezTo>
                <a:lnTo>
                  <a:pt x="21453" y="10699"/>
                </a:lnTo>
                <a:cubicBezTo>
                  <a:pt x="21453" y="9685"/>
                  <a:pt x="21123" y="8859"/>
                  <a:pt x="20719" y="8859"/>
                </a:cubicBezTo>
                <a:lnTo>
                  <a:pt x="10108" y="8859"/>
                </a:lnTo>
                <a:cubicBezTo>
                  <a:pt x="9256" y="8859"/>
                  <a:pt x="8453" y="7716"/>
                  <a:pt x="8064" y="5817"/>
                </a:cubicBezTo>
                <a:cubicBezTo>
                  <a:pt x="7358" y="2364"/>
                  <a:pt x="5925" y="0"/>
                  <a:pt x="4269" y="0"/>
                </a:cubicBezTo>
                <a:cubicBezTo>
                  <a:pt x="1820" y="0"/>
                  <a:pt x="-147" y="5169"/>
                  <a:pt x="9" y="11391"/>
                </a:cubicBezTo>
                <a:cubicBezTo>
                  <a:pt x="141" y="16773"/>
                  <a:pt x="1905" y="21125"/>
                  <a:pt x="4054" y="21387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lang="en-US" noProof="1"/>
          </a:p>
        </p:txBody>
      </p:sp>
      <p:sp>
        <p:nvSpPr>
          <p:cNvPr id="15" name="Shape">
            <a:extLst>
              <a:ext uri="{FF2B5EF4-FFF2-40B4-BE49-F238E27FC236}">
                <a16:creationId xmlns:a16="http://schemas.microsoft.com/office/drawing/2014/main" id="{8802FC1C-1128-46C9-A88D-01D63963B551}"/>
              </a:ext>
            </a:extLst>
          </p:cNvPr>
          <p:cNvSpPr/>
          <p:nvPr/>
        </p:nvSpPr>
        <p:spPr>
          <a:xfrm rot="16200000">
            <a:off x="4181759" y="3966975"/>
            <a:ext cx="1120373" cy="533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8" h="21201" extrusionOk="0">
                <a:moveTo>
                  <a:pt x="4593" y="21148"/>
                </a:moveTo>
                <a:cubicBezTo>
                  <a:pt x="6822" y="21600"/>
                  <a:pt x="8795" y="19069"/>
                  <a:pt x="9696" y="15251"/>
                </a:cubicBezTo>
                <a:cubicBezTo>
                  <a:pt x="10119" y="13454"/>
                  <a:pt x="10992" y="12296"/>
                  <a:pt x="11956" y="12296"/>
                </a:cubicBezTo>
                <a:lnTo>
                  <a:pt x="20611" y="12296"/>
                </a:lnTo>
                <a:cubicBezTo>
                  <a:pt x="21063" y="12296"/>
                  <a:pt x="21428" y="11534"/>
                  <a:pt x="21428" y="10599"/>
                </a:cubicBezTo>
                <a:lnTo>
                  <a:pt x="21428" y="10599"/>
                </a:lnTo>
                <a:cubicBezTo>
                  <a:pt x="21428" y="9664"/>
                  <a:pt x="21061" y="8903"/>
                  <a:pt x="20611" y="8903"/>
                </a:cubicBezTo>
                <a:lnTo>
                  <a:pt x="11956" y="8903"/>
                </a:lnTo>
                <a:cubicBezTo>
                  <a:pt x="10985" y="8903"/>
                  <a:pt x="10117" y="7721"/>
                  <a:pt x="9687" y="5911"/>
                </a:cubicBezTo>
                <a:cubicBezTo>
                  <a:pt x="8854" y="2408"/>
                  <a:pt x="7117" y="0"/>
                  <a:pt x="5107" y="0"/>
                </a:cubicBezTo>
                <a:cubicBezTo>
                  <a:pt x="2178" y="0"/>
                  <a:pt x="-172" y="5117"/>
                  <a:pt x="10" y="11274"/>
                </a:cubicBezTo>
                <a:cubicBezTo>
                  <a:pt x="164" y="16410"/>
                  <a:pt x="2126" y="20647"/>
                  <a:pt x="4593" y="21148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lang="en-US" noProof="1"/>
          </a:p>
        </p:txBody>
      </p:sp>
      <p:sp>
        <p:nvSpPr>
          <p:cNvPr id="16" name="Shape">
            <a:extLst>
              <a:ext uri="{FF2B5EF4-FFF2-40B4-BE49-F238E27FC236}">
                <a16:creationId xmlns:a16="http://schemas.microsoft.com/office/drawing/2014/main" id="{CB502D02-3415-471A-ACBB-9A49C7283A29}"/>
              </a:ext>
            </a:extLst>
          </p:cNvPr>
          <p:cNvSpPr/>
          <p:nvPr/>
        </p:nvSpPr>
        <p:spPr>
          <a:xfrm rot="16200000">
            <a:off x="3802574" y="3782909"/>
            <a:ext cx="810714" cy="5914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31" h="21171" extrusionOk="0">
                <a:moveTo>
                  <a:pt x="6905" y="21115"/>
                </a:moveTo>
                <a:cubicBezTo>
                  <a:pt x="10398" y="21600"/>
                  <a:pt x="13476" y="18878"/>
                  <a:pt x="14769" y="14833"/>
                </a:cubicBezTo>
                <a:cubicBezTo>
                  <a:pt x="15305" y="13160"/>
                  <a:pt x="16539" y="12116"/>
                  <a:pt x="17871" y="12116"/>
                </a:cubicBezTo>
                <a:lnTo>
                  <a:pt x="20017" y="12116"/>
                </a:lnTo>
                <a:cubicBezTo>
                  <a:pt x="20634" y="12116"/>
                  <a:pt x="21131" y="11429"/>
                  <a:pt x="21131" y="10586"/>
                </a:cubicBezTo>
                <a:lnTo>
                  <a:pt x="21131" y="10586"/>
                </a:lnTo>
                <a:cubicBezTo>
                  <a:pt x="21131" y="9743"/>
                  <a:pt x="20631" y="9057"/>
                  <a:pt x="20017" y="9057"/>
                </a:cubicBezTo>
                <a:lnTo>
                  <a:pt x="17868" y="9057"/>
                </a:lnTo>
                <a:cubicBezTo>
                  <a:pt x="16527" y="9057"/>
                  <a:pt x="15299" y="7992"/>
                  <a:pt x="14757" y="6307"/>
                </a:cubicBezTo>
                <a:cubicBezTo>
                  <a:pt x="13560" y="2594"/>
                  <a:pt x="10853" y="0"/>
                  <a:pt x="7707" y="0"/>
                </a:cubicBezTo>
                <a:cubicBezTo>
                  <a:pt x="3159" y="0"/>
                  <a:pt x="-469" y="5410"/>
                  <a:pt x="49" y="11799"/>
                </a:cubicBezTo>
                <a:cubicBezTo>
                  <a:pt x="447" y="16700"/>
                  <a:pt x="3336" y="20622"/>
                  <a:pt x="6905" y="21115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lang="en-US" noProof="1"/>
          </a:p>
        </p:txBody>
      </p:sp>
      <p:sp>
        <p:nvSpPr>
          <p:cNvPr id="17" name="Shape">
            <a:extLst>
              <a:ext uri="{FF2B5EF4-FFF2-40B4-BE49-F238E27FC236}">
                <a16:creationId xmlns:a16="http://schemas.microsoft.com/office/drawing/2014/main" id="{53E59C4E-139F-4E56-9A08-5D1698ACFBB3}"/>
              </a:ext>
            </a:extLst>
          </p:cNvPr>
          <p:cNvSpPr/>
          <p:nvPr/>
        </p:nvSpPr>
        <p:spPr>
          <a:xfrm rot="16200000">
            <a:off x="6573019" y="3849401"/>
            <a:ext cx="684391" cy="3321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65" h="21434" extrusionOk="0">
                <a:moveTo>
                  <a:pt x="20125" y="7958"/>
                </a:moveTo>
                <a:lnTo>
                  <a:pt x="12589" y="7958"/>
                </a:lnTo>
                <a:cubicBezTo>
                  <a:pt x="11335" y="7958"/>
                  <a:pt x="10179" y="6653"/>
                  <a:pt x="9458" y="4548"/>
                </a:cubicBezTo>
                <a:cubicBezTo>
                  <a:pt x="8475" y="1672"/>
                  <a:pt x="6818" y="-166"/>
                  <a:pt x="4959" y="12"/>
                </a:cubicBezTo>
                <a:cubicBezTo>
                  <a:pt x="2307" y="264"/>
                  <a:pt x="128" y="4748"/>
                  <a:pt x="5" y="10204"/>
                </a:cubicBezTo>
                <a:cubicBezTo>
                  <a:pt x="-135" y="16356"/>
                  <a:pt x="2250" y="21434"/>
                  <a:pt x="5207" y="21434"/>
                </a:cubicBezTo>
                <a:cubicBezTo>
                  <a:pt x="6994" y="21434"/>
                  <a:pt x="8568" y="19581"/>
                  <a:pt x="9505" y="16749"/>
                </a:cubicBezTo>
                <a:cubicBezTo>
                  <a:pt x="10197" y="14666"/>
                  <a:pt x="11364" y="13473"/>
                  <a:pt x="12592" y="13473"/>
                </a:cubicBezTo>
                <a:lnTo>
                  <a:pt x="20125" y="13473"/>
                </a:lnTo>
                <a:cubicBezTo>
                  <a:pt x="20867" y="13473"/>
                  <a:pt x="21465" y="12235"/>
                  <a:pt x="21465" y="10716"/>
                </a:cubicBezTo>
                <a:lnTo>
                  <a:pt x="21465" y="10716"/>
                </a:lnTo>
                <a:cubicBezTo>
                  <a:pt x="21465" y="9189"/>
                  <a:pt x="20863" y="7958"/>
                  <a:pt x="20125" y="7958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lang="en-US" noProof="1"/>
          </a:p>
        </p:txBody>
      </p:sp>
      <p:sp>
        <p:nvSpPr>
          <p:cNvPr id="18" name="Shape">
            <a:extLst>
              <a:ext uri="{FF2B5EF4-FFF2-40B4-BE49-F238E27FC236}">
                <a16:creationId xmlns:a16="http://schemas.microsoft.com/office/drawing/2014/main" id="{08DF1A74-F8E1-4390-B271-775C8CC35F2A}"/>
              </a:ext>
            </a:extLst>
          </p:cNvPr>
          <p:cNvSpPr/>
          <p:nvPr/>
        </p:nvSpPr>
        <p:spPr>
          <a:xfrm rot="16200000">
            <a:off x="5844436" y="3998257"/>
            <a:ext cx="1057375" cy="3965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57" h="21202" extrusionOk="0">
                <a:moveTo>
                  <a:pt x="21357" y="10595"/>
                </a:moveTo>
                <a:lnTo>
                  <a:pt x="21357" y="10595"/>
                </a:lnTo>
                <a:cubicBezTo>
                  <a:pt x="21357" y="9330"/>
                  <a:pt x="20970" y="8311"/>
                  <a:pt x="20494" y="8311"/>
                </a:cubicBezTo>
                <a:lnTo>
                  <a:pt x="9537" y="8311"/>
                </a:lnTo>
                <a:cubicBezTo>
                  <a:pt x="8667" y="8311"/>
                  <a:pt x="7879" y="7058"/>
                  <a:pt x="7426" y="5093"/>
                </a:cubicBezTo>
                <a:cubicBezTo>
                  <a:pt x="6654" y="1733"/>
                  <a:pt x="5197" y="-398"/>
                  <a:pt x="3566" y="63"/>
                </a:cubicBezTo>
                <a:cubicBezTo>
                  <a:pt x="1724" y="585"/>
                  <a:pt x="230" y="4515"/>
                  <a:pt x="26" y="9392"/>
                </a:cubicBezTo>
                <a:cubicBezTo>
                  <a:pt x="-243" y="15791"/>
                  <a:pt x="1643" y="21202"/>
                  <a:pt x="4005" y="21202"/>
                </a:cubicBezTo>
                <a:cubicBezTo>
                  <a:pt x="5457" y="21202"/>
                  <a:pt x="6726" y="19157"/>
                  <a:pt x="7429" y="16092"/>
                </a:cubicBezTo>
                <a:cubicBezTo>
                  <a:pt x="7879" y="14127"/>
                  <a:pt x="8667" y="12886"/>
                  <a:pt x="9537" y="12886"/>
                </a:cubicBezTo>
                <a:lnTo>
                  <a:pt x="20494" y="12886"/>
                </a:lnTo>
                <a:cubicBezTo>
                  <a:pt x="20970" y="12880"/>
                  <a:pt x="21357" y="11854"/>
                  <a:pt x="21357" y="10595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lang="en-US" noProof="1"/>
          </a:p>
        </p:txBody>
      </p:sp>
      <p:sp>
        <p:nvSpPr>
          <p:cNvPr id="19" name="Shape">
            <a:extLst>
              <a:ext uri="{FF2B5EF4-FFF2-40B4-BE49-F238E27FC236}">
                <a16:creationId xmlns:a16="http://schemas.microsoft.com/office/drawing/2014/main" id="{5DFA0433-BF9B-4D5A-88AC-831E9B03466C}"/>
              </a:ext>
            </a:extLst>
          </p:cNvPr>
          <p:cNvSpPr/>
          <p:nvPr/>
        </p:nvSpPr>
        <p:spPr>
          <a:xfrm rot="16200000">
            <a:off x="6515607" y="2900919"/>
            <a:ext cx="805889" cy="5914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29" h="21167" extrusionOk="0">
                <a:moveTo>
                  <a:pt x="14186" y="56"/>
                </a:moveTo>
                <a:cubicBezTo>
                  <a:pt x="10660" y="-433"/>
                  <a:pt x="7555" y="2313"/>
                  <a:pt x="6263" y="6378"/>
                </a:cubicBezTo>
                <a:cubicBezTo>
                  <a:pt x="5755" y="7977"/>
                  <a:pt x="4637" y="9054"/>
                  <a:pt x="3361" y="9054"/>
                </a:cubicBezTo>
                <a:lnTo>
                  <a:pt x="1120" y="9054"/>
                </a:lnTo>
                <a:cubicBezTo>
                  <a:pt x="500" y="9054"/>
                  <a:pt x="0" y="9740"/>
                  <a:pt x="0" y="10583"/>
                </a:cubicBezTo>
                <a:lnTo>
                  <a:pt x="0" y="10583"/>
                </a:lnTo>
                <a:cubicBezTo>
                  <a:pt x="0" y="11425"/>
                  <a:pt x="503" y="12112"/>
                  <a:pt x="1120" y="12112"/>
                </a:cubicBezTo>
                <a:lnTo>
                  <a:pt x="3264" y="12112"/>
                </a:lnTo>
                <a:cubicBezTo>
                  <a:pt x="4547" y="12112"/>
                  <a:pt x="5740" y="13115"/>
                  <a:pt x="6242" y="14726"/>
                </a:cubicBezTo>
                <a:cubicBezTo>
                  <a:pt x="7423" y="18512"/>
                  <a:pt x="10172" y="21167"/>
                  <a:pt x="13376" y="21167"/>
                </a:cubicBezTo>
                <a:cubicBezTo>
                  <a:pt x="17950" y="21167"/>
                  <a:pt x="21600" y="15758"/>
                  <a:pt x="21079" y="9370"/>
                </a:cubicBezTo>
                <a:cubicBezTo>
                  <a:pt x="20682" y="4471"/>
                  <a:pt x="17776" y="549"/>
                  <a:pt x="14186" y="56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lang="en-US" noProof="1"/>
          </a:p>
        </p:txBody>
      </p:sp>
      <p:sp>
        <p:nvSpPr>
          <p:cNvPr id="20" name="Shape">
            <a:extLst>
              <a:ext uri="{FF2B5EF4-FFF2-40B4-BE49-F238E27FC236}">
                <a16:creationId xmlns:a16="http://schemas.microsoft.com/office/drawing/2014/main" id="{24CAC459-BA18-4992-A695-EA830465FDE9}"/>
              </a:ext>
            </a:extLst>
          </p:cNvPr>
          <p:cNvSpPr/>
          <p:nvPr/>
        </p:nvSpPr>
        <p:spPr>
          <a:xfrm rot="16200000">
            <a:off x="5815129" y="2774986"/>
            <a:ext cx="1115446" cy="533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5" h="21192" extrusionOk="0">
                <a:moveTo>
                  <a:pt x="16817" y="53"/>
                </a:moveTo>
                <a:cubicBezTo>
                  <a:pt x="14532" y="-408"/>
                  <a:pt x="12517" y="2232"/>
                  <a:pt x="11639" y="6181"/>
                </a:cubicBezTo>
                <a:cubicBezTo>
                  <a:pt x="11267" y="7859"/>
                  <a:pt x="10439" y="8899"/>
                  <a:pt x="9548" y="8899"/>
                </a:cubicBezTo>
                <a:lnTo>
                  <a:pt x="821" y="8899"/>
                </a:lnTo>
                <a:cubicBezTo>
                  <a:pt x="366" y="8899"/>
                  <a:pt x="0" y="9660"/>
                  <a:pt x="0" y="10595"/>
                </a:cubicBezTo>
                <a:lnTo>
                  <a:pt x="0" y="10595"/>
                </a:lnTo>
                <a:cubicBezTo>
                  <a:pt x="0" y="11530"/>
                  <a:pt x="368" y="12291"/>
                  <a:pt x="821" y="12291"/>
                </a:cubicBezTo>
                <a:lnTo>
                  <a:pt x="9548" y="12291"/>
                </a:lnTo>
                <a:cubicBezTo>
                  <a:pt x="10448" y="12291"/>
                  <a:pt x="11269" y="13358"/>
                  <a:pt x="11646" y="15045"/>
                </a:cubicBezTo>
                <a:cubicBezTo>
                  <a:pt x="12460" y="18675"/>
                  <a:pt x="14236" y="21192"/>
                  <a:pt x="16299" y="21192"/>
                </a:cubicBezTo>
                <a:cubicBezTo>
                  <a:pt x="19239" y="21192"/>
                  <a:pt x="21600" y="16076"/>
                  <a:pt x="21415" y="9915"/>
                </a:cubicBezTo>
                <a:cubicBezTo>
                  <a:pt x="21265" y="4790"/>
                  <a:pt x="19295" y="554"/>
                  <a:pt x="16817" y="53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lang="en-US" noProof="1"/>
          </a:p>
        </p:txBody>
      </p:sp>
      <p:sp>
        <p:nvSpPr>
          <p:cNvPr id="21" name="Shape">
            <a:extLst>
              <a:ext uri="{FF2B5EF4-FFF2-40B4-BE49-F238E27FC236}">
                <a16:creationId xmlns:a16="http://schemas.microsoft.com/office/drawing/2014/main" id="{381FA31B-D668-450F-8281-E8852C63E3B0}"/>
              </a:ext>
            </a:extLst>
          </p:cNvPr>
          <p:cNvSpPr/>
          <p:nvPr/>
        </p:nvSpPr>
        <p:spPr>
          <a:xfrm rot="16200000">
            <a:off x="5215647" y="2731362"/>
            <a:ext cx="1241696" cy="494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41" h="21181" extrusionOk="0">
                <a:moveTo>
                  <a:pt x="17541" y="58"/>
                </a:moveTo>
                <a:cubicBezTo>
                  <a:pt x="15686" y="-419"/>
                  <a:pt x="14045" y="2084"/>
                  <a:pt x="13287" y="5875"/>
                </a:cubicBezTo>
                <a:cubicBezTo>
                  <a:pt x="12936" y="7640"/>
                  <a:pt x="12215" y="8761"/>
                  <a:pt x="11426" y="8761"/>
                </a:cubicBezTo>
                <a:lnTo>
                  <a:pt x="734" y="8761"/>
                </a:lnTo>
                <a:cubicBezTo>
                  <a:pt x="328" y="8761"/>
                  <a:pt x="0" y="9582"/>
                  <a:pt x="0" y="10590"/>
                </a:cubicBezTo>
                <a:lnTo>
                  <a:pt x="0" y="10590"/>
                </a:lnTo>
                <a:cubicBezTo>
                  <a:pt x="0" y="11598"/>
                  <a:pt x="330" y="12419"/>
                  <a:pt x="734" y="12419"/>
                </a:cubicBezTo>
                <a:lnTo>
                  <a:pt x="11424" y="12419"/>
                </a:lnTo>
                <a:cubicBezTo>
                  <a:pt x="12221" y="12419"/>
                  <a:pt x="12936" y="13570"/>
                  <a:pt x="13293" y="15345"/>
                </a:cubicBezTo>
                <a:cubicBezTo>
                  <a:pt x="13992" y="18806"/>
                  <a:pt x="15427" y="21181"/>
                  <a:pt x="17089" y="21181"/>
                </a:cubicBezTo>
                <a:cubicBezTo>
                  <a:pt x="19598" y="21181"/>
                  <a:pt x="21600" y="15767"/>
                  <a:pt x="21314" y="9375"/>
                </a:cubicBezTo>
                <a:cubicBezTo>
                  <a:pt x="21099" y="4488"/>
                  <a:pt x="19508" y="559"/>
                  <a:pt x="17541" y="58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lang="en-US" noProof="1"/>
          </a:p>
        </p:txBody>
      </p:sp>
      <p:sp>
        <p:nvSpPr>
          <p:cNvPr id="22" name="Shape">
            <a:extLst>
              <a:ext uri="{FF2B5EF4-FFF2-40B4-BE49-F238E27FC236}">
                <a16:creationId xmlns:a16="http://schemas.microsoft.com/office/drawing/2014/main" id="{E3FFFB7C-2053-41F0-9E7D-C438F9DE2BCA}"/>
              </a:ext>
            </a:extLst>
          </p:cNvPr>
          <p:cNvSpPr/>
          <p:nvPr/>
        </p:nvSpPr>
        <p:spPr>
          <a:xfrm rot="16200000">
            <a:off x="4685583" y="2772333"/>
            <a:ext cx="1213935" cy="4406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66" h="21203" extrusionOk="0">
                <a:moveTo>
                  <a:pt x="17488" y="21203"/>
                </a:moveTo>
                <a:cubicBezTo>
                  <a:pt x="19777" y="21203"/>
                  <a:pt x="21600" y="15786"/>
                  <a:pt x="21341" y="9392"/>
                </a:cubicBezTo>
                <a:cubicBezTo>
                  <a:pt x="21143" y="4495"/>
                  <a:pt x="19686" y="554"/>
                  <a:pt x="17893" y="56"/>
                </a:cubicBezTo>
                <a:cubicBezTo>
                  <a:pt x="16253" y="-397"/>
                  <a:pt x="14796" y="1947"/>
                  <a:pt x="14080" y="5556"/>
                </a:cubicBezTo>
                <a:cubicBezTo>
                  <a:pt x="13712" y="7413"/>
                  <a:pt x="12994" y="8546"/>
                  <a:pt x="12222" y="8546"/>
                </a:cubicBezTo>
                <a:lnTo>
                  <a:pt x="752" y="8546"/>
                </a:lnTo>
                <a:cubicBezTo>
                  <a:pt x="336" y="8546"/>
                  <a:pt x="0" y="9469"/>
                  <a:pt x="0" y="10602"/>
                </a:cubicBezTo>
                <a:lnTo>
                  <a:pt x="0" y="10602"/>
                </a:lnTo>
                <a:cubicBezTo>
                  <a:pt x="0" y="11735"/>
                  <a:pt x="338" y="12658"/>
                  <a:pt x="752" y="12658"/>
                </a:cubicBezTo>
                <a:lnTo>
                  <a:pt x="12222" y="12658"/>
                </a:lnTo>
                <a:cubicBezTo>
                  <a:pt x="12990" y="12658"/>
                  <a:pt x="13712" y="13775"/>
                  <a:pt x="14076" y="15626"/>
                </a:cubicBezTo>
                <a:cubicBezTo>
                  <a:pt x="14731" y="18948"/>
                  <a:pt x="16013" y="21203"/>
                  <a:pt x="17488" y="21203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lang="en-US" noProof="1"/>
          </a:p>
        </p:txBody>
      </p:sp>
      <p:sp>
        <p:nvSpPr>
          <p:cNvPr id="23" name="Shape">
            <a:extLst>
              <a:ext uri="{FF2B5EF4-FFF2-40B4-BE49-F238E27FC236}">
                <a16:creationId xmlns:a16="http://schemas.microsoft.com/office/drawing/2014/main" id="{12651A66-0F7E-4452-A61F-1E3233C4E4ED}"/>
              </a:ext>
            </a:extLst>
          </p:cNvPr>
          <p:cNvSpPr/>
          <p:nvPr/>
        </p:nvSpPr>
        <p:spPr>
          <a:xfrm rot="16200000">
            <a:off x="4224919" y="2891472"/>
            <a:ext cx="1038606" cy="3776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63" h="21194" extrusionOk="0">
                <a:moveTo>
                  <a:pt x="17480" y="21194"/>
                </a:moveTo>
                <a:cubicBezTo>
                  <a:pt x="19771" y="21194"/>
                  <a:pt x="21600" y="15780"/>
                  <a:pt x="21338" y="9385"/>
                </a:cubicBezTo>
                <a:cubicBezTo>
                  <a:pt x="21139" y="4525"/>
                  <a:pt x="19698" y="600"/>
                  <a:pt x="17915" y="65"/>
                </a:cubicBezTo>
                <a:cubicBezTo>
                  <a:pt x="16329" y="-406"/>
                  <a:pt x="14914" y="1728"/>
                  <a:pt x="14163" y="5086"/>
                </a:cubicBezTo>
                <a:cubicBezTo>
                  <a:pt x="13724" y="7052"/>
                  <a:pt x="12918" y="8193"/>
                  <a:pt x="12075" y="8193"/>
                </a:cubicBezTo>
                <a:lnTo>
                  <a:pt x="879" y="8193"/>
                </a:lnTo>
                <a:cubicBezTo>
                  <a:pt x="392" y="8193"/>
                  <a:pt x="0" y="9269"/>
                  <a:pt x="0" y="10591"/>
                </a:cubicBezTo>
                <a:lnTo>
                  <a:pt x="0" y="10591"/>
                </a:lnTo>
                <a:cubicBezTo>
                  <a:pt x="0" y="11912"/>
                  <a:pt x="395" y="12988"/>
                  <a:pt x="879" y="12988"/>
                </a:cubicBezTo>
                <a:lnTo>
                  <a:pt x="12096" y="12988"/>
                </a:lnTo>
                <a:cubicBezTo>
                  <a:pt x="12958" y="12988"/>
                  <a:pt x="13735" y="14265"/>
                  <a:pt x="14196" y="16250"/>
                </a:cubicBezTo>
                <a:cubicBezTo>
                  <a:pt x="14886" y="19222"/>
                  <a:pt x="16098" y="21194"/>
                  <a:pt x="17480" y="21194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lang="en-US" noProof="1"/>
          </a:p>
        </p:txBody>
      </p:sp>
      <p:sp>
        <p:nvSpPr>
          <p:cNvPr id="24" name="Shape">
            <a:extLst>
              <a:ext uri="{FF2B5EF4-FFF2-40B4-BE49-F238E27FC236}">
                <a16:creationId xmlns:a16="http://schemas.microsoft.com/office/drawing/2014/main" id="{BCF607D3-6C46-4D01-84F5-5BB82CC5179C}"/>
              </a:ext>
            </a:extLst>
          </p:cNvPr>
          <p:cNvSpPr/>
          <p:nvPr/>
        </p:nvSpPr>
        <p:spPr>
          <a:xfrm rot="16200000">
            <a:off x="3867973" y="3088310"/>
            <a:ext cx="681858" cy="3407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65" h="21438" extrusionOk="0">
                <a:moveTo>
                  <a:pt x="16101" y="21438"/>
                </a:moveTo>
                <a:cubicBezTo>
                  <a:pt x="19149" y="21438"/>
                  <a:pt x="21600" y="16358"/>
                  <a:pt x="21459" y="10208"/>
                </a:cubicBezTo>
                <a:cubicBezTo>
                  <a:pt x="21332" y="4745"/>
                  <a:pt x="19080" y="257"/>
                  <a:pt x="16346" y="11"/>
                </a:cubicBezTo>
                <a:cubicBezTo>
                  <a:pt x="14408" y="-162"/>
                  <a:pt x="12687" y="1724"/>
                  <a:pt x="11679" y="4673"/>
                </a:cubicBezTo>
                <a:cubicBezTo>
                  <a:pt x="10963" y="6761"/>
                  <a:pt x="9791" y="8033"/>
                  <a:pt x="8526" y="8033"/>
                </a:cubicBezTo>
                <a:lnTo>
                  <a:pt x="1345" y="8033"/>
                </a:lnTo>
                <a:cubicBezTo>
                  <a:pt x="600" y="8033"/>
                  <a:pt x="0" y="9240"/>
                  <a:pt x="0" y="10721"/>
                </a:cubicBezTo>
                <a:lnTo>
                  <a:pt x="0" y="10721"/>
                </a:lnTo>
                <a:cubicBezTo>
                  <a:pt x="0" y="12203"/>
                  <a:pt x="604" y="13409"/>
                  <a:pt x="1345" y="13409"/>
                </a:cubicBezTo>
                <a:lnTo>
                  <a:pt x="8526" y="13409"/>
                </a:lnTo>
                <a:cubicBezTo>
                  <a:pt x="9762" y="13409"/>
                  <a:pt x="10952" y="14566"/>
                  <a:pt x="11635" y="16632"/>
                </a:cubicBezTo>
                <a:cubicBezTo>
                  <a:pt x="12590" y="19523"/>
                  <a:pt x="14231" y="21438"/>
                  <a:pt x="16101" y="21438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lang="en-US" noProof="1"/>
          </a:p>
        </p:txBody>
      </p:sp>
      <p:sp>
        <p:nvSpPr>
          <p:cNvPr id="25" name="Shape">
            <a:extLst>
              <a:ext uri="{FF2B5EF4-FFF2-40B4-BE49-F238E27FC236}">
                <a16:creationId xmlns:a16="http://schemas.microsoft.com/office/drawing/2014/main" id="{00384406-D798-4365-B7E9-4A3AD99AAA4E}"/>
              </a:ext>
            </a:extLst>
          </p:cNvPr>
          <p:cNvSpPr/>
          <p:nvPr/>
        </p:nvSpPr>
        <p:spPr>
          <a:xfrm rot="16200000">
            <a:off x="2775737" y="3845272"/>
            <a:ext cx="684051" cy="3407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62" h="21444" extrusionOk="0">
                <a:moveTo>
                  <a:pt x="21462" y="10724"/>
                </a:moveTo>
                <a:lnTo>
                  <a:pt x="21462" y="10724"/>
                </a:lnTo>
                <a:cubicBezTo>
                  <a:pt x="21462" y="9242"/>
                  <a:pt x="20860" y="8034"/>
                  <a:pt x="20121" y="8034"/>
                </a:cubicBezTo>
                <a:lnTo>
                  <a:pt x="13022" y="8034"/>
                </a:lnTo>
                <a:cubicBezTo>
                  <a:pt x="11682" y="8034"/>
                  <a:pt x="10464" y="6654"/>
                  <a:pt x="9682" y="4471"/>
                </a:cubicBezTo>
                <a:cubicBezTo>
                  <a:pt x="8669" y="1644"/>
                  <a:pt x="6990" y="-156"/>
                  <a:pt x="5102" y="10"/>
                </a:cubicBezTo>
                <a:cubicBezTo>
                  <a:pt x="2377" y="256"/>
                  <a:pt x="132" y="4745"/>
                  <a:pt x="6" y="10210"/>
                </a:cubicBezTo>
                <a:cubicBezTo>
                  <a:pt x="-138" y="16369"/>
                  <a:pt x="2309" y="21444"/>
                  <a:pt x="5347" y="21444"/>
                </a:cubicBezTo>
                <a:cubicBezTo>
                  <a:pt x="7148" y="21444"/>
                  <a:pt x="8738" y="19651"/>
                  <a:pt x="9707" y="16911"/>
                </a:cubicBezTo>
                <a:cubicBezTo>
                  <a:pt x="10478" y="14721"/>
                  <a:pt x="11732" y="13413"/>
                  <a:pt x="13069" y="13413"/>
                </a:cubicBezTo>
                <a:lnTo>
                  <a:pt x="20125" y="13413"/>
                </a:lnTo>
                <a:cubicBezTo>
                  <a:pt x="20864" y="13413"/>
                  <a:pt x="21462" y="12205"/>
                  <a:pt x="21462" y="10724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lang="en-US" noProof="1"/>
          </a:p>
        </p:txBody>
      </p:sp>
      <p:sp>
        <p:nvSpPr>
          <p:cNvPr id="26" name="Shape">
            <a:extLst>
              <a:ext uri="{FF2B5EF4-FFF2-40B4-BE49-F238E27FC236}">
                <a16:creationId xmlns:a16="http://schemas.microsoft.com/office/drawing/2014/main" id="{16EED358-3789-44A5-AAA0-E9F44D25B450}"/>
              </a:ext>
            </a:extLst>
          </p:cNvPr>
          <p:cNvSpPr/>
          <p:nvPr/>
        </p:nvSpPr>
        <p:spPr>
          <a:xfrm rot="16200000">
            <a:off x="2049776" y="4012712"/>
            <a:ext cx="1047313" cy="3776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67" h="21207" extrusionOk="0">
                <a:moveTo>
                  <a:pt x="21367" y="10604"/>
                </a:moveTo>
                <a:lnTo>
                  <a:pt x="21367" y="10604"/>
                </a:lnTo>
                <a:cubicBezTo>
                  <a:pt x="21367" y="9282"/>
                  <a:pt x="20976" y="8204"/>
                  <a:pt x="20495" y="8204"/>
                </a:cubicBezTo>
                <a:lnTo>
                  <a:pt x="9330" y="8204"/>
                </a:lnTo>
                <a:cubicBezTo>
                  <a:pt x="8421" y="8204"/>
                  <a:pt x="7577" y="6921"/>
                  <a:pt x="7080" y="4825"/>
                </a:cubicBezTo>
                <a:cubicBezTo>
                  <a:pt x="6321" y="1613"/>
                  <a:pt x="4950" y="-393"/>
                  <a:pt x="3420" y="65"/>
                </a:cubicBezTo>
                <a:cubicBezTo>
                  <a:pt x="1653" y="594"/>
                  <a:pt x="222" y="4522"/>
                  <a:pt x="25" y="9391"/>
                </a:cubicBezTo>
                <a:cubicBezTo>
                  <a:pt x="-233" y="15789"/>
                  <a:pt x="1581" y="21207"/>
                  <a:pt x="3851" y="21207"/>
                </a:cubicBezTo>
                <a:cubicBezTo>
                  <a:pt x="5222" y="21207"/>
                  <a:pt x="6422" y="19233"/>
                  <a:pt x="7104" y="16267"/>
                </a:cubicBezTo>
                <a:cubicBezTo>
                  <a:pt x="7582" y="14190"/>
                  <a:pt x="8435" y="13003"/>
                  <a:pt x="9327" y="13003"/>
                </a:cubicBezTo>
                <a:lnTo>
                  <a:pt x="20491" y="13003"/>
                </a:lnTo>
                <a:cubicBezTo>
                  <a:pt x="20978" y="13003"/>
                  <a:pt x="21367" y="11926"/>
                  <a:pt x="21367" y="10604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lang="en-US" noProof="1"/>
          </a:p>
        </p:txBody>
      </p:sp>
      <p:sp>
        <p:nvSpPr>
          <p:cNvPr id="27" name="Shape">
            <a:extLst>
              <a:ext uri="{FF2B5EF4-FFF2-40B4-BE49-F238E27FC236}">
                <a16:creationId xmlns:a16="http://schemas.microsoft.com/office/drawing/2014/main" id="{D42A0AEF-659A-46D7-8E06-AC39D2D28C1C}"/>
              </a:ext>
            </a:extLst>
          </p:cNvPr>
          <p:cNvSpPr/>
          <p:nvPr/>
        </p:nvSpPr>
        <p:spPr>
          <a:xfrm rot="16200000">
            <a:off x="2711493" y="2898571"/>
            <a:ext cx="810599" cy="5914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31" h="21171" extrusionOk="0">
                <a:moveTo>
                  <a:pt x="14228" y="56"/>
                </a:moveTo>
                <a:cubicBezTo>
                  <a:pt x="10734" y="-429"/>
                  <a:pt x="7656" y="2293"/>
                  <a:pt x="6363" y="6338"/>
                </a:cubicBezTo>
                <a:cubicBezTo>
                  <a:pt x="5827" y="8011"/>
                  <a:pt x="4593" y="9055"/>
                  <a:pt x="3261" y="9055"/>
                </a:cubicBezTo>
                <a:lnTo>
                  <a:pt x="1114" y="9055"/>
                </a:lnTo>
                <a:cubicBezTo>
                  <a:pt x="497" y="9055"/>
                  <a:pt x="0" y="9742"/>
                  <a:pt x="0" y="10585"/>
                </a:cubicBezTo>
                <a:lnTo>
                  <a:pt x="0" y="10585"/>
                </a:lnTo>
                <a:cubicBezTo>
                  <a:pt x="0" y="11428"/>
                  <a:pt x="500" y="12114"/>
                  <a:pt x="1114" y="12114"/>
                </a:cubicBezTo>
                <a:lnTo>
                  <a:pt x="3261" y="12114"/>
                </a:lnTo>
                <a:cubicBezTo>
                  <a:pt x="4602" y="12114"/>
                  <a:pt x="5830" y="13179"/>
                  <a:pt x="6372" y="14864"/>
                </a:cubicBezTo>
                <a:cubicBezTo>
                  <a:pt x="7569" y="18577"/>
                  <a:pt x="10276" y="21171"/>
                  <a:pt x="13423" y="21171"/>
                </a:cubicBezTo>
                <a:cubicBezTo>
                  <a:pt x="17971" y="21171"/>
                  <a:pt x="21600" y="15761"/>
                  <a:pt x="21082" y="9368"/>
                </a:cubicBezTo>
                <a:cubicBezTo>
                  <a:pt x="20687" y="4471"/>
                  <a:pt x="17797" y="549"/>
                  <a:pt x="14228" y="56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lang="en-US" noProof="1"/>
          </a:p>
        </p:txBody>
      </p:sp>
      <p:sp>
        <p:nvSpPr>
          <p:cNvPr id="28" name="Shape">
            <a:extLst>
              <a:ext uri="{FF2B5EF4-FFF2-40B4-BE49-F238E27FC236}">
                <a16:creationId xmlns:a16="http://schemas.microsoft.com/office/drawing/2014/main" id="{C337A472-9933-46DF-80F7-7AC0E3737103}"/>
              </a:ext>
            </a:extLst>
          </p:cNvPr>
          <p:cNvSpPr/>
          <p:nvPr/>
        </p:nvSpPr>
        <p:spPr>
          <a:xfrm rot="16200000">
            <a:off x="2011027" y="2784010"/>
            <a:ext cx="1120258" cy="533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8" h="21201" extrusionOk="0">
                <a:moveTo>
                  <a:pt x="16835" y="53"/>
                </a:moveTo>
                <a:cubicBezTo>
                  <a:pt x="14605" y="-399"/>
                  <a:pt x="12632" y="2132"/>
                  <a:pt x="11734" y="5950"/>
                </a:cubicBezTo>
                <a:cubicBezTo>
                  <a:pt x="11310" y="7747"/>
                  <a:pt x="10438" y="8905"/>
                  <a:pt x="9473" y="8905"/>
                </a:cubicBezTo>
                <a:lnTo>
                  <a:pt x="817" y="8905"/>
                </a:lnTo>
                <a:cubicBezTo>
                  <a:pt x="365" y="8905"/>
                  <a:pt x="0" y="9667"/>
                  <a:pt x="0" y="10602"/>
                </a:cubicBezTo>
                <a:lnTo>
                  <a:pt x="0" y="10602"/>
                </a:lnTo>
                <a:cubicBezTo>
                  <a:pt x="0" y="11537"/>
                  <a:pt x="367" y="12298"/>
                  <a:pt x="817" y="12298"/>
                </a:cubicBezTo>
                <a:lnTo>
                  <a:pt x="9471" y="12298"/>
                </a:lnTo>
                <a:cubicBezTo>
                  <a:pt x="10442" y="12298"/>
                  <a:pt x="11310" y="13480"/>
                  <a:pt x="11740" y="15290"/>
                </a:cubicBezTo>
                <a:cubicBezTo>
                  <a:pt x="12573" y="18793"/>
                  <a:pt x="14311" y="21201"/>
                  <a:pt x="16321" y="21201"/>
                </a:cubicBezTo>
                <a:cubicBezTo>
                  <a:pt x="19249" y="21201"/>
                  <a:pt x="21600" y="16084"/>
                  <a:pt x="21418" y="9922"/>
                </a:cubicBezTo>
                <a:cubicBezTo>
                  <a:pt x="21264" y="4791"/>
                  <a:pt x="19302" y="554"/>
                  <a:pt x="16835" y="53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lang="en-US" noProof="1"/>
          </a:p>
        </p:txBody>
      </p:sp>
      <p:pic>
        <p:nvPicPr>
          <p:cNvPr id="30" name="Graphic 29" descr="Users">
            <a:extLst>
              <a:ext uri="{FF2B5EF4-FFF2-40B4-BE49-F238E27FC236}">
                <a16:creationId xmlns:a16="http://schemas.microsoft.com/office/drawing/2014/main" id="{8F77F6A0-9196-4EC9-906B-BE7C897972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42888" y="3951443"/>
            <a:ext cx="511256" cy="511256"/>
          </a:xfrm>
          <a:prstGeom prst="rect">
            <a:avLst/>
          </a:prstGeom>
        </p:spPr>
      </p:pic>
      <p:pic>
        <p:nvPicPr>
          <p:cNvPr id="31" name="Graphic 30" descr="Puzzle">
            <a:extLst>
              <a:ext uri="{FF2B5EF4-FFF2-40B4-BE49-F238E27FC236}">
                <a16:creationId xmlns:a16="http://schemas.microsoft.com/office/drawing/2014/main" id="{02805D6F-A8AB-40D8-9017-C4A1985692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59586" y="2834740"/>
            <a:ext cx="511256" cy="511256"/>
          </a:xfrm>
          <a:prstGeom prst="rect">
            <a:avLst/>
          </a:prstGeom>
        </p:spPr>
      </p:pic>
      <p:pic>
        <p:nvPicPr>
          <p:cNvPr id="32" name="Graphic 31" descr="Lightbulb">
            <a:extLst>
              <a:ext uri="{FF2B5EF4-FFF2-40B4-BE49-F238E27FC236}">
                <a16:creationId xmlns:a16="http://schemas.microsoft.com/office/drawing/2014/main" id="{DB606779-A715-48CC-BCA6-A0F275CCA9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89599" y="4262502"/>
            <a:ext cx="511256" cy="511256"/>
          </a:xfrm>
          <a:prstGeom prst="rect">
            <a:avLst/>
          </a:prstGeom>
        </p:spPr>
      </p:pic>
      <p:pic>
        <p:nvPicPr>
          <p:cNvPr id="33" name="Graphic 32" descr="Rocket">
            <a:extLst>
              <a:ext uri="{FF2B5EF4-FFF2-40B4-BE49-F238E27FC236}">
                <a16:creationId xmlns:a16="http://schemas.microsoft.com/office/drawing/2014/main" id="{7755865D-0051-45EB-8DC0-80A24340036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410978" y="3411465"/>
            <a:ext cx="511256" cy="511256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9252CC21-B082-45C1-9677-C61C45B05301}"/>
              </a:ext>
            </a:extLst>
          </p:cNvPr>
          <p:cNvGrpSpPr/>
          <p:nvPr/>
        </p:nvGrpSpPr>
        <p:grpSpPr>
          <a:xfrm>
            <a:off x="6779403" y="4892101"/>
            <a:ext cx="2937088" cy="1290153"/>
            <a:chOff x="8921977" y="4073386"/>
            <a:chExt cx="2937088" cy="1290153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EF4E679-75F9-4AE3-B47C-57DE606161B1}"/>
                </a:ext>
              </a:extLst>
            </p:cNvPr>
            <p:cNvSpPr txBox="1"/>
            <p:nvPr/>
          </p:nvSpPr>
          <p:spPr>
            <a:xfrm>
              <a:off x="8921977" y="407338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noProof="1"/>
                <a:t>Lorem Ipsum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EBEF573-98DA-4CE6-BD8B-1F111F226A73}"/>
                </a:ext>
              </a:extLst>
            </p:cNvPr>
            <p:cNvSpPr txBox="1"/>
            <p:nvPr/>
          </p:nvSpPr>
          <p:spPr>
            <a:xfrm>
              <a:off x="8929772" y="453254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3BDEBA7-91F7-4C3B-B88D-2A71080F69DA}"/>
              </a:ext>
            </a:extLst>
          </p:cNvPr>
          <p:cNvGrpSpPr/>
          <p:nvPr/>
        </p:nvGrpSpPr>
        <p:grpSpPr>
          <a:xfrm>
            <a:off x="1461714" y="4844057"/>
            <a:ext cx="2937088" cy="1290153"/>
            <a:chOff x="332936" y="4652338"/>
            <a:chExt cx="2937088" cy="1290153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9585D17-E976-4D97-AAD1-F47190BBCBFE}"/>
                </a:ext>
              </a:extLst>
            </p:cNvPr>
            <p:cNvSpPr txBox="1"/>
            <p:nvPr/>
          </p:nvSpPr>
          <p:spPr>
            <a:xfrm>
              <a:off x="332936" y="4652338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noProof="1"/>
                <a:t>Lorem Ipsum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73D7786-6BB5-4984-BB2D-D920BF714639}"/>
                </a:ext>
              </a:extLst>
            </p:cNvPr>
            <p:cNvSpPr txBox="1"/>
            <p:nvPr/>
          </p:nvSpPr>
          <p:spPr>
            <a:xfrm>
              <a:off x="340731" y="5111494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14AABF0-E5C9-459F-ADF2-05291D07DC91}"/>
              </a:ext>
            </a:extLst>
          </p:cNvPr>
          <p:cNvGrpSpPr/>
          <p:nvPr/>
        </p:nvGrpSpPr>
        <p:grpSpPr>
          <a:xfrm>
            <a:off x="1039778" y="1067752"/>
            <a:ext cx="2937088" cy="1290153"/>
            <a:chOff x="332936" y="2627766"/>
            <a:chExt cx="2937088" cy="1290153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8C4130A-4E8B-4BB7-B31A-EDFDA720EB23}"/>
                </a:ext>
              </a:extLst>
            </p:cNvPr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noProof="1"/>
                <a:t>Lorem Ipsum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BFEB6BA-9E55-474A-906C-AB7B11DD9BB4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8A2E390-61D2-4BCB-8BBA-7E98F99228CC}"/>
              </a:ext>
            </a:extLst>
          </p:cNvPr>
          <p:cNvGrpSpPr/>
          <p:nvPr/>
        </p:nvGrpSpPr>
        <p:grpSpPr>
          <a:xfrm>
            <a:off x="7156086" y="1067752"/>
            <a:ext cx="2937088" cy="1290153"/>
            <a:chOff x="8921977" y="4073386"/>
            <a:chExt cx="2937088" cy="1290153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F265C87-CF91-46C0-BED1-E9AD47D584AE}"/>
                </a:ext>
              </a:extLst>
            </p:cNvPr>
            <p:cNvSpPr txBox="1"/>
            <p:nvPr/>
          </p:nvSpPr>
          <p:spPr>
            <a:xfrm>
              <a:off x="8921977" y="407338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noProof="1"/>
                <a:t>Lorem Ipsum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94BDC9B-FD21-431A-BFEE-93E00C868EDB}"/>
                </a:ext>
              </a:extLst>
            </p:cNvPr>
            <p:cNvSpPr txBox="1"/>
            <p:nvPr/>
          </p:nvSpPr>
          <p:spPr>
            <a:xfrm>
              <a:off x="8929772" y="453254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D299128-EA53-4BFC-9ED8-64A093D854FB}"/>
              </a:ext>
            </a:extLst>
          </p:cNvPr>
          <p:cNvGrpSpPr/>
          <p:nvPr/>
        </p:nvGrpSpPr>
        <p:grpSpPr>
          <a:xfrm>
            <a:off x="386079" y="2984754"/>
            <a:ext cx="1834837" cy="1290153"/>
            <a:chOff x="332936" y="2627766"/>
            <a:chExt cx="2937088" cy="1290153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8E51009-B508-4275-9ED5-5FC08A97AB7E}"/>
                </a:ext>
              </a:extLst>
            </p:cNvPr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noProof="1"/>
                <a:t>Lorem Ipsum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D90C669-5EDB-4379-A06A-B031250A0A2A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viverra.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7A901D5-18D0-4DAF-8569-8030D551B6B2}"/>
              </a:ext>
            </a:extLst>
          </p:cNvPr>
          <p:cNvGrpSpPr/>
          <p:nvPr/>
        </p:nvGrpSpPr>
        <p:grpSpPr>
          <a:xfrm>
            <a:off x="9966214" y="2984754"/>
            <a:ext cx="1834837" cy="1290153"/>
            <a:chOff x="332936" y="2627766"/>
            <a:chExt cx="2937088" cy="1290153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AAF9477-6A39-4125-8B27-E6EBD4066005}"/>
                </a:ext>
              </a:extLst>
            </p:cNvPr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noProof="1"/>
                <a:t>Lorem Ipsum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31FB788-C272-401C-938A-F1CF3B8DB1F1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viverra.</a:t>
              </a:r>
            </a:p>
          </p:txBody>
        </p:sp>
      </p:grpSp>
      <p:pic>
        <p:nvPicPr>
          <p:cNvPr id="55" name="Graphic 54" descr="Users">
            <a:extLst>
              <a:ext uri="{FF2B5EF4-FFF2-40B4-BE49-F238E27FC236}">
                <a16:creationId xmlns:a16="http://schemas.microsoft.com/office/drawing/2014/main" id="{37D92DE6-3ACA-40F7-AA60-46EF31BF560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959187" y="5444391"/>
            <a:ext cx="548640" cy="548640"/>
          </a:xfrm>
          <a:prstGeom prst="rect">
            <a:avLst/>
          </a:prstGeom>
        </p:spPr>
      </p:pic>
      <p:pic>
        <p:nvPicPr>
          <p:cNvPr id="56" name="Graphic 55" descr="Puzzle">
            <a:extLst>
              <a:ext uri="{FF2B5EF4-FFF2-40B4-BE49-F238E27FC236}">
                <a16:creationId xmlns:a16="http://schemas.microsoft.com/office/drawing/2014/main" id="{1CFFAFDF-223A-43F4-8B0A-37A695BF478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040178" y="974911"/>
            <a:ext cx="548640" cy="548640"/>
          </a:xfrm>
          <a:prstGeom prst="rect">
            <a:avLst/>
          </a:prstGeom>
        </p:spPr>
      </p:pic>
      <p:pic>
        <p:nvPicPr>
          <p:cNvPr id="57" name="Graphic 56" descr="Lightbulb">
            <a:extLst>
              <a:ext uri="{FF2B5EF4-FFF2-40B4-BE49-F238E27FC236}">
                <a16:creationId xmlns:a16="http://schemas.microsoft.com/office/drawing/2014/main" id="{B3427836-3362-419D-B562-389CBE8DDCA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38200" y="5492435"/>
            <a:ext cx="548640" cy="548640"/>
          </a:xfrm>
          <a:prstGeom prst="rect">
            <a:avLst/>
          </a:prstGeom>
        </p:spPr>
      </p:pic>
      <p:pic>
        <p:nvPicPr>
          <p:cNvPr id="58" name="Graphic 57" descr="Rocket">
            <a:extLst>
              <a:ext uri="{FF2B5EF4-FFF2-40B4-BE49-F238E27FC236}">
                <a16:creationId xmlns:a16="http://schemas.microsoft.com/office/drawing/2014/main" id="{588E52CA-5354-4D68-B4E9-9F20F086B06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550186" y="1042461"/>
            <a:ext cx="54864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821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2D4C0-C190-4551-B496-0CECBF4A4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DNA Infographics for PowerPoint</a:t>
            </a:r>
          </a:p>
        </p:txBody>
      </p:sp>
      <p:sp>
        <p:nvSpPr>
          <p:cNvPr id="3" name="Circle">
            <a:extLst>
              <a:ext uri="{FF2B5EF4-FFF2-40B4-BE49-F238E27FC236}">
                <a16:creationId xmlns:a16="http://schemas.microsoft.com/office/drawing/2014/main" id="{AF0C39C5-F9D3-4014-BA32-7A834748C503}"/>
              </a:ext>
            </a:extLst>
          </p:cNvPr>
          <p:cNvSpPr/>
          <p:nvPr/>
        </p:nvSpPr>
        <p:spPr>
          <a:xfrm rot="16200000">
            <a:off x="7139668" y="3311771"/>
            <a:ext cx="655372" cy="65537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lang="en-US" noProof="1"/>
          </a:p>
        </p:txBody>
      </p:sp>
      <p:sp>
        <p:nvSpPr>
          <p:cNvPr id="4" name="Circle">
            <a:extLst>
              <a:ext uri="{FF2B5EF4-FFF2-40B4-BE49-F238E27FC236}">
                <a16:creationId xmlns:a16="http://schemas.microsoft.com/office/drawing/2014/main" id="{7F55F36F-D611-43BD-A049-3D90440DBB80}"/>
              </a:ext>
            </a:extLst>
          </p:cNvPr>
          <p:cNvSpPr/>
          <p:nvPr/>
        </p:nvSpPr>
        <p:spPr>
          <a:xfrm rot="16200000">
            <a:off x="3337915" y="3311772"/>
            <a:ext cx="655372" cy="655372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lang="en-US" noProof="1"/>
          </a:p>
        </p:txBody>
      </p:sp>
      <p:sp>
        <p:nvSpPr>
          <p:cNvPr id="5" name="Shape">
            <a:extLst>
              <a:ext uri="{FF2B5EF4-FFF2-40B4-BE49-F238E27FC236}">
                <a16:creationId xmlns:a16="http://schemas.microsoft.com/office/drawing/2014/main" id="{8946CB22-A758-4EB8-BACA-B66C49E79379}"/>
              </a:ext>
            </a:extLst>
          </p:cNvPr>
          <p:cNvSpPr/>
          <p:nvPr/>
        </p:nvSpPr>
        <p:spPr>
          <a:xfrm rot="16200000">
            <a:off x="8461334" y="4045303"/>
            <a:ext cx="1253360" cy="4969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3" h="21410" extrusionOk="0">
                <a:moveTo>
                  <a:pt x="4039" y="21397"/>
                </a:moveTo>
                <a:cubicBezTo>
                  <a:pt x="5704" y="21600"/>
                  <a:pt x="7168" y="19393"/>
                  <a:pt x="7935" y="16043"/>
                </a:cubicBezTo>
                <a:cubicBezTo>
                  <a:pt x="8425" y="13900"/>
                  <a:pt x="9317" y="12544"/>
                  <a:pt x="10300" y="12544"/>
                </a:cubicBezTo>
                <a:lnTo>
                  <a:pt x="20722" y="12544"/>
                </a:lnTo>
                <a:cubicBezTo>
                  <a:pt x="21127" y="12544"/>
                  <a:pt x="21453" y="11718"/>
                  <a:pt x="21453" y="10704"/>
                </a:cubicBezTo>
                <a:lnTo>
                  <a:pt x="21453" y="10704"/>
                </a:lnTo>
                <a:cubicBezTo>
                  <a:pt x="21453" y="9689"/>
                  <a:pt x="21125" y="8863"/>
                  <a:pt x="20722" y="8863"/>
                </a:cubicBezTo>
                <a:lnTo>
                  <a:pt x="10280" y="8863"/>
                </a:lnTo>
                <a:cubicBezTo>
                  <a:pt x="9301" y="8863"/>
                  <a:pt x="8423" y="7487"/>
                  <a:pt x="7933" y="5354"/>
                </a:cubicBezTo>
                <a:cubicBezTo>
                  <a:pt x="7200" y="2153"/>
                  <a:pt x="5828" y="0"/>
                  <a:pt x="4253" y="0"/>
                </a:cubicBezTo>
                <a:cubicBezTo>
                  <a:pt x="1813" y="0"/>
                  <a:pt x="-147" y="5171"/>
                  <a:pt x="8" y="11396"/>
                </a:cubicBezTo>
                <a:cubicBezTo>
                  <a:pt x="140" y="16780"/>
                  <a:pt x="1898" y="21135"/>
                  <a:pt x="4039" y="21397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lang="en-US" noProof="1"/>
          </a:p>
        </p:txBody>
      </p:sp>
      <p:sp>
        <p:nvSpPr>
          <p:cNvPr id="6" name="Shape">
            <a:extLst>
              <a:ext uri="{FF2B5EF4-FFF2-40B4-BE49-F238E27FC236}">
                <a16:creationId xmlns:a16="http://schemas.microsoft.com/office/drawing/2014/main" id="{49F8F016-B15F-4C69-844E-E9B2404D0DF9}"/>
              </a:ext>
            </a:extLst>
          </p:cNvPr>
          <p:cNvSpPr/>
          <p:nvPr/>
        </p:nvSpPr>
        <p:spPr>
          <a:xfrm rot="16200000">
            <a:off x="7981205" y="3964675"/>
            <a:ext cx="1124979" cy="5338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6" h="21214" extrusionOk="0">
                <a:moveTo>
                  <a:pt x="4571" y="21162"/>
                </a:moveTo>
                <a:cubicBezTo>
                  <a:pt x="6730" y="21600"/>
                  <a:pt x="8644" y="19222"/>
                  <a:pt x="9574" y="15580"/>
                </a:cubicBezTo>
                <a:cubicBezTo>
                  <a:pt x="10092" y="13550"/>
                  <a:pt x="11116" y="12304"/>
                  <a:pt x="12219" y="12304"/>
                </a:cubicBezTo>
                <a:lnTo>
                  <a:pt x="20612" y="12304"/>
                </a:lnTo>
                <a:cubicBezTo>
                  <a:pt x="21063" y="12304"/>
                  <a:pt x="21426" y="11542"/>
                  <a:pt x="21426" y="10606"/>
                </a:cubicBezTo>
                <a:lnTo>
                  <a:pt x="21426" y="10606"/>
                </a:lnTo>
                <a:cubicBezTo>
                  <a:pt x="21426" y="9670"/>
                  <a:pt x="21061" y="8908"/>
                  <a:pt x="20612" y="8908"/>
                </a:cubicBezTo>
                <a:lnTo>
                  <a:pt x="12219" y="8908"/>
                </a:lnTo>
                <a:cubicBezTo>
                  <a:pt x="11105" y="8908"/>
                  <a:pt x="10090" y="7621"/>
                  <a:pt x="9561" y="5581"/>
                </a:cubicBezTo>
                <a:cubicBezTo>
                  <a:pt x="8703" y="2259"/>
                  <a:pt x="7019" y="0"/>
                  <a:pt x="5083" y="0"/>
                </a:cubicBezTo>
                <a:cubicBezTo>
                  <a:pt x="2167" y="0"/>
                  <a:pt x="-174" y="5120"/>
                  <a:pt x="10" y="11286"/>
                </a:cubicBezTo>
                <a:cubicBezTo>
                  <a:pt x="161" y="16420"/>
                  <a:pt x="2116" y="20660"/>
                  <a:pt x="4571" y="21162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lang="en-US" noProof="1"/>
          </a:p>
        </p:txBody>
      </p:sp>
      <p:sp>
        <p:nvSpPr>
          <p:cNvPr id="7" name="Shape">
            <a:extLst>
              <a:ext uri="{FF2B5EF4-FFF2-40B4-BE49-F238E27FC236}">
                <a16:creationId xmlns:a16="http://schemas.microsoft.com/office/drawing/2014/main" id="{E1F9F4BB-3B51-45E5-A35C-BDD23EACB3DF}"/>
              </a:ext>
            </a:extLst>
          </p:cNvPr>
          <p:cNvSpPr/>
          <p:nvPr/>
        </p:nvSpPr>
        <p:spPr>
          <a:xfrm rot="16200000">
            <a:off x="7590491" y="3780664"/>
            <a:ext cx="815307" cy="5913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34" h="21187" extrusionOk="0">
                <a:moveTo>
                  <a:pt x="6864" y="21131"/>
                </a:moveTo>
                <a:cubicBezTo>
                  <a:pt x="10207" y="21600"/>
                  <a:pt x="13167" y="19094"/>
                  <a:pt x="14530" y="15300"/>
                </a:cubicBezTo>
                <a:cubicBezTo>
                  <a:pt x="15218" y="13386"/>
                  <a:pt x="16588" y="12123"/>
                  <a:pt x="18136" y="12123"/>
                </a:cubicBezTo>
                <a:lnTo>
                  <a:pt x="20026" y="12123"/>
                </a:lnTo>
                <a:cubicBezTo>
                  <a:pt x="20640" y="12123"/>
                  <a:pt x="21134" y="11436"/>
                  <a:pt x="21134" y="10592"/>
                </a:cubicBezTo>
                <a:lnTo>
                  <a:pt x="21134" y="10592"/>
                </a:lnTo>
                <a:cubicBezTo>
                  <a:pt x="21134" y="9749"/>
                  <a:pt x="20637" y="9061"/>
                  <a:pt x="20026" y="9061"/>
                </a:cubicBezTo>
                <a:lnTo>
                  <a:pt x="18252" y="9061"/>
                </a:lnTo>
                <a:cubicBezTo>
                  <a:pt x="16698" y="9061"/>
                  <a:pt x="15236" y="7889"/>
                  <a:pt x="14557" y="5959"/>
                </a:cubicBezTo>
                <a:cubicBezTo>
                  <a:pt x="13313" y="2432"/>
                  <a:pt x="10696" y="0"/>
                  <a:pt x="7665" y="0"/>
                </a:cubicBezTo>
                <a:cubicBezTo>
                  <a:pt x="3142" y="0"/>
                  <a:pt x="-466" y="5415"/>
                  <a:pt x="49" y="11810"/>
                </a:cubicBezTo>
                <a:cubicBezTo>
                  <a:pt x="442" y="16707"/>
                  <a:pt x="3315" y="20633"/>
                  <a:pt x="6864" y="21131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lang="en-US" noProof="1"/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0EF98B9F-5DE1-4771-8645-38015880452C}"/>
              </a:ext>
            </a:extLst>
          </p:cNvPr>
          <p:cNvSpPr/>
          <p:nvPr/>
        </p:nvSpPr>
        <p:spPr>
          <a:xfrm rot="16200000">
            <a:off x="9021308" y="4064351"/>
            <a:ext cx="1225650" cy="440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66" h="21225" extrusionOk="0">
                <a:moveTo>
                  <a:pt x="21366" y="10613"/>
                </a:moveTo>
                <a:lnTo>
                  <a:pt x="21366" y="10613"/>
                </a:lnTo>
                <a:cubicBezTo>
                  <a:pt x="21366" y="9473"/>
                  <a:pt x="21032" y="8555"/>
                  <a:pt x="20621" y="8555"/>
                </a:cubicBezTo>
                <a:lnTo>
                  <a:pt x="9431" y="8555"/>
                </a:lnTo>
                <a:cubicBezTo>
                  <a:pt x="8486" y="8555"/>
                  <a:pt x="7601" y="7222"/>
                  <a:pt x="7100" y="5003"/>
                </a:cubicBezTo>
                <a:cubicBezTo>
                  <a:pt x="6357" y="1711"/>
                  <a:pt x="4980" y="-375"/>
                  <a:pt x="3440" y="57"/>
                </a:cubicBezTo>
                <a:cubicBezTo>
                  <a:pt x="1664" y="555"/>
                  <a:pt x="221" y="4499"/>
                  <a:pt x="24" y="9401"/>
                </a:cubicBezTo>
                <a:cubicBezTo>
                  <a:pt x="-232" y="15803"/>
                  <a:pt x="1574" y="21225"/>
                  <a:pt x="3841" y="21225"/>
                </a:cubicBezTo>
                <a:cubicBezTo>
                  <a:pt x="5220" y="21225"/>
                  <a:pt x="6429" y="19211"/>
                  <a:pt x="7106" y="16196"/>
                </a:cubicBezTo>
                <a:cubicBezTo>
                  <a:pt x="7601" y="13983"/>
                  <a:pt x="8488" y="12677"/>
                  <a:pt x="9429" y="12677"/>
                </a:cubicBezTo>
                <a:lnTo>
                  <a:pt x="20619" y="12677"/>
                </a:lnTo>
                <a:cubicBezTo>
                  <a:pt x="21034" y="12677"/>
                  <a:pt x="21368" y="11753"/>
                  <a:pt x="21366" y="10613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lang="en-US" noProof="1"/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29CF3C5C-2080-4019-A9A1-F18B8252281F}"/>
              </a:ext>
            </a:extLst>
          </p:cNvPr>
          <p:cNvSpPr/>
          <p:nvPr/>
        </p:nvSpPr>
        <p:spPr>
          <a:xfrm rot="16200000">
            <a:off x="7667198" y="3094394"/>
            <a:ext cx="678302" cy="3321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64" h="21448" extrusionOk="0">
                <a:moveTo>
                  <a:pt x="16210" y="21448"/>
                </a:moveTo>
                <a:cubicBezTo>
                  <a:pt x="19194" y="21448"/>
                  <a:pt x="21600" y="16367"/>
                  <a:pt x="21458" y="10210"/>
                </a:cubicBezTo>
                <a:cubicBezTo>
                  <a:pt x="21335" y="4758"/>
                  <a:pt x="19132" y="271"/>
                  <a:pt x="16461" y="11"/>
                </a:cubicBezTo>
                <a:cubicBezTo>
                  <a:pt x="14709" y="-152"/>
                  <a:pt x="13135" y="1435"/>
                  <a:pt x="12125" y="3994"/>
                </a:cubicBezTo>
                <a:cubicBezTo>
                  <a:pt x="11154" y="6457"/>
                  <a:pt x="9715" y="7963"/>
                  <a:pt x="8167" y="7963"/>
                </a:cubicBezTo>
                <a:lnTo>
                  <a:pt x="1352" y="7963"/>
                </a:lnTo>
                <a:cubicBezTo>
                  <a:pt x="603" y="7963"/>
                  <a:pt x="0" y="9202"/>
                  <a:pt x="0" y="10722"/>
                </a:cubicBezTo>
                <a:lnTo>
                  <a:pt x="0" y="10722"/>
                </a:lnTo>
                <a:cubicBezTo>
                  <a:pt x="0" y="12243"/>
                  <a:pt x="607" y="13481"/>
                  <a:pt x="1352" y="13481"/>
                </a:cubicBezTo>
                <a:lnTo>
                  <a:pt x="8167" y="13481"/>
                </a:lnTo>
                <a:cubicBezTo>
                  <a:pt x="9671" y="13481"/>
                  <a:pt x="11133" y="14809"/>
                  <a:pt x="12048" y="17250"/>
                </a:cubicBezTo>
                <a:cubicBezTo>
                  <a:pt x="13004" y="19801"/>
                  <a:pt x="14513" y="21448"/>
                  <a:pt x="16210" y="21448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lang="en-US" noProof="1"/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11C96876-432D-44A6-A8C9-17978CD0EF83}"/>
              </a:ext>
            </a:extLst>
          </p:cNvPr>
          <p:cNvSpPr/>
          <p:nvPr/>
        </p:nvSpPr>
        <p:spPr>
          <a:xfrm rot="16200000">
            <a:off x="8019544" y="2876978"/>
            <a:ext cx="1048742" cy="3965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56" h="21226" extrusionOk="0">
                <a:moveTo>
                  <a:pt x="17320" y="21226"/>
                </a:moveTo>
                <a:cubicBezTo>
                  <a:pt x="19701" y="21226"/>
                  <a:pt x="21600" y="15809"/>
                  <a:pt x="21331" y="9402"/>
                </a:cubicBezTo>
                <a:cubicBezTo>
                  <a:pt x="21125" y="4520"/>
                  <a:pt x="19621" y="585"/>
                  <a:pt x="17764" y="63"/>
                </a:cubicBezTo>
                <a:cubicBezTo>
                  <a:pt x="16211" y="-374"/>
                  <a:pt x="14815" y="1507"/>
                  <a:pt x="14008" y="4551"/>
                </a:cubicBezTo>
                <a:cubicBezTo>
                  <a:pt x="13395" y="6863"/>
                  <a:pt x="12417" y="8326"/>
                  <a:pt x="11346" y="8326"/>
                </a:cubicBezTo>
                <a:lnTo>
                  <a:pt x="870" y="8326"/>
                </a:lnTo>
                <a:cubicBezTo>
                  <a:pt x="388" y="8326"/>
                  <a:pt x="0" y="9353"/>
                  <a:pt x="0" y="10614"/>
                </a:cubicBezTo>
                <a:lnTo>
                  <a:pt x="0" y="10614"/>
                </a:lnTo>
                <a:cubicBezTo>
                  <a:pt x="0" y="11874"/>
                  <a:pt x="391" y="12901"/>
                  <a:pt x="870" y="12901"/>
                </a:cubicBezTo>
                <a:lnTo>
                  <a:pt x="11327" y="12901"/>
                </a:lnTo>
                <a:cubicBezTo>
                  <a:pt x="12410" y="12901"/>
                  <a:pt x="13395" y="14370"/>
                  <a:pt x="14015" y="16701"/>
                </a:cubicBezTo>
                <a:cubicBezTo>
                  <a:pt x="14745" y="19437"/>
                  <a:pt x="15954" y="21226"/>
                  <a:pt x="17320" y="21226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lang="en-US" noProof="1"/>
          </a:p>
        </p:txBody>
      </p:sp>
      <p:sp>
        <p:nvSpPr>
          <p:cNvPr id="11" name="Shape">
            <a:extLst>
              <a:ext uri="{FF2B5EF4-FFF2-40B4-BE49-F238E27FC236}">
                <a16:creationId xmlns:a16="http://schemas.microsoft.com/office/drawing/2014/main" id="{57419E70-15BF-4962-828C-63AE54858654}"/>
              </a:ext>
            </a:extLst>
          </p:cNvPr>
          <p:cNvSpPr/>
          <p:nvPr/>
        </p:nvSpPr>
        <p:spPr>
          <a:xfrm rot="16200000">
            <a:off x="8486306" y="2771411"/>
            <a:ext cx="1215886" cy="4404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66" h="21225" extrusionOk="0">
                <a:moveTo>
                  <a:pt x="17495" y="21225"/>
                </a:moveTo>
                <a:cubicBezTo>
                  <a:pt x="19777" y="21225"/>
                  <a:pt x="21600" y="15807"/>
                  <a:pt x="21342" y="9404"/>
                </a:cubicBezTo>
                <a:cubicBezTo>
                  <a:pt x="21144" y="4501"/>
                  <a:pt x="19689" y="555"/>
                  <a:pt x="17898" y="57"/>
                </a:cubicBezTo>
                <a:cubicBezTo>
                  <a:pt x="16346" y="-375"/>
                  <a:pt x="14958" y="1711"/>
                  <a:pt x="14209" y="5004"/>
                </a:cubicBezTo>
                <a:cubicBezTo>
                  <a:pt x="13704" y="7223"/>
                  <a:pt x="12814" y="8557"/>
                  <a:pt x="11860" y="8557"/>
                </a:cubicBezTo>
                <a:lnTo>
                  <a:pt x="751" y="8557"/>
                </a:lnTo>
                <a:cubicBezTo>
                  <a:pt x="335" y="8557"/>
                  <a:pt x="0" y="9481"/>
                  <a:pt x="0" y="10616"/>
                </a:cubicBezTo>
                <a:lnTo>
                  <a:pt x="0" y="10616"/>
                </a:lnTo>
                <a:cubicBezTo>
                  <a:pt x="0" y="11750"/>
                  <a:pt x="337" y="12675"/>
                  <a:pt x="751" y="12675"/>
                </a:cubicBezTo>
                <a:lnTo>
                  <a:pt x="11860" y="12675"/>
                </a:lnTo>
                <a:cubicBezTo>
                  <a:pt x="12808" y="12675"/>
                  <a:pt x="13702" y="13986"/>
                  <a:pt x="14201" y="16194"/>
                </a:cubicBezTo>
                <a:cubicBezTo>
                  <a:pt x="14885" y="19216"/>
                  <a:pt x="16104" y="21225"/>
                  <a:pt x="17495" y="21225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lang="en-US" noProof="1"/>
          </a:p>
        </p:txBody>
      </p:sp>
      <p:sp>
        <p:nvSpPr>
          <p:cNvPr id="12" name="Shape">
            <a:extLst>
              <a:ext uri="{FF2B5EF4-FFF2-40B4-BE49-F238E27FC236}">
                <a16:creationId xmlns:a16="http://schemas.microsoft.com/office/drawing/2014/main" id="{35711387-3AF9-4CD3-B716-D356768DEDA1}"/>
              </a:ext>
            </a:extLst>
          </p:cNvPr>
          <p:cNvSpPr/>
          <p:nvPr/>
        </p:nvSpPr>
        <p:spPr>
          <a:xfrm rot="16200000">
            <a:off x="9021834" y="2733640"/>
            <a:ext cx="1234983" cy="4969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1" h="21410" extrusionOk="0">
                <a:moveTo>
                  <a:pt x="17353" y="13"/>
                </a:moveTo>
                <a:cubicBezTo>
                  <a:pt x="15663" y="-190"/>
                  <a:pt x="14177" y="2017"/>
                  <a:pt x="13399" y="5367"/>
                </a:cubicBezTo>
                <a:cubicBezTo>
                  <a:pt x="12902" y="7510"/>
                  <a:pt x="11996" y="8866"/>
                  <a:pt x="10999" y="8866"/>
                </a:cubicBezTo>
                <a:lnTo>
                  <a:pt x="742" y="8866"/>
                </a:lnTo>
                <a:cubicBezTo>
                  <a:pt x="331" y="8866"/>
                  <a:pt x="0" y="9692"/>
                  <a:pt x="0" y="10706"/>
                </a:cubicBezTo>
                <a:lnTo>
                  <a:pt x="0" y="10706"/>
                </a:lnTo>
                <a:cubicBezTo>
                  <a:pt x="0" y="11721"/>
                  <a:pt x="333" y="12547"/>
                  <a:pt x="742" y="12547"/>
                </a:cubicBezTo>
                <a:lnTo>
                  <a:pt x="11018" y="12547"/>
                </a:lnTo>
                <a:cubicBezTo>
                  <a:pt x="12012" y="12547"/>
                  <a:pt x="12904" y="13923"/>
                  <a:pt x="13400" y="16056"/>
                </a:cubicBezTo>
                <a:cubicBezTo>
                  <a:pt x="14145" y="19257"/>
                  <a:pt x="15537" y="21410"/>
                  <a:pt x="17135" y="21410"/>
                </a:cubicBezTo>
                <a:cubicBezTo>
                  <a:pt x="19611" y="21410"/>
                  <a:pt x="21600" y="16239"/>
                  <a:pt x="21442" y="10014"/>
                </a:cubicBezTo>
                <a:cubicBezTo>
                  <a:pt x="21307" y="4630"/>
                  <a:pt x="19525" y="275"/>
                  <a:pt x="17353" y="13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lang="en-US" noProof="1"/>
          </a:p>
        </p:txBody>
      </p:sp>
      <p:sp>
        <p:nvSpPr>
          <p:cNvPr id="13" name="Shape">
            <a:extLst>
              <a:ext uri="{FF2B5EF4-FFF2-40B4-BE49-F238E27FC236}">
                <a16:creationId xmlns:a16="http://schemas.microsoft.com/office/drawing/2014/main" id="{D1FB77E6-90A7-434B-A84C-BD4B06FE3906}"/>
              </a:ext>
            </a:extLst>
          </p:cNvPr>
          <p:cNvSpPr/>
          <p:nvPr/>
        </p:nvSpPr>
        <p:spPr>
          <a:xfrm rot="16200000">
            <a:off x="5221964" y="4066767"/>
            <a:ext cx="1220826" cy="4406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67" h="21203" extrusionOk="0">
                <a:moveTo>
                  <a:pt x="9092" y="12658"/>
                </a:moveTo>
                <a:lnTo>
                  <a:pt x="20619" y="12658"/>
                </a:lnTo>
                <a:cubicBezTo>
                  <a:pt x="21033" y="12658"/>
                  <a:pt x="21367" y="11735"/>
                  <a:pt x="21367" y="10602"/>
                </a:cubicBezTo>
                <a:lnTo>
                  <a:pt x="21367" y="10602"/>
                </a:lnTo>
                <a:cubicBezTo>
                  <a:pt x="21367" y="9469"/>
                  <a:pt x="21031" y="8546"/>
                  <a:pt x="20619" y="8546"/>
                </a:cubicBezTo>
                <a:lnTo>
                  <a:pt x="9092" y="8546"/>
                </a:lnTo>
                <a:cubicBezTo>
                  <a:pt x="8325" y="8546"/>
                  <a:pt x="7611" y="7413"/>
                  <a:pt x="7245" y="5556"/>
                </a:cubicBezTo>
                <a:cubicBezTo>
                  <a:pt x="6533" y="1946"/>
                  <a:pt x="5084" y="-397"/>
                  <a:pt x="3454" y="56"/>
                </a:cubicBezTo>
                <a:cubicBezTo>
                  <a:pt x="1671" y="554"/>
                  <a:pt x="221" y="4494"/>
                  <a:pt x="24" y="9392"/>
                </a:cubicBezTo>
                <a:cubicBezTo>
                  <a:pt x="-233" y="15786"/>
                  <a:pt x="1580" y="21203"/>
                  <a:pt x="3856" y="21203"/>
                </a:cubicBezTo>
                <a:cubicBezTo>
                  <a:pt x="5323" y="21203"/>
                  <a:pt x="6600" y="18948"/>
                  <a:pt x="7249" y="15626"/>
                </a:cubicBezTo>
                <a:cubicBezTo>
                  <a:pt x="7611" y="13780"/>
                  <a:pt x="8327" y="12658"/>
                  <a:pt x="9092" y="12658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lang="en-US" noProof="1"/>
          </a:p>
        </p:txBody>
      </p:sp>
      <p:sp>
        <p:nvSpPr>
          <p:cNvPr id="14" name="Shape">
            <a:extLst>
              <a:ext uri="{FF2B5EF4-FFF2-40B4-BE49-F238E27FC236}">
                <a16:creationId xmlns:a16="http://schemas.microsoft.com/office/drawing/2014/main" id="{0436C1B1-DC44-4278-9B10-3EC9603600AA}"/>
              </a:ext>
            </a:extLst>
          </p:cNvPr>
          <p:cNvSpPr/>
          <p:nvPr/>
        </p:nvSpPr>
        <p:spPr>
          <a:xfrm rot="16200000">
            <a:off x="4673425" y="4047654"/>
            <a:ext cx="1248652" cy="4969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3" h="21401" extrusionOk="0">
                <a:moveTo>
                  <a:pt x="4054" y="21387"/>
                </a:moveTo>
                <a:cubicBezTo>
                  <a:pt x="5785" y="21600"/>
                  <a:pt x="7300" y="19226"/>
                  <a:pt x="8044" y="15670"/>
                </a:cubicBezTo>
                <a:cubicBezTo>
                  <a:pt x="8441" y="13775"/>
                  <a:pt x="9201" y="12539"/>
                  <a:pt x="10053" y="12539"/>
                </a:cubicBezTo>
                <a:lnTo>
                  <a:pt x="20719" y="12539"/>
                </a:lnTo>
                <a:cubicBezTo>
                  <a:pt x="21125" y="12539"/>
                  <a:pt x="21453" y="11713"/>
                  <a:pt x="21453" y="10699"/>
                </a:cubicBezTo>
                <a:lnTo>
                  <a:pt x="21453" y="10699"/>
                </a:lnTo>
                <a:cubicBezTo>
                  <a:pt x="21453" y="9685"/>
                  <a:pt x="21123" y="8859"/>
                  <a:pt x="20719" y="8859"/>
                </a:cubicBezTo>
                <a:lnTo>
                  <a:pt x="10108" y="8859"/>
                </a:lnTo>
                <a:cubicBezTo>
                  <a:pt x="9256" y="8859"/>
                  <a:pt x="8453" y="7716"/>
                  <a:pt x="8064" y="5817"/>
                </a:cubicBezTo>
                <a:cubicBezTo>
                  <a:pt x="7358" y="2364"/>
                  <a:pt x="5925" y="0"/>
                  <a:pt x="4269" y="0"/>
                </a:cubicBezTo>
                <a:cubicBezTo>
                  <a:pt x="1820" y="0"/>
                  <a:pt x="-147" y="5169"/>
                  <a:pt x="9" y="11391"/>
                </a:cubicBezTo>
                <a:cubicBezTo>
                  <a:pt x="141" y="16773"/>
                  <a:pt x="1905" y="21125"/>
                  <a:pt x="4054" y="21387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lang="en-US" noProof="1"/>
          </a:p>
        </p:txBody>
      </p:sp>
      <p:sp>
        <p:nvSpPr>
          <p:cNvPr id="15" name="Shape">
            <a:extLst>
              <a:ext uri="{FF2B5EF4-FFF2-40B4-BE49-F238E27FC236}">
                <a16:creationId xmlns:a16="http://schemas.microsoft.com/office/drawing/2014/main" id="{8802FC1C-1128-46C9-A88D-01D63963B551}"/>
              </a:ext>
            </a:extLst>
          </p:cNvPr>
          <p:cNvSpPr/>
          <p:nvPr/>
        </p:nvSpPr>
        <p:spPr>
          <a:xfrm rot="16200000">
            <a:off x="4181759" y="3966975"/>
            <a:ext cx="1120373" cy="533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8" h="21201" extrusionOk="0">
                <a:moveTo>
                  <a:pt x="4593" y="21148"/>
                </a:moveTo>
                <a:cubicBezTo>
                  <a:pt x="6822" y="21600"/>
                  <a:pt x="8795" y="19069"/>
                  <a:pt x="9696" y="15251"/>
                </a:cubicBezTo>
                <a:cubicBezTo>
                  <a:pt x="10119" y="13454"/>
                  <a:pt x="10992" y="12296"/>
                  <a:pt x="11956" y="12296"/>
                </a:cubicBezTo>
                <a:lnTo>
                  <a:pt x="20611" y="12296"/>
                </a:lnTo>
                <a:cubicBezTo>
                  <a:pt x="21063" y="12296"/>
                  <a:pt x="21428" y="11534"/>
                  <a:pt x="21428" y="10599"/>
                </a:cubicBezTo>
                <a:lnTo>
                  <a:pt x="21428" y="10599"/>
                </a:lnTo>
                <a:cubicBezTo>
                  <a:pt x="21428" y="9664"/>
                  <a:pt x="21061" y="8903"/>
                  <a:pt x="20611" y="8903"/>
                </a:cubicBezTo>
                <a:lnTo>
                  <a:pt x="11956" y="8903"/>
                </a:lnTo>
                <a:cubicBezTo>
                  <a:pt x="10985" y="8903"/>
                  <a:pt x="10117" y="7721"/>
                  <a:pt x="9687" y="5911"/>
                </a:cubicBezTo>
                <a:cubicBezTo>
                  <a:pt x="8854" y="2408"/>
                  <a:pt x="7117" y="0"/>
                  <a:pt x="5107" y="0"/>
                </a:cubicBezTo>
                <a:cubicBezTo>
                  <a:pt x="2178" y="0"/>
                  <a:pt x="-172" y="5117"/>
                  <a:pt x="10" y="11274"/>
                </a:cubicBezTo>
                <a:cubicBezTo>
                  <a:pt x="164" y="16410"/>
                  <a:pt x="2126" y="20647"/>
                  <a:pt x="4593" y="21148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lang="en-US" noProof="1"/>
          </a:p>
        </p:txBody>
      </p:sp>
      <p:sp>
        <p:nvSpPr>
          <p:cNvPr id="16" name="Shape">
            <a:extLst>
              <a:ext uri="{FF2B5EF4-FFF2-40B4-BE49-F238E27FC236}">
                <a16:creationId xmlns:a16="http://schemas.microsoft.com/office/drawing/2014/main" id="{CB502D02-3415-471A-ACBB-9A49C7283A29}"/>
              </a:ext>
            </a:extLst>
          </p:cNvPr>
          <p:cNvSpPr/>
          <p:nvPr/>
        </p:nvSpPr>
        <p:spPr>
          <a:xfrm rot="16200000">
            <a:off x="3802574" y="3782909"/>
            <a:ext cx="810714" cy="5914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31" h="21171" extrusionOk="0">
                <a:moveTo>
                  <a:pt x="6905" y="21115"/>
                </a:moveTo>
                <a:cubicBezTo>
                  <a:pt x="10398" y="21600"/>
                  <a:pt x="13476" y="18878"/>
                  <a:pt x="14769" y="14833"/>
                </a:cubicBezTo>
                <a:cubicBezTo>
                  <a:pt x="15305" y="13160"/>
                  <a:pt x="16539" y="12116"/>
                  <a:pt x="17871" y="12116"/>
                </a:cubicBezTo>
                <a:lnTo>
                  <a:pt x="20017" y="12116"/>
                </a:lnTo>
                <a:cubicBezTo>
                  <a:pt x="20634" y="12116"/>
                  <a:pt x="21131" y="11429"/>
                  <a:pt x="21131" y="10586"/>
                </a:cubicBezTo>
                <a:lnTo>
                  <a:pt x="21131" y="10586"/>
                </a:lnTo>
                <a:cubicBezTo>
                  <a:pt x="21131" y="9743"/>
                  <a:pt x="20631" y="9057"/>
                  <a:pt x="20017" y="9057"/>
                </a:cubicBezTo>
                <a:lnTo>
                  <a:pt x="17868" y="9057"/>
                </a:lnTo>
                <a:cubicBezTo>
                  <a:pt x="16527" y="9057"/>
                  <a:pt x="15299" y="7992"/>
                  <a:pt x="14757" y="6307"/>
                </a:cubicBezTo>
                <a:cubicBezTo>
                  <a:pt x="13560" y="2594"/>
                  <a:pt x="10853" y="0"/>
                  <a:pt x="7707" y="0"/>
                </a:cubicBezTo>
                <a:cubicBezTo>
                  <a:pt x="3159" y="0"/>
                  <a:pt x="-469" y="5410"/>
                  <a:pt x="49" y="11799"/>
                </a:cubicBezTo>
                <a:cubicBezTo>
                  <a:pt x="447" y="16700"/>
                  <a:pt x="3336" y="20622"/>
                  <a:pt x="6905" y="21115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lang="en-US" noProof="1"/>
          </a:p>
        </p:txBody>
      </p:sp>
      <p:sp>
        <p:nvSpPr>
          <p:cNvPr id="17" name="Shape">
            <a:extLst>
              <a:ext uri="{FF2B5EF4-FFF2-40B4-BE49-F238E27FC236}">
                <a16:creationId xmlns:a16="http://schemas.microsoft.com/office/drawing/2014/main" id="{53E59C4E-139F-4E56-9A08-5D1698ACFBB3}"/>
              </a:ext>
            </a:extLst>
          </p:cNvPr>
          <p:cNvSpPr/>
          <p:nvPr/>
        </p:nvSpPr>
        <p:spPr>
          <a:xfrm rot="16200000">
            <a:off x="6573019" y="3849401"/>
            <a:ext cx="684391" cy="3321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65" h="21434" extrusionOk="0">
                <a:moveTo>
                  <a:pt x="20125" y="7958"/>
                </a:moveTo>
                <a:lnTo>
                  <a:pt x="12589" y="7958"/>
                </a:lnTo>
                <a:cubicBezTo>
                  <a:pt x="11335" y="7958"/>
                  <a:pt x="10179" y="6653"/>
                  <a:pt x="9458" y="4548"/>
                </a:cubicBezTo>
                <a:cubicBezTo>
                  <a:pt x="8475" y="1672"/>
                  <a:pt x="6818" y="-166"/>
                  <a:pt x="4959" y="12"/>
                </a:cubicBezTo>
                <a:cubicBezTo>
                  <a:pt x="2307" y="264"/>
                  <a:pt x="128" y="4748"/>
                  <a:pt x="5" y="10204"/>
                </a:cubicBezTo>
                <a:cubicBezTo>
                  <a:pt x="-135" y="16356"/>
                  <a:pt x="2250" y="21434"/>
                  <a:pt x="5207" y="21434"/>
                </a:cubicBezTo>
                <a:cubicBezTo>
                  <a:pt x="6994" y="21434"/>
                  <a:pt x="8568" y="19581"/>
                  <a:pt x="9505" y="16749"/>
                </a:cubicBezTo>
                <a:cubicBezTo>
                  <a:pt x="10197" y="14666"/>
                  <a:pt x="11364" y="13473"/>
                  <a:pt x="12592" y="13473"/>
                </a:cubicBezTo>
                <a:lnTo>
                  <a:pt x="20125" y="13473"/>
                </a:lnTo>
                <a:cubicBezTo>
                  <a:pt x="20867" y="13473"/>
                  <a:pt x="21465" y="12235"/>
                  <a:pt x="21465" y="10716"/>
                </a:cubicBezTo>
                <a:lnTo>
                  <a:pt x="21465" y="10716"/>
                </a:lnTo>
                <a:cubicBezTo>
                  <a:pt x="21465" y="9189"/>
                  <a:pt x="20863" y="7958"/>
                  <a:pt x="20125" y="7958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lang="en-US" noProof="1"/>
          </a:p>
        </p:txBody>
      </p:sp>
      <p:sp>
        <p:nvSpPr>
          <p:cNvPr id="18" name="Shape">
            <a:extLst>
              <a:ext uri="{FF2B5EF4-FFF2-40B4-BE49-F238E27FC236}">
                <a16:creationId xmlns:a16="http://schemas.microsoft.com/office/drawing/2014/main" id="{08DF1A74-F8E1-4390-B271-775C8CC35F2A}"/>
              </a:ext>
            </a:extLst>
          </p:cNvPr>
          <p:cNvSpPr/>
          <p:nvPr/>
        </p:nvSpPr>
        <p:spPr>
          <a:xfrm rot="16200000">
            <a:off x="5844436" y="3998257"/>
            <a:ext cx="1057375" cy="3965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57" h="21202" extrusionOk="0">
                <a:moveTo>
                  <a:pt x="21357" y="10595"/>
                </a:moveTo>
                <a:lnTo>
                  <a:pt x="21357" y="10595"/>
                </a:lnTo>
                <a:cubicBezTo>
                  <a:pt x="21357" y="9330"/>
                  <a:pt x="20970" y="8311"/>
                  <a:pt x="20494" y="8311"/>
                </a:cubicBezTo>
                <a:lnTo>
                  <a:pt x="9537" y="8311"/>
                </a:lnTo>
                <a:cubicBezTo>
                  <a:pt x="8667" y="8311"/>
                  <a:pt x="7879" y="7058"/>
                  <a:pt x="7426" y="5093"/>
                </a:cubicBezTo>
                <a:cubicBezTo>
                  <a:pt x="6654" y="1733"/>
                  <a:pt x="5197" y="-398"/>
                  <a:pt x="3566" y="63"/>
                </a:cubicBezTo>
                <a:cubicBezTo>
                  <a:pt x="1724" y="585"/>
                  <a:pt x="230" y="4515"/>
                  <a:pt x="26" y="9392"/>
                </a:cubicBezTo>
                <a:cubicBezTo>
                  <a:pt x="-243" y="15791"/>
                  <a:pt x="1643" y="21202"/>
                  <a:pt x="4005" y="21202"/>
                </a:cubicBezTo>
                <a:cubicBezTo>
                  <a:pt x="5457" y="21202"/>
                  <a:pt x="6726" y="19157"/>
                  <a:pt x="7429" y="16092"/>
                </a:cubicBezTo>
                <a:cubicBezTo>
                  <a:pt x="7879" y="14127"/>
                  <a:pt x="8667" y="12886"/>
                  <a:pt x="9537" y="12886"/>
                </a:cubicBezTo>
                <a:lnTo>
                  <a:pt x="20494" y="12886"/>
                </a:lnTo>
                <a:cubicBezTo>
                  <a:pt x="20970" y="12880"/>
                  <a:pt x="21357" y="11854"/>
                  <a:pt x="21357" y="10595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lang="en-US" noProof="1"/>
          </a:p>
        </p:txBody>
      </p:sp>
      <p:sp>
        <p:nvSpPr>
          <p:cNvPr id="19" name="Shape">
            <a:extLst>
              <a:ext uri="{FF2B5EF4-FFF2-40B4-BE49-F238E27FC236}">
                <a16:creationId xmlns:a16="http://schemas.microsoft.com/office/drawing/2014/main" id="{5DFA0433-BF9B-4D5A-88AC-831E9B03466C}"/>
              </a:ext>
            </a:extLst>
          </p:cNvPr>
          <p:cNvSpPr/>
          <p:nvPr/>
        </p:nvSpPr>
        <p:spPr>
          <a:xfrm rot="16200000">
            <a:off x="6515607" y="2900919"/>
            <a:ext cx="805889" cy="5914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29" h="21167" extrusionOk="0">
                <a:moveTo>
                  <a:pt x="14186" y="56"/>
                </a:moveTo>
                <a:cubicBezTo>
                  <a:pt x="10660" y="-433"/>
                  <a:pt x="7555" y="2313"/>
                  <a:pt x="6263" y="6378"/>
                </a:cubicBezTo>
                <a:cubicBezTo>
                  <a:pt x="5755" y="7977"/>
                  <a:pt x="4637" y="9054"/>
                  <a:pt x="3361" y="9054"/>
                </a:cubicBezTo>
                <a:lnTo>
                  <a:pt x="1120" y="9054"/>
                </a:lnTo>
                <a:cubicBezTo>
                  <a:pt x="500" y="9054"/>
                  <a:pt x="0" y="9740"/>
                  <a:pt x="0" y="10583"/>
                </a:cubicBezTo>
                <a:lnTo>
                  <a:pt x="0" y="10583"/>
                </a:lnTo>
                <a:cubicBezTo>
                  <a:pt x="0" y="11425"/>
                  <a:pt x="503" y="12112"/>
                  <a:pt x="1120" y="12112"/>
                </a:cubicBezTo>
                <a:lnTo>
                  <a:pt x="3264" y="12112"/>
                </a:lnTo>
                <a:cubicBezTo>
                  <a:pt x="4547" y="12112"/>
                  <a:pt x="5740" y="13115"/>
                  <a:pt x="6242" y="14726"/>
                </a:cubicBezTo>
                <a:cubicBezTo>
                  <a:pt x="7423" y="18512"/>
                  <a:pt x="10172" y="21167"/>
                  <a:pt x="13376" y="21167"/>
                </a:cubicBezTo>
                <a:cubicBezTo>
                  <a:pt x="17950" y="21167"/>
                  <a:pt x="21600" y="15758"/>
                  <a:pt x="21079" y="9370"/>
                </a:cubicBezTo>
                <a:cubicBezTo>
                  <a:pt x="20682" y="4471"/>
                  <a:pt x="17776" y="549"/>
                  <a:pt x="14186" y="56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lang="en-US" noProof="1"/>
          </a:p>
        </p:txBody>
      </p:sp>
      <p:sp>
        <p:nvSpPr>
          <p:cNvPr id="20" name="Shape">
            <a:extLst>
              <a:ext uri="{FF2B5EF4-FFF2-40B4-BE49-F238E27FC236}">
                <a16:creationId xmlns:a16="http://schemas.microsoft.com/office/drawing/2014/main" id="{24CAC459-BA18-4992-A695-EA830465FDE9}"/>
              </a:ext>
            </a:extLst>
          </p:cNvPr>
          <p:cNvSpPr/>
          <p:nvPr/>
        </p:nvSpPr>
        <p:spPr>
          <a:xfrm rot="16200000">
            <a:off x="5815129" y="2774986"/>
            <a:ext cx="1115446" cy="533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5" h="21192" extrusionOk="0">
                <a:moveTo>
                  <a:pt x="16817" y="53"/>
                </a:moveTo>
                <a:cubicBezTo>
                  <a:pt x="14532" y="-408"/>
                  <a:pt x="12517" y="2232"/>
                  <a:pt x="11639" y="6181"/>
                </a:cubicBezTo>
                <a:cubicBezTo>
                  <a:pt x="11267" y="7859"/>
                  <a:pt x="10439" y="8899"/>
                  <a:pt x="9548" y="8899"/>
                </a:cubicBezTo>
                <a:lnTo>
                  <a:pt x="821" y="8899"/>
                </a:lnTo>
                <a:cubicBezTo>
                  <a:pt x="366" y="8899"/>
                  <a:pt x="0" y="9660"/>
                  <a:pt x="0" y="10595"/>
                </a:cubicBezTo>
                <a:lnTo>
                  <a:pt x="0" y="10595"/>
                </a:lnTo>
                <a:cubicBezTo>
                  <a:pt x="0" y="11530"/>
                  <a:pt x="368" y="12291"/>
                  <a:pt x="821" y="12291"/>
                </a:cubicBezTo>
                <a:lnTo>
                  <a:pt x="9548" y="12291"/>
                </a:lnTo>
                <a:cubicBezTo>
                  <a:pt x="10448" y="12291"/>
                  <a:pt x="11269" y="13358"/>
                  <a:pt x="11646" y="15045"/>
                </a:cubicBezTo>
                <a:cubicBezTo>
                  <a:pt x="12460" y="18675"/>
                  <a:pt x="14236" y="21192"/>
                  <a:pt x="16299" y="21192"/>
                </a:cubicBezTo>
                <a:cubicBezTo>
                  <a:pt x="19239" y="21192"/>
                  <a:pt x="21600" y="16076"/>
                  <a:pt x="21415" y="9915"/>
                </a:cubicBezTo>
                <a:cubicBezTo>
                  <a:pt x="21265" y="4790"/>
                  <a:pt x="19295" y="554"/>
                  <a:pt x="16817" y="53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lang="en-US" noProof="1"/>
          </a:p>
        </p:txBody>
      </p:sp>
      <p:sp>
        <p:nvSpPr>
          <p:cNvPr id="21" name="Shape">
            <a:extLst>
              <a:ext uri="{FF2B5EF4-FFF2-40B4-BE49-F238E27FC236}">
                <a16:creationId xmlns:a16="http://schemas.microsoft.com/office/drawing/2014/main" id="{381FA31B-D668-450F-8281-E8852C63E3B0}"/>
              </a:ext>
            </a:extLst>
          </p:cNvPr>
          <p:cNvSpPr/>
          <p:nvPr/>
        </p:nvSpPr>
        <p:spPr>
          <a:xfrm rot="16200000">
            <a:off x="5215647" y="2731362"/>
            <a:ext cx="1241696" cy="494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41" h="21181" extrusionOk="0">
                <a:moveTo>
                  <a:pt x="17541" y="58"/>
                </a:moveTo>
                <a:cubicBezTo>
                  <a:pt x="15686" y="-419"/>
                  <a:pt x="14045" y="2084"/>
                  <a:pt x="13287" y="5875"/>
                </a:cubicBezTo>
                <a:cubicBezTo>
                  <a:pt x="12936" y="7640"/>
                  <a:pt x="12215" y="8761"/>
                  <a:pt x="11426" y="8761"/>
                </a:cubicBezTo>
                <a:lnTo>
                  <a:pt x="734" y="8761"/>
                </a:lnTo>
                <a:cubicBezTo>
                  <a:pt x="328" y="8761"/>
                  <a:pt x="0" y="9582"/>
                  <a:pt x="0" y="10590"/>
                </a:cubicBezTo>
                <a:lnTo>
                  <a:pt x="0" y="10590"/>
                </a:lnTo>
                <a:cubicBezTo>
                  <a:pt x="0" y="11598"/>
                  <a:pt x="330" y="12419"/>
                  <a:pt x="734" y="12419"/>
                </a:cubicBezTo>
                <a:lnTo>
                  <a:pt x="11424" y="12419"/>
                </a:lnTo>
                <a:cubicBezTo>
                  <a:pt x="12221" y="12419"/>
                  <a:pt x="12936" y="13570"/>
                  <a:pt x="13293" y="15345"/>
                </a:cubicBezTo>
                <a:cubicBezTo>
                  <a:pt x="13992" y="18806"/>
                  <a:pt x="15427" y="21181"/>
                  <a:pt x="17089" y="21181"/>
                </a:cubicBezTo>
                <a:cubicBezTo>
                  <a:pt x="19598" y="21181"/>
                  <a:pt x="21600" y="15767"/>
                  <a:pt x="21314" y="9375"/>
                </a:cubicBezTo>
                <a:cubicBezTo>
                  <a:pt x="21099" y="4488"/>
                  <a:pt x="19508" y="559"/>
                  <a:pt x="17541" y="5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lang="en-US" noProof="1"/>
          </a:p>
        </p:txBody>
      </p:sp>
      <p:sp>
        <p:nvSpPr>
          <p:cNvPr id="22" name="Shape">
            <a:extLst>
              <a:ext uri="{FF2B5EF4-FFF2-40B4-BE49-F238E27FC236}">
                <a16:creationId xmlns:a16="http://schemas.microsoft.com/office/drawing/2014/main" id="{E3FFFB7C-2053-41F0-9E7D-C438F9DE2BCA}"/>
              </a:ext>
            </a:extLst>
          </p:cNvPr>
          <p:cNvSpPr/>
          <p:nvPr/>
        </p:nvSpPr>
        <p:spPr>
          <a:xfrm rot="16200000">
            <a:off x="4685583" y="2772333"/>
            <a:ext cx="1213935" cy="4406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66" h="21203" extrusionOk="0">
                <a:moveTo>
                  <a:pt x="17488" y="21203"/>
                </a:moveTo>
                <a:cubicBezTo>
                  <a:pt x="19777" y="21203"/>
                  <a:pt x="21600" y="15786"/>
                  <a:pt x="21341" y="9392"/>
                </a:cubicBezTo>
                <a:cubicBezTo>
                  <a:pt x="21143" y="4495"/>
                  <a:pt x="19686" y="554"/>
                  <a:pt x="17893" y="56"/>
                </a:cubicBezTo>
                <a:cubicBezTo>
                  <a:pt x="16253" y="-397"/>
                  <a:pt x="14796" y="1947"/>
                  <a:pt x="14080" y="5556"/>
                </a:cubicBezTo>
                <a:cubicBezTo>
                  <a:pt x="13712" y="7413"/>
                  <a:pt x="12994" y="8546"/>
                  <a:pt x="12222" y="8546"/>
                </a:cubicBezTo>
                <a:lnTo>
                  <a:pt x="752" y="8546"/>
                </a:lnTo>
                <a:cubicBezTo>
                  <a:pt x="336" y="8546"/>
                  <a:pt x="0" y="9469"/>
                  <a:pt x="0" y="10602"/>
                </a:cubicBezTo>
                <a:lnTo>
                  <a:pt x="0" y="10602"/>
                </a:lnTo>
                <a:cubicBezTo>
                  <a:pt x="0" y="11735"/>
                  <a:pt x="338" y="12658"/>
                  <a:pt x="752" y="12658"/>
                </a:cubicBezTo>
                <a:lnTo>
                  <a:pt x="12222" y="12658"/>
                </a:lnTo>
                <a:cubicBezTo>
                  <a:pt x="12990" y="12658"/>
                  <a:pt x="13712" y="13775"/>
                  <a:pt x="14076" y="15626"/>
                </a:cubicBezTo>
                <a:cubicBezTo>
                  <a:pt x="14731" y="18948"/>
                  <a:pt x="16013" y="21203"/>
                  <a:pt x="17488" y="21203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lang="en-US" noProof="1"/>
          </a:p>
        </p:txBody>
      </p:sp>
      <p:sp>
        <p:nvSpPr>
          <p:cNvPr id="23" name="Shape">
            <a:extLst>
              <a:ext uri="{FF2B5EF4-FFF2-40B4-BE49-F238E27FC236}">
                <a16:creationId xmlns:a16="http://schemas.microsoft.com/office/drawing/2014/main" id="{12651A66-0F7E-4452-A61F-1E3233C4E4ED}"/>
              </a:ext>
            </a:extLst>
          </p:cNvPr>
          <p:cNvSpPr/>
          <p:nvPr/>
        </p:nvSpPr>
        <p:spPr>
          <a:xfrm rot="16200000">
            <a:off x="4224919" y="2891472"/>
            <a:ext cx="1038606" cy="3776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63" h="21194" extrusionOk="0">
                <a:moveTo>
                  <a:pt x="17480" y="21194"/>
                </a:moveTo>
                <a:cubicBezTo>
                  <a:pt x="19771" y="21194"/>
                  <a:pt x="21600" y="15780"/>
                  <a:pt x="21338" y="9385"/>
                </a:cubicBezTo>
                <a:cubicBezTo>
                  <a:pt x="21139" y="4525"/>
                  <a:pt x="19698" y="600"/>
                  <a:pt x="17915" y="65"/>
                </a:cubicBezTo>
                <a:cubicBezTo>
                  <a:pt x="16329" y="-406"/>
                  <a:pt x="14914" y="1728"/>
                  <a:pt x="14163" y="5086"/>
                </a:cubicBezTo>
                <a:cubicBezTo>
                  <a:pt x="13724" y="7052"/>
                  <a:pt x="12918" y="8193"/>
                  <a:pt x="12075" y="8193"/>
                </a:cubicBezTo>
                <a:lnTo>
                  <a:pt x="879" y="8193"/>
                </a:lnTo>
                <a:cubicBezTo>
                  <a:pt x="392" y="8193"/>
                  <a:pt x="0" y="9269"/>
                  <a:pt x="0" y="10591"/>
                </a:cubicBezTo>
                <a:lnTo>
                  <a:pt x="0" y="10591"/>
                </a:lnTo>
                <a:cubicBezTo>
                  <a:pt x="0" y="11912"/>
                  <a:pt x="395" y="12988"/>
                  <a:pt x="879" y="12988"/>
                </a:cubicBezTo>
                <a:lnTo>
                  <a:pt x="12096" y="12988"/>
                </a:lnTo>
                <a:cubicBezTo>
                  <a:pt x="12958" y="12988"/>
                  <a:pt x="13735" y="14265"/>
                  <a:pt x="14196" y="16250"/>
                </a:cubicBezTo>
                <a:cubicBezTo>
                  <a:pt x="14886" y="19222"/>
                  <a:pt x="16098" y="21194"/>
                  <a:pt x="17480" y="2119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lang="en-US" noProof="1"/>
          </a:p>
        </p:txBody>
      </p:sp>
      <p:sp>
        <p:nvSpPr>
          <p:cNvPr id="24" name="Shape">
            <a:extLst>
              <a:ext uri="{FF2B5EF4-FFF2-40B4-BE49-F238E27FC236}">
                <a16:creationId xmlns:a16="http://schemas.microsoft.com/office/drawing/2014/main" id="{BCF607D3-6C46-4D01-84F5-5BB82CC5179C}"/>
              </a:ext>
            </a:extLst>
          </p:cNvPr>
          <p:cNvSpPr/>
          <p:nvPr/>
        </p:nvSpPr>
        <p:spPr>
          <a:xfrm rot="16200000">
            <a:off x="3867973" y="3088310"/>
            <a:ext cx="681858" cy="3407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65" h="21438" extrusionOk="0">
                <a:moveTo>
                  <a:pt x="16101" y="21438"/>
                </a:moveTo>
                <a:cubicBezTo>
                  <a:pt x="19149" y="21438"/>
                  <a:pt x="21600" y="16358"/>
                  <a:pt x="21459" y="10208"/>
                </a:cubicBezTo>
                <a:cubicBezTo>
                  <a:pt x="21332" y="4745"/>
                  <a:pt x="19080" y="257"/>
                  <a:pt x="16346" y="11"/>
                </a:cubicBezTo>
                <a:cubicBezTo>
                  <a:pt x="14408" y="-162"/>
                  <a:pt x="12687" y="1724"/>
                  <a:pt x="11679" y="4673"/>
                </a:cubicBezTo>
                <a:cubicBezTo>
                  <a:pt x="10963" y="6761"/>
                  <a:pt x="9791" y="8033"/>
                  <a:pt x="8526" y="8033"/>
                </a:cubicBezTo>
                <a:lnTo>
                  <a:pt x="1345" y="8033"/>
                </a:lnTo>
                <a:cubicBezTo>
                  <a:pt x="600" y="8033"/>
                  <a:pt x="0" y="9240"/>
                  <a:pt x="0" y="10721"/>
                </a:cubicBezTo>
                <a:lnTo>
                  <a:pt x="0" y="10721"/>
                </a:lnTo>
                <a:cubicBezTo>
                  <a:pt x="0" y="12203"/>
                  <a:pt x="604" y="13409"/>
                  <a:pt x="1345" y="13409"/>
                </a:cubicBezTo>
                <a:lnTo>
                  <a:pt x="8526" y="13409"/>
                </a:lnTo>
                <a:cubicBezTo>
                  <a:pt x="9762" y="13409"/>
                  <a:pt x="10952" y="14566"/>
                  <a:pt x="11635" y="16632"/>
                </a:cubicBezTo>
                <a:cubicBezTo>
                  <a:pt x="12590" y="19523"/>
                  <a:pt x="14231" y="21438"/>
                  <a:pt x="16101" y="2143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lang="en-US" noProof="1"/>
          </a:p>
        </p:txBody>
      </p:sp>
      <p:sp>
        <p:nvSpPr>
          <p:cNvPr id="25" name="Shape">
            <a:extLst>
              <a:ext uri="{FF2B5EF4-FFF2-40B4-BE49-F238E27FC236}">
                <a16:creationId xmlns:a16="http://schemas.microsoft.com/office/drawing/2014/main" id="{00384406-D798-4365-B7E9-4A3AD99AAA4E}"/>
              </a:ext>
            </a:extLst>
          </p:cNvPr>
          <p:cNvSpPr/>
          <p:nvPr/>
        </p:nvSpPr>
        <p:spPr>
          <a:xfrm rot="16200000">
            <a:off x="2775737" y="3845272"/>
            <a:ext cx="684051" cy="3407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62" h="21444" extrusionOk="0">
                <a:moveTo>
                  <a:pt x="21462" y="10724"/>
                </a:moveTo>
                <a:lnTo>
                  <a:pt x="21462" y="10724"/>
                </a:lnTo>
                <a:cubicBezTo>
                  <a:pt x="21462" y="9242"/>
                  <a:pt x="20860" y="8034"/>
                  <a:pt x="20121" y="8034"/>
                </a:cubicBezTo>
                <a:lnTo>
                  <a:pt x="13022" y="8034"/>
                </a:lnTo>
                <a:cubicBezTo>
                  <a:pt x="11682" y="8034"/>
                  <a:pt x="10464" y="6654"/>
                  <a:pt x="9682" y="4471"/>
                </a:cubicBezTo>
                <a:cubicBezTo>
                  <a:pt x="8669" y="1644"/>
                  <a:pt x="6990" y="-156"/>
                  <a:pt x="5102" y="10"/>
                </a:cubicBezTo>
                <a:cubicBezTo>
                  <a:pt x="2377" y="256"/>
                  <a:pt x="132" y="4745"/>
                  <a:pt x="6" y="10210"/>
                </a:cubicBezTo>
                <a:cubicBezTo>
                  <a:pt x="-138" y="16369"/>
                  <a:pt x="2309" y="21444"/>
                  <a:pt x="5347" y="21444"/>
                </a:cubicBezTo>
                <a:cubicBezTo>
                  <a:pt x="7148" y="21444"/>
                  <a:pt x="8738" y="19651"/>
                  <a:pt x="9707" y="16911"/>
                </a:cubicBezTo>
                <a:cubicBezTo>
                  <a:pt x="10478" y="14721"/>
                  <a:pt x="11732" y="13413"/>
                  <a:pt x="13069" y="13413"/>
                </a:cubicBezTo>
                <a:lnTo>
                  <a:pt x="20125" y="13413"/>
                </a:lnTo>
                <a:cubicBezTo>
                  <a:pt x="20864" y="13413"/>
                  <a:pt x="21462" y="12205"/>
                  <a:pt x="21462" y="1072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lang="en-US" noProof="1"/>
          </a:p>
        </p:txBody>
      </p:sp>
      <p:sp>
        <p:nvSpPr>
          <p:cNvPr id="26" name="Shape">
            <a:extLst>
              <a:ext uri="{FF2B5EF4-FFF2-40B4-BE49-F238E27FC236}">
                <a16:creationId xmlns:a16="http://schemas.microsoft.com/office/drawing/2014/main" id="{16EED358-3789-44A5-AAA0-E9F44D25B450}"/>
              </a:ext>
            </a:extLst>
          </p:cNvPr>
          <p:cNvSpPr/>
          <p:nvPr/>
        </p:nvSpPr>
        <p:spPr>
          <a:xfrm rot="16200000">
            <a:off x="2049776" y="4012712"/>
            <a:ext cx="1047313" cy="3776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67" h="21207" extrusionOk="0">
                <a:moveTo>
                  <a:pt x="21367" y="10604"/>
                </a:moveTo>
                <a:lnTo>
                  <a:pt x="21367" y="10604"/>
                </a:lnTo>
                <a:cubicBezTo>
                  <a:pt x="21367" y="9282"/>
                  <a:pt x="20976" y="8204"/>
                  <a:pt x="20495" y="8204"/>
                </a:cubicBezTo>
                <a:lnTo>
                  <a:pt x="9330" y="8204"/>
                </a:lnTo>
                <a:cubicBezTo>
                  <a:pt x="8421" y="8204"/>
                  <a:pt x="7577" y="6921"/>
                  <a:pt x="7080" y="4825"/>
                </a:cubicBezTo>
                <a:cubicBezTo>
                  <a:pt x="6321" y="1613"/>
                  <a:pt x="4950" y="-393"/>
                  <a:pt x="3420" y="65"/>
                </a:cubicBezTo>
                <a:cubicBezTo>
                  <a:pt x="1653" y="594"/>
                  <a:pt x="222" y="4522"/>
                  <a:pt x="25" y="9391"/>
                </a:cubicBezTo>
                <a:cubicBezTo>
                  <a:pt x="-233" y="15789"/>
                  <a:pt x="1581" y="21207"/>
                  <a:pt x="3851" y="21207"/>
                </a:cubicBezTo>
                <a:cubicBezTo>
                  <a:pt x="5222" y="21207"/>
                  <a:pt x="6422" y="19233"/>
                  <a:pt x="7104" y="16267"/>
                </a:cubicBezTo>
                <a:cubicBezTo>
                  <a:pt x="7582" y="14190"/>
                  <a:pt x="8435" y="13003"/>
                  <a:pt x="9327" y="13003"/>
                </a:cubicBezTo>
                <a:lnTo>
                  <a:pt x="20491" y="13003"/>
                </a:lnTo>
                <a:cubicBezTo>
                  <a:pt x="20978" y="13003"/>
                  <a:pt x="21367" y="11926"/>
                  <a:pt x="21367" y="1060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lang="en-US" noProof="1"/>
          </a:p>
        </p:txBody>
      </p:sp>
      <p:sp>
        <p:nvSpPr>
          <p:cNvPr id="27" name="Shape">
            <a:extLst>
              <a:ext uri="{FF2B5EF4-FFF2-40B4-BE49-F238E27FC236}">
                <a16:creationId xmlns:a16="http://schemas.microsoft.com/office/drawing/2014/main" id="{D42A0AEF-659A-46D7-8E06-AC39D2D28C1C}"/>
              </a:ext>
            </a:extLst>
          </p:cNvPr>
          <p:cNvSpPr/>
          <p:nvPr/>
        </p:nvSpPr>
        <p:spPr>
          <a:xfrm rot="16200000">
            <a:off x="2711493" y="2898571"/>
            <a:ext cx="810599" cy="5914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31" h="21171" extrusionOk="0">
                <a:moveTo>
                  <a:pt x="14228" y="56"/>
                </a:moveTo>
                <a:cubicBezTo>
                  <a:pt x="10734" y="-429"/>
                  <a:pt x="7656" y="2293"/>
                  <a:pt x="6363" y="6338"/>
                </a:cubicBezTo>
                <a:cubicBezTo>
                  <a:pt x="5827" y="8011"/>
                  <a:pt x="4593" y="9055"/>
                  <a:pt x="3261" y="9055"/>
                </a:cubicBezTo>
                <a:lnTo>
                  <a:pt x="1114" y="9055"/>
                </a:lnTo>
                <a:cubicBezTo>
                  <a:pt x="497" y="9055"/>
                  <a:pt x="0" y="9742"/>
                  <a:pt x="0" y="10585"/>
                </a:cubicBezTo>
                <a:lnTo>
                  <a:pt x="0" y="10585"/>
                </a:lnTo>
                <a:cubicBezTo>
                  <a:pt x="0" y="11428"/>
                  <a:pt x="500" y="12114"/>
                  <a:pt x="1114" y="12114"/>
                </a:cubicBezTo>
                <a:lnTo>
                  <a:pt x="3261" y="12114"/>
                </a:lnTo>
                <a:cubicBezTo>
                  <a:pt x="4602" y="12114"/>
                  <a:pt x="5830" y="13179"/>
                  <a:pt x="6372" y="14864"/>
                </a:cubicBezTo>
                <a:cubicBezTo>
                  <a:pt x="7569" y="18577"/>
                  <a:pt x="10276" y="21171"/>
                  <a:pt x="13423" y="21171"/>
                </a:cubicBezTo>
                <a:cubicBezTo>
                  <a:pt x="17971" y="21171"/>
                  <a:pt x="21600" y="15761"/>
                  <a:pt x="21082" y="9368"/>
                </a:cubicBezTo>
                <a:cubicBezTo>
                  <a:pt x="20687" y="4471"/>
                  <a:pt x="17797" y="549"/>
                  <a:pt x="14228" y="56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lang="en-US" noProof="1"/>
          </a:p>
        </p:txBody>
      </p:sp>
      <p:sp>
        <p:nvSpPr>
          <p:cNvPr id="28" name="Shape">
            <a:extLst>
              <a:ext uri="{FF2B5EF4-FFF2-40B4-BE49-F238E27FC236}">
                <a16:creationId xmlns:a16="http://schemas.microsoft.com/office/drawing/2014/main" id="{C337A472-9933-46DF-80F7-7AC0E3737103}"/>
              </a:ext>
            </a:extLst>
          </p:cNvPr>
          <p:cNvSpPr/>
          <p:nvPr/>
        </p:nvSpPr>
        <p:spPr>
          <a:xfrm rot="16200000">
            <a:off x="2011027" y="2784010"/>
            <a:ext cx="1120258" cy="533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8" h="21201" extrusionOk="0">
                <a:moveTo>
                  <a:pt x="16835" y="53"/>
                </a:moveTo>
                <a:cubicBezTo>
                  <a:pt x="14605" y="-399"/>
                  <a:pt x="12632" y="2132"/>
                  <a:pt x="11734" y="5950"/>
                </a:cubicBezTo>
                <a:cubicBezTo>
                  <a:pt x="11310" y="7747"/>
                  <a:pt x="10438" y="8905"/>
                  <a:pt x="9473" y="8905"/>
                </a:cubicBezTo>
                <a:lnTo>
                  <a:pt x="817" y="8905"/>
                </a:lnTo>
                <a:cubicBezTo>
                  <a:pt x="365" y="8905"/>
                  <a:pt x="0" y="9667"/>
                  <a:pt x="0" y="10602"/>
                </a:cubicBezTo>
                <a:lnTo>
                  <a:pt x="0" y="10602"/>
                </a:lnTo>
                <a:cubicBezTo>
                  <a:pt x="0" y="11537"/>
                  <a:pt x="367" y="12298"/>
                  <a:pt x="817" y="12298"/>
                </a:cubicBezTo>
                <a:lnTo>
                  <a:pt x="9471" y="12298"/>
                </a:lnTo>
                <a:cubicBezTo>
                  <a:pt x="10442" y="12298"/>
                  <a:pt x="11310" y="13480"/>
                  <a:pt x="11740" y="15290"/>
                </a:cubicBezTo>
                <a:cubicBezTo>
                  <a:pt x="12573" y="18793"/>
                  <a:pt x="14311" y="21201"/>
                  <a:pt x="16321" y="21201"/>
                </a:cubicBezTo>
                <a:cubicBezTo>
                  <a:pt x="19249" y="21201"/>
                  <a:pt x="21600" y="16084"/>
                  <a:pt x="21418" y="9922"/>
                </a:cubicBezTo>
                <a:cubicBezTo>
                  <a:pt x="21264" y="4791"/>
                  <a:pt x="19302" y="554"/>
                  <a:pt x="16835" y="53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lang="en-US" noProof="1"/>
          </a:p>
        </p:txBody>
      </p:sp>
      <p:pic>
        <p:nvPicPr>
          <p:cNvPr id="30" name="Graphic 29" descr="Users">
            <a:extLst>
              <a:ext uri="{FF2B5EF4-FFF2-40B4-BE49-F238E27FC236}">
                <a16:creationId xmlns:a16="http://schemas.microsoft.com/office/drawing/2014/main" id="{8F77F6A0-9196-4EC9-906B-BE7C897972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42888" y="3951443"/>
            <a:ext cx="511256" cy="511256"/>
          </a:xfrm>
          <a:prstGeom prst="rect">
            <a:avLst/>
          </a:prstGeom>
        </p:spPr>
      </p:pic>
      <p:pic>
        <p:nvPicPr>
          <p:cNvPr id="31" name="Graphic 30" descr="Puzzle">
            <a:extLst>
              <a:ext uri="{FF2B5EF4-FFF2-40B4-BE49-F238E27FC236}">
                <a16:creationId xmlns:a16="http://schemas.microsoft.com/office/drawing/2014/main" id="{02805D6F-A8AB-40D8-9017-C4A1985692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59586" y="2834740"/>
            <a:ext cx="511256" cy="511256"/>
          </a:xfrm>
          <a:prstGeom prst="rect">
            <a:avLst/>
          </a:prstGeom>
        </p:spPr>
      </p:pic>
      <p:pic>
        <p:nvPicPr>
          <p:cNvPr id="32" name="Graphic 31" descr="Lightbulb">
            <a:extLst>
              <a:ext uri="{FF2B5EF4-FFF2-40B4-BE49-F238E27FC236}">
                <a16:creationId xmlns:a16="http://schemas.microsoft.com/office/drawing/2014/main" id="{DB606779-A715-48CC-BCA6-A0F275CCA9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89599" y="4262502"/>
            <a:ext cx="511256" cy="511256"/>
          </a:xfrm>
          <a:prstGeom prst="rect">
            <a:avLst/>
          </a:prstGeom>
        </p:spPr>
      </p:pic>
      <p:pic>
        <p:nvPicPr>
          <p:cNvPr id="33" name="Graphic 32" descr="Rocket">
            <a:extLst>
              <a:ext uri="{FF2B5EF4-FFF2-40B4-BE49-F238E27FC236}">
                <a16:creationId xmlns:a16="http://schemas.microsoft.com/office/drawing/2014/main" id="{7755865D-0051-45EB-8DC0-80A24340036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410978" y="3411465"/>
            <a:ext cx="511256" cy="511256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9252CC21-B082-45C1-9677-C61C45B05301}"/>
              </a:ext>
            </a:extLst>
          </p:cNvPr>
          <p:cNvGrpSpPr/>
          <p:nvPr/>
        </p:nvGrpSpPr>
        <p:grpSpPr>
          <a:xfrm>
            <a:off x="6779403" y="4892101"/>
            <a:ext cx="2937088" cy="1290153"/>
            <a:chOff x="8921977" y="4073386"/>
            <a:chExt cx="2937088" cy="1290153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EF4E679-75F9-4AE3-B47C-57DE606161B1}"/>
                </a:ext>
              </a:extLst>
            </p:cNvPr>
            <p:cNvSpPr txBox="1"/>
            <p:nvPr/>
          </p:nvSpPr>
          <p:spPr>
            <a:xfrm>
              <a:off x="8921977" y="407338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noProof="1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EBEF573-98DA-4CE6-BD8B-1F111F226A73}"/>
                </a:ext>
              </a:extLst>
            </p:cNvPr>
            <p:cNvSpPr txBox="1"/>
            <p:nvPr/>
          </p:nvSpPr>
          <p:spPr>
            <a:xfrm>
              <a:off x="8929772" y="453254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noProof="1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3BDEBA7-91F7-4C3B-B88D-2A71080F69DA}"/>
              </a:ext>
            </a:extLst>
          </p:cNvPr>
          <p:cNvGrpSpPr/>
          <p:nvPr/>
        </p:nvGrpSpPr>
        <p:grpSpPr>
          <a:xfrm>
            <a:off x="1461714" y="4844057"/>
            <a:ext cx="2937088" cy="1290153"/>
            <a:chOff x="332936" y="4652338"/>
            <a:chExt cx="2937088" cy="1290153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9585D17-E976-4D97-AAD1-F47190BBCBFE}"/>
                </a:ext>
              </a:extLst>
            </p:cNvPr>
            <p:cNvSpPr txBox="1"/>
            <p:nvPr/>
          </p:nvSpPr>
          <p:spPr>
            <a:xfrm>
              <a:off x="332936" y="4652338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noProof="1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73D7786-6BB5-4984-BB2D-D920BF714639}"/>
                </a:ext>
              </a:extLst>
            </p:cNvPr>
            <p:cNvSpPr txBox="1"/>
            <p:nvPr/>
          </p:nvSpPr>
          <p:spPr>
            <a:xfrm>
              <a:off x="340731" y="5111494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noProof="1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14AABF0-E5C9-459F-ADF2-05291D07DC91}"/>
              </a:ext>
            </a:extLst>
          </p:cNvPr>
          <p:cNvGrpSpPr/>
          <p:nvPr/>
        </p:nvGrpSpPr>
        <p:grpSpPr>
          <a:xfrm>
            <a:off x="1039778" y="1067752"/>
            <a:ext cx="2937088" cy="1290153"/>
            <a:chOff x="332936" y="2627766"/>
            <a:chExt cx="2937088" cy="1290153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8C4130A-4E8B-4BB7-B31A-EDFDA720EB23}"/>
                </a:ext>
              </a:extLst>
            </p:cNvPr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noProof="1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BFEB6BA-9E55-474A-906C-AB7B11DD9BB4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noProof="1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8A2E390-61D2-4BCB-8BBA-7E98F99228CC}"/>
              </a:ext>
            </a:extLst>
          </p:cNvPr>
          <p:cNvGrpSpPr/>
          <p:nvPr/>
        </p:nvGrpSpPr>
        <p:grpSpPr>
          <a:xfrm>
            <a:off x="7156086" y="1067752"/>
            <a:ext cx="2937088" cy="1290153"/>
            <a:chOff x="8921977" y="4073386"/>
            <a:chExt cx="2937088" cy="1290153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F265C87-CF91-46C0-BED1-E9AD47D584AE}"/>
                </a:ext>
              </a:extLst>
            </p:cNvPr>
            <p:cNvSpPr txBox="1"/>
            <p:nvPr/>
          </p:nvSpPr>
          <p:spPr>
            <a:xfrm>
              <a:off x="8921977" y="407338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noProof="1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94BDC9B-FD21-431A-BFEE-93E00C868EDB}"/>
                </a:ext>
              </a:extLst>
            </p:cNvPr>
            <p:cNvSpPr txBox="1"/>
            <p:nvPr/>
          </p:nvSpPr>
          <p:spPr>
            <a:xfrm>
              <a:off x="8929772" y="453254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noProof="1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D299128-EA53-4BFC-9ED8-64A093D854FB}"/>
              </a:ext>
            </a:extLst>
          </p:cNvPr>
          <p:cNvGrpSpPr/>
          <p:nvPr/>
        </p:nvGrpSpPr>
        <p:grpSpPr>
          <a:xfrm>
            <a:off x="386079" y="2984754"/>
            <a:ext cx="1834837" cy="1290153"/>
            <a:chOff x="332936" y="2627766"/>
            <a:chExt cx="2937088" cy="1290153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8E51009-B508-4275-9ED5-5FC08A97AB7E}"/>
                </a:ext>
              </a:extLst>
            </p:cNvPr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noProof="1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D90C669-5EDB-4379-A06A-B031250A0A2A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noProof="1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viverra.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7A901D5-18D0-4DAF-8569-8030D551B6B2}"/>
              </a:ext>
            </a:extLst>
          </p:cNvPr>
          <p:cNvGrpSpPr/>
          <p:nvPr/>
        </p:nvGrpSpPr>
        <p:grpSpPr>
          <a:xfrm>
            <a:off x="9966214" y="2984754"/>
            <a:ext cx="1834837" cy="1290153"/>
            <a:chOff x="332936" y="2627766"/>
            <a:chExt cx="2937088" cy="1290153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AAF9477-6A39-4125-8B27-E6EBD4066005}"/>
                </a:ext>
              </a:extLst>
            </p:cNvPr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noProof="1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31FB788-C272-401C-938A-F1CF3B8DB1F1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noProof="1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viverra.</a:t>
              </a:r>
            </a:p>
          </p:txBody>
        </p:sp>
      </p:grpSp>
      <p:pic>
        <p:nvPicPr>
          <p:cNvPr id="55" name="Graphic 54" descr="Users">
            <a:extLst>
              <a:ext uri="{FF2B5EF4-FFF2-40B4-BE49-F238E27FC236}">
                <a16:creationId xmlns:a16="http://schemas.microsoft.com/office/drawing/2014/main" id="{37D92DE6-3ACA-40F7-AA60-46EF31BF560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959187" y="5444391"/>
            <a:ext cx="548640" cy="548640"/>
          </a:xfrm>
          <a:prstGeom prst="rect">
            <a:avLst/>
          </a:prstGeom>
        </p:spPr>
      </p:pic>
      <p:pic>
        <p:nvPicPr>
          <p:cNvPr id="56" name="Graphic 55" descr="Puzzle">
            <a:extLst>
              <a:ext uri="{FF2B5EF4-FFF2-40B4-BE49-F238E27FC236}">
                <a16:creationId xmlns:a16="http://schemas.microsoft.com/office/drawing/2014/main" id="{1CFFAFDF-223A-43F4-8B0A-37A695BF478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040178" y="974911"/>
            <a:ext cx="548640" cy="548640"/>
          </a:xfrm>
          <a:prstGeom prst="rect">
            <a:avLst/>
          </a:prstGeom>
        </p:spPr>
      </p:pic>
      <p:pic>
        <p:nvPicPr>
          <p:cNvPr id="57" name="Graphic 56" descr="Lightbulb">
            <a:extLst>
              <a:ext uri="{FF2B5EF4-FFF2-40B4-BE49-F238E27FC236}">
                <a16:creationId xmlns:a16="http://schemas.microsoft.com/office/drawing/2014/main" id="{B3427836-3362-419D-B562-389CBE8DDCA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38200" y="5492435"/>
            <a:ext cx="548640" cy="548640"/>
          </a:xfrm>
          <a:prstGeom prst="rect">
            <a:avLst/>
          </a:prstGeom>
        </p:spPr>
      </p:pic>
      <p:pic>
        <p:nvPicPr>
          <p:cNvPr id="58" name="Graphic 57" descr="Rocket">
            <a:extLst>
              <a:ext uri="{FF2B5EF4-FFF2-40B4-BE49-F238E27FC236}">
                <a16:creationId xmlns:a16="http://schemas.microsoft.com/office/drawing/2014/main" id="{588E52CA-5354-4D68-B4E9-9F20F086B06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550186" y="1042461"/>
            <a:ext cx="54864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054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99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8463</TotalTime>
  <Words>460</Words>
  <PresentationFormat>Widescreen</PresentationFormat>
  <Paragraphs>32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Open Sans</vt:lpstr>
      <vt:lpstr>Template PresentationGo</vt:lpstr>
      <vt:lpstr>Template PresentationGo Dark</vt:lpstr>
      <vt:lpstr>Custom Design</vt:lpstr>
      <vt:lpstr>DNA Infographics for PowerPoint</vt:lpstr>
      <vt:lpstr>DNA Infographics for PowerPoint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DNA Infographics for PowerPoint</dc:title>
  <dc:creator>PresentationGO.com</dc:creator>
  <dc:description>© Copyright PresentationGO.com</dc:description>
  <dcterms:created xsi:type="dcterms:W3CDTF">2014-11-26T05:14:11Z</dcterms:created>
  <dcterms:modified xsi:type="dcterms:W3CDTF">2019-01-16T18:24:44Z</dcterms:modified>
  <cp:category>Charts &amp; Diagrams</cp:category>
</cp:coreProperties>
</file>