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6" r:id="rId4"/>
    <p:sldId id="357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>
        <p:scale>
          <a:sx n="100" d="100"/>
          <a:sy n="100" d="100"/>
        </p:scale>
        <p:origin x="76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9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B962-BB6F-4AA3-B3A2-D0EFC50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Infinity Circular Diagram for PowerPoint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578D4887-DAA4-4A36-A2A3-F34F1D941B95}"/>
              </a:ext>
            </a:extLst>
          </p:cNvPr>
          <p:cNvSpPr/>
          <p:nvPr/>
        </p:nvSpPr>
        <p:spPr>
          <a:xfrm>
            <a:off x="5524500" y="3136942"/>
            <a:ext cx="1143001" cy="1143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3"/>
                </a:moveTo>
                <a:cubicBezTo>
                  <a:pt x="21600" y="16765"/>
                  <a:pt x="16764" y="21600"/>
                  <a:pt x="10800" y="21600"/>
                </a:cubicBezTo>
                <a:cubicBezTo>
                  <a:pt x="4836" y="21600"/>
                  <a:pt x="0" y="16765"/>
                  <a:pt x="0" y="10803"/>
                </a:cubicBezTo>
                <a:cubicBezTo>
                  <a:pt x="0" y="4840"/>
                  <a:pt x="4836" y="0"/>
                  <a:pt x="10800" y="0"/>
                </a:cubicBezTo>
                <a:cubicBezTo>
                  <a:pt x="16764" y="5"/>
                  <a:pt x="21600" y="4840"/>
                  <a:pt x="21600" y="10803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91F7D9-7CC0-4C79-8698-1BA1E3EC8858}"/>
              </a:ext>
            </a:extLst>
          </p:cNvPr>
          <p:cNvGrpSpPr/>
          <p:nvPr/>
        </p:nvGrpSpPr>
        <p:grpSpPr>
          <a:xfrm>
            <a:off x="6871649" y="2326698"/>
            <a:ext cx="2738374" cy="2763774"/>
            <a:chOff x="6871649" y="2419061"/>
            <a:chExt cx="2738374" cy="2763774"/>
          </a:xfrm>
        </p:grpSpPr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87D59D20-F0C1-448F-B091-91F554496EBE}"/>
                </a:ext>
              </a:extLst>
            </p:cNvPr>
            <p:cNvSpPr/>
            <p:nvPr/>
          </p:nvSpPr>
          <p:spPr>
            <a:xfrm>
              <a:off x="6871649" y="3968461"/>
              <a:ext cx="503174" cy="50317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9554977C-5F54-452A-9747-DBF13EAC064F}"/>
                </a:ext>
              </a:extLst>
            </p:cNvPr>
            <p:cNvSpPr/>
            <p:nvPr/>
          </p:nvSpPr>
          <p:spPr>
            <a:xfrm>
              <a:off x="6973248" y="3015961"/>
              <a:ext cx="503175" cy="50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extrusionOk="0">
                  <a:moveTo>
                    <a:pt x="21600" y="10798"/>
                  </a:moveTo>
                  <a:cubicBezTo>
                    <a:pt x="21600" y="16760"/>
                    <a:pt x="16764" y="21595"/>
                    <a:pt x="10800" y="21595"/>
                  </a:cubicBezTo>
                  <a:cubicBezTo>
                    <a:pt x="4836" y="21595"/>
                    <a:pt x="0" y="16760"/>
                    <a:pt x="0" y="10798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-5"/>
                    <a:pt x="21600" y="4830"/>
                    <a:pt x="21600" y="1079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96B75680-0A09-48BB-9BE7-F9B5B5B5D1C6}"/>
                </a:ext>
              </a:extLst>
            </p:cNvPr>
            <p:cNvSpPr/>
            <p:nvPr/>
          </p:nvSpPr>
          <p:spPr>
            <a:xfrm>
              <a:off x="7468549" y="2533361"/>
              <a:ext cx="503174" cy="50317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96D927B-79DD-4DC7-B951-1223AF298DC2}"/>
                </a:ext>
              </a:extLst>
            </p:cNvPr>
            <p:cNvSpPr/>
            <p:nvPr/>
          </p:nvSpPr>
          <p:spPr>
            <a:xfrm>
              <a:off x="8141649" y="2419061"/>
              <a:ext cx="503301" cy="50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extrusionOk="0">
                  <a:moveTo>
                    <a:pt x="21600" y="10798"/>
                  </a:moveTo>
                  <a:cubicBezTo>
                    <a:pt x="21600" y="16760"/>
                    <a:pt x="16765" y="21595"/>
                    <a:pt x="10797" y="21595"/>
                  </a:cubicBezTo>
                  <a:cubicBezTo>
                    <a:pt x="4835" y="21595"/>
                    <a:pt x="0" y="16760"/>
                    <a:pt x="0" y="10798"/>
                  </a:cubicBezTo>
                  <a:cubicBezTo>
                    <a:pt x="0" y="4835"/>
                    <a:pt x="4835" y="0"/>
                    <a:pt x="10797" y="0"/>
                  </a:cubicBezTo>
                  <a:cubicBezTo>
                    <a:pt x="16765" y="-5"/>
                    <a:pt x="21600" y="4830"/>
                    <a:pt x="21600" y="1079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8B4ACF09-7978-4EE3-AAA7-B0BF264A8C48}"/>
                </a:ext>
              </a:extLst>
            </p:cNvPr>
            <p:cNvSpPr/>
            <p:nvPr/>
          </p:nvSpPr>
          <p:spPr>
            <a:xfrm>
              <a:off x="8763949" y="2698461"/>
              <a:ext cx="503174" cy="50317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329336D1-35EC-48CC-BEAC-A02E0AFA9260}"/>
                </a:ext>
              </a:extLst>
            </p:cNvPr>
            <p:cNvSpPr/>
            <p:nvPr/>
          </p:nvSpPr>
          <p:spPr>
            <a:xfrm>
              <a:off x="9106849" y="3282661"/>
              <a:ext cx="503174" cy="50317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0904454D-4884-46A1-BB91-46E6B25FDD3B}"/>
                </a:ext>
              </a:extLst>
            </p:cNvPr>
            <p:cNvSpPr/>
            <p:nvPr/>
          </p:nvSpPr>
          <p:spPr>
            <a:xfrm>
              <a:off x="9068749" y="3955761"/>
              <a:ext cx="503174" cy="50317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0C8770DE-577C-41B3-9424-2236867D5B6F}"/>
                </a:ext>
              </a:extLst>
            </p:cNvPr>
            <p:cNvSpPr/>
            <p:nvPr/>
          </p:nvSpPr>
          <p:spPr>
            <a:xfrm>
              <a:off x="8636949" y="4489161"/>
              <a:ext cx="503174" cy="503175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25EBB9E0-F7EF-4FF9-A5A2-08F15A0619A1}"/>
                </a:ext>
              </a:extLst>
            </p:cNvPr>
            <p:cNvSpPr/>
            <p:nvPr/>
          </p:nvSpPr>
          <p:spPr>
            <a:xfrm>
              <a:off x="7976549" y="4679661"/>
              <a:ext cx="503174" cy="50317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8D435D97-D90C-40F8-9AE7-0AFFA793C56A}"/>
                </a:ext>
              </a:extLst>
            </p:cNvPr>
            <p:cNvSpPr/>
            <p:nvPr/>
          </p:nvSpPr>
          <p:spPr>
            <a:xfrm>
              <a:off x="7341549" y="4463761"/>
              <a:ext cx="503174" cy="50317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B5EE55-1D49-4D1E-9197-8162FA277012}"/>
              </a:ext>
            </a:extLst>
          </p:cNvPr>
          <p:cNvGrpSpPr/>
          <p:nvPr/>
        </p:nvGrpSpPr>
        <p:grpSpPr>
          <a:xfrm>
            <a:off x="2581977" y="2326698"/>
            <a:ext cx="2738374" cy="2763774"/>
            <a:chOff x="2581977" y="2419061"/>
            <a:chExt cx="2738374" cy="2763774"/>
          </a:xfrm>
        </p:grpSpPr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296F0A99-F1C4-429A-8897-03CB99DE29EB}"/>
                </a:ext>
              </a:extLst>
            </p:cNvPr>
            <p:cNvSpPr/>
            <p:nvPr/>
          </p:nvSpPr>
          <p:spPr>
            <a:xfrm>
              <a:off x="4817177" y="3968461"/>
              <a:ext cx="503174" cy="503174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2E0F1AE-862D-469C-A485-F6AAD600112D}"/>
                </a:ext>
              </a:extLst>
            </p:cNvPr>
            <p:cNvSpPr/>
            <p:nvPr/>
          </p:nvSpPr>
          <p:spPr>
            <a:xfrm>
              <a:off x="4702876" y="3015961"/>
              <a:ext cx="503175" cy="50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extrusionOk="0">
                  <a:moveTo>
                    <a:pt x="0" y="10798"/>
                  </a:moveTo>
                  <a:cubicBezTo>
                    <a:pt x="0" y="16760"/>
                    <a:pt x="4836" y="21595"/>
                    <a:pt x="10800" y="21595"/>
                  </a:cubicBezTo>
                  <a:cubicBezTo>
                    <a:pt x="16764" y="21595"/>
                    <a:pt x="21600" y="16760"/>
                    <a:pt x="21600" y="10798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-5"/>
                    <a:pt x="0" y="4830"/>
                    <a:pt x="0" y="1079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EB8E0F7A-0EA3-4E39-B45E-3E69D7736FFA}"/>
                </a:ext>
              </a:extLst>
            </p:cNvPr>
            <p:cNvSpPr/>
            <p:nvPr/>
          </p:nvSpPr>
          <p:spPr>
            <a:xfrm>
              <a:off x="4220277" y="2533361"/>
              <a:ext cx="503174" cy="50317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F8D426B1-8EA8-4C98-B78D-31129452B6A8}"/>
                </a:ext>
              </a:extLst>
            </p:cNvPr>
            <p:cNvSpPr/>
            <p:nvPr/>
          </p:nvSpPr>
          <p:spPr>
            <a:xfrm>
              <a:off x="3547177" y="2419061"/>
              <a:ext cx="503301" cy="50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extrusionOk="0">
                  <a:moveTo>
                    <a:pt x="0" y="10798"/>
                  </a:moveTo>
                  <a:cubicBezTo>
                    <a:pt x="0" y="16760"/>
                    <a:pt x="4835" y="21595"/>
                    <a:pt x="10803" y="21595"/>
                  </a:cubicBezTo>
                  <a:cubicBezTo>
                    <a:pt x="16765" y="21595"/>
                    <a:pt x="21600" y="16760"/>
                    <a:pt x="21600" y="10798"/>
                  </a:cubicBezTo>
                  <a:cubicBezTo>
                    <a:pt x="21600" y="4835"/>
                    <a:pt x="16765" y="0"/>
                    <a:pt x="10803" y="0"/>
                  </a:cubicBezTo>
                  <a:cubicBezTo>
                    <a:pt x="4835" y="-5"/>
                    <a:pt x="0" y="4830"/>
                    <a:pt x="0" y="1079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8" name="Circle">
              <a:extLst>
                <a:ext uri="{FF2B5EF4-FFF2-40B4-BE49-F238E27FC236}">
                  <a16:creationId xmlns:a16="http://schemas.microsoft.com/office/drawing/2014/main" id="{3F67D946-0CFA-4A33-8889-F587F322C087}"/>
                </a:ext>
              </a:extLst>
            </p:cNvPr>
            <p:cNvSpPr/>
            <p:nvPr/>
          </p:nvSpPr>
          <p:spPr>
            <a:xfrm>
              <a:off x="2924877" y="2698461"/>
              <a:ext cx="503174" cy="50317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034E8290-2C94-410F-97B5-F78E6784C897}"/>
                </a:ext>
              </a:extLst>
            </p:cNvPr>
            <p:cNvSpPr/>
            <p:nvPr/>
          </p:nvSpPr>
          <p:spPr>
            <a:xfrm>
              <a:off x="2581977" y="3282661"/>
              <a:ext cx="503174" cy="50317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FCBB0AB6-575E-404B-96B1-5F4595030F03}"/>
                </a:ext>
              </a:extLst>
            </p:cNvPr>
            <p:cNvSpPr/>
            <p:nvPr/>
          </p:nvSpPr>
          <p:spPr>
            <a:xfrm>
              <a:off x="2620077" y="3955761"/>
              <a:ext cx="503263" cy="503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3" h="19643" extrusionOk="0">
                  <a:moveTo>
                    <a:pt x="7574" y="263"/>
                  </a:moveTo>
                  <a:cubicBezTo>
                    <a:pt x="12853" y="-978"/>
                    <a:pt x="18139" y="2295"/>
                    <a:pt x="19381" y="7574"/>
                  </a:cubicBezTo>
                  <a:cubicBezTo>
                    <a:pt x="20622" y="12853"/>
                    <a:pt x="17349" y="18139"/>
                    <a:pt x="12070" y="19381"/>
                  </a:cubicBezTo>
                  <a:cubicBezTo>
                    <a:pt x="6791" y="20622"/>
                    <a:pt x="1505" y="17349"/>
                    <a:pt x="263" y="12070"/>
                  </a:cubicBezTo>
                  <a:cubicBezTo>
                    <a:pt x="-978" y="6791"/>
                    <a:pt x="2295" y="1505"/>
                    <a:pt x="7574" y="263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21" name="Circle">
              <a:extLst>
                <a:ext uri="{FF2B5EF4-FFF2-40B4-BE49-F238E27FC236}">
                  <a16:creationId xmlns:a16="http://schemas.microsoft.com/office/drawing/2014/main" id="{0DE4A0D9-B269-44CA-919D-E0DC1DDE438A}"/>
                </a:ext>
              </a:extLst>
            </p:cNvPr>
            <p:cNvSpPr/>
            <p:nvPr/>
          </p:nvSpPr>
          <p:spPr>
            <a:xfrm>
              <a:off x="3051877" y="4489161"/>
              <a:ext cx="503174" cy="503175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6CE63F66-763D-4B8D-BF06-F13EF97E3EF1}"/>
                </a:ext>
              </a:extLst>
            </p:cNvPr>
            <p:cNvSpPr/>
            <p:nvPr/>
          </p:nvSpPr>
          <p:spPr>
            <a:xfrm>
              <a:off x="3699577" y="4679661"/>
              <a:ext cx="503174" cy="503174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23" name="Circle">
              <a:extLst>
                <a:ext uri="{FF2B5EF4-FFF2-40B4-BE49-F238E27FC236}">
                  <a16:creationId xmlns:a16="http://schemas.microsoft.com/office/drawing/2014/main" id="{39BAFF53-9697-49F7-8A78-E12A2536364E}"/>
                </a:ext>
              </a:extLst>
            </p:cNvPr>
            <p:cNvSpPr/>
            <p:nvPr/>
          </p:nvSpPr>
          <p:spPr>
            <a:xfrm>
              <a:off x="4334577" y="4463761"/>
              <a:ext cx="503174" cy="503174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</p:grpSp>
      <p:pic>
        <p:nvPicPr>
          <p:cNvPr id="27" name="Graphic 26" descr="Rocket">
            <a:extLst>
              <a:ext uri="{FF2B5EF4-FFF2-40B4-BE49-F238E27FC236}">
                <a16:creationId xmlns:a16="http://schemas.microsoft.com/office/drawing/2014/main" id="{4F2EE211-8954-4202-9A3D-CD1C63FD3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4983" y="3414733"/>
            <a:ext cx="593257" cy="593257"/>
          </a:xfrm>
          <a:prstGeom prst="rect">
            <a:avLst/>
          </a:prstGeom>
        </p:spPr>
      </p:pic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3EB51D04-4D14-4CCA-81C0-BFB9F89CF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95937" y="3263686"/>
            <a:ext cx="889798" cy="889798"/>
          </a:xfrm>
          <a:prstGeom prst="rect">
            <a:avLst/>
          </a:prstGeom>
        </p:spPr>
      </p:pic>
      <p:pic>
        <p:nvPicPr>
          <p:cNvPr id="29" name="Graphic 28" descr="Lightbulb">
            <a:extLst>
              <a:ext uri="{FF2B5EF4-FFF2-40B4-BE49-F238E27FC236}">
                <a16:creationId xmlns:a16="http://schemas.microsoft.com/office/drawing/2014/main" id="{86F3C856-6099-4A8A-B384-B16A694D9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06265" y="3263686"/>
            <a:ext cx="889798" cy="88979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412F639-394E-4D89-A361-55896EAAAA60}"/>
              </a:ext>
            </a:extLst>
          </p:cNvPr>
          <p:cNvGrpSpPr/>
          <p:nvPr/>
        </p:nvGrpSpPr>
        <p:grpSpPr>
          <a:xfrm>
            <a:off x="386079" y="2892391"/>
            <a:ext cx="1834837" cy="1844151"/>
            <a:chOff x="332936" y="2627766"/>
            <a:chExt cx="2937088" cy="18441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A28EAF-7FD7-4943-B3C4-3651AE8D5453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Lorem Ipsum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DC7068-5BF6-42ED-8FA9-5140A0640D7F}"/>
                </a:ext>
              </a:extLst>
            </p:cNvPr>
            <p:cNvSpPr txBox="1"/>
            <p:nvPr/>
          </p:nvSpPr>
          <p:spPr>
            <a:xfrm>
              <a:off x="340732" y="3086922"/>
              <a:ext cx="2929292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F67C16-73AD-49B6-8400-0DF6B7840BB5}"/>
              </a:ext>
            </a:extLst>
          </p:cNvPr>
          <p:cNvGrpSpPr/>
          <p:nvPr/>
        </p:nvGrpSpPr>
        <p:grpSpPr>
          <a:xfrm>
            <a:off x="9966214" y="2892391"/>
            <a:ext cx="1834837" cy="1844151"/>
            <a:chOff x="332936" y="2627766"/>
            <a:chExt cx="2937088" cy="184415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A63912-A726-4EF7-9B2A-F16F8310229A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4CF137-0388-4F22-9882-E8881FCB4169}"/>
                </a:ext>
              </a:extLst>
            </p:cNvPr>
            <p:cNvSpPr txBox="1"/>
            <p:nvPr/>
          </p:nvSpPr>
          <p:spPr>
            <a:xfrm>
              <a:off x="340732" y="3086922"/>
              <a:ext cx="2929292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B47D87-7AFA-449B-A0E3-BFA62E44E69D}"/>
              </a:ext>
            </a:extLst>
          </p:cNvPr>
          <p:cNvGrpSpPr/>
          <p:nvPr/>
        </p:nvGrpSpPr>
        <p:grpSpPr>
          <a:xfrm>
            <a:off x="4921306" y="4622985"/>
            <a:ext cx="2349388" cy="1474819"/>
            <a:chOff x="8921977" y="4073386"/>
            <a:chExt cx="2937088" cy="147481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CFDECBD-AE83-445B-9138-B13C34CAD38B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/>
                <a:t>Lorem Ipsum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1BEF58-3CA5-4889-95EC-B5B9B16F2AF5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A30C6D-DD97-4DF4-A132-43742A36EF63}"/>
              </a:ext>
            </a:extLst>
          </p:cNvPr>
          <p:cNvGrpSpPr/>
          <p:nvPr/>
        </p:nvGrpSpPr>
        <p:grpSpPr>
          <a:xfrm>
            <a:off x="4921306" y="1173034"/>
            <a:ext cx="2349388" cy="1474819"/>
            <a:chOff x="8921977" y="4073386"/>
            <a:chExt cx="2937088" cy="147481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7DE32D-7FFA-483F-A7C3-9F1B2154EFF8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/>
                <a:t>Lorem Ipsum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213629-7CEC-4E10-A398-5017B623BB37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48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B962-BB6F-4AA3-B3A2-D0EFC50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Infinity Circular Diagram for PowerPoint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578D4887-DAA4-4A36-A2A3-F34F1D941B95}"/>
              </a:ext>
            </a:extLst>
          </p:cNvPr>
          <p:cNvSpPr/>
          <p:nvPr/>
        </p:nvSpPr>
        <p:spPr>
          <a:xfrm>
            <a:off x="5524500" y="3136942"/>
            <a:ext cx="1143001" cy="1143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3"/>
                </a:moveTo>
                <a:cubicBezTo>
                  <a:pt x="21600" y="16765"/>
                  <a:pt x="16764" y="21600"/>
                  <a:pt x="10800" y="21600"/>
                </a:cubicBezTo>
                <a:cubicBezTo>
                  <a:pt x="4836" y="21600"/>
                  <a:pt x="0" y="16765"/>
                  <a:pt x="0" y="10803"/>
                </a:cubicBezTo>
                <a:cubicBezTo>
                  <a:pt x="0" y="4840"/>
                  <a:pt x="4836" y="0"/>
                  <a:pt x="10800" y="0"/>
                </a:cubicBezTo>
                <a:cubicBezTo>
                  <a:pt x="16764" y="5"/>
                  <a:pt x="21600" y="4840"/>
                  <a:pt x="21600" y="1080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91F7D9-7CC0-4C79-8698-1BA1E3EC8858}"/>
              </a:ext>
            </a:extLst>
          </p:cNvPr>
          <p:cNvGrpSpPr/>
          <p:nvPr/>
        </p:nvGrpSpPr>
        <p:grpSpPr>
          <a:xfrm>
            <a:off x="6871649" y="2326698"/>
            <a:ext cx="2738374" cy="2763774"/>
            <a:chOff x="6871649" y="2419061"/>
            <a:chExt cx="2738374" cy="2763774"/>
          </a:xfrm>
        </p:grpSpPr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87D59D20-F0C1-448F-B091-91F554496EBE}"/>
                </a:ext>
              </a:extLst>
            </p:cNvPr>
            <p:cNvSpPr/>
            <p:nvPr/>
          </p:nvSpPr>
          <p:spPr>
            <a:xfrm>
              <a:off x="6871649" y="3968461"/>
              <a:ext cx="503174" cy="50317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9554977C-5F54-452A-9747-DBF13EAC064F}"/>
                </a:ext>
              </a:extLst>
            </p:cNvPr>
            <p:cNvSpPr/>
            <p:nvPr/>
          </p:nvSpPr>
          <p:spPr>
            <a:xfrm>
              <a:off x="6973248" y="3015961"/>
              <a:ext cx="503175" cy="50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extrusionOk="0">
                  <a:moveTo>
                    <a:pt x="21600" y="10798"/>
                  </a:moveTo>
                  <a:cubicBezTo>
                    <a:pt x="21600" y="16760"/>
                    <a:pt x="16764" y="21595"/>
                    <a:pt x="10800" y="21595"/>
                  </a:cubicBezTo>
                  <a:cubicBezTo>
                    <a:pt x="4836" y="21595"/>
                    <a:pt x="0" y="16760"/>
                    <a:pt x="0" y="10798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-5"/>
                    <a:pt x="21600" y="4830"/>
                    <a:pt x="21600" y="1079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96B75680-0A09-48BB-9BE7-F9B5B5B5D1C6}"/>
                </a:ext>
              </a:extLst>
            </p:cNvPr>
            <p:cNvSpPr/>
            <p:nvPr/>
          </p:nvSpPr>
          <p:spPr>
            <a:xfrm>
              <a:off x="7468549" y="2533361"/>
              <a:ext cx="503174" cy="50317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96D927B-79DD-4DC7-B951-1223AF298DC2}"/>
                </a:ext>
              </a:extLst>
            </p:cNvPr>
            <p:cNvSpPr/>
            <p:nvPr/>
          </p:nvSpPr>
          <p:spPr>
            <a:xfrm>
              <a:off x="8141649" y="2419061"/>
              <a:ext cx="503301" cy="50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extrusionOk="0">
                  <a:moveTo>
                    <a:pt x="21600" y="10798"/>
                  </a:moveTo>
                  <a:cubicBezTo>
                    <a:pt x="21600" y="16760"/>
                    <a:pt x="16765" y="21595"/>
                    <a:pt x="10797" y="21595"/>
                  </a:cubicBezTo>
                  <a:cubicBezTo>
                    <a:pt x="4835" y="21595"/>
                    <a:pt x="0" y="16760"/>
                    <a:pt x="0" y="10798"/>
                  </a:cubicBezTo>
                  <a:cubicBezTo>
                    <a:pt x="0" y="4835"/>
                    <a:pt x="4835" y="0"/>
                    <a:pt x="10797" y="0"/>
                  </a:cubicBezTo>
                  <a:cubicBezTo>
                    <a:pt x="16765" y="-5"/>
                    <a:pt x="21600" y="4830"/>
                    <a:pt x="21600" y="1079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8B4ACF09-7978-4EE3-AAA7-B0BF264A8C48}"/>
                </a:ext>
              </a:extLst>
            </p:cNvPr>
            <p:cNvSpPr/>
            <p:nvPr/>
          </p:nvSpPr>
          <p:spPr>
            <a:xfrm>
              <a:off x="8763949" y="2698461"/>
              <a:ext cx="503174" cy="50317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329336D1-35EC-48CC-BEAC-A02E0AFA9260}"/>
                </a:ext>
              </a:extLst>
            </p:cNvPr>
            <p:cNvSpPr/>
            <p:nvPr/>
          </p:nvSpPr>
          <p:spPr>
            <a:xfrm>
              <a:off x="9106849" y="3282661"/>
              <a:ext cx="503174" cy="50317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0904454D-4884-46A1-BB91-46E6B25FDD3B}"/>
                </a:ext>
              </a:extLst>
            </p:cNvPr>
            <p:cNvSpPr/>
            <p:nvPr/>
          </p:nvSpPr>
          <p:spPr>
            <a:xfrm>
              <a:off x="9068749" y="3955761"/>
              <a:ext cx="503174" cy="50317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0C8770DE-577C-41B3-9424-2236867D5B6F}"/>
                </a:ext>
              </a:extLst>
            </p:cNvPr>
            <p:cNvSpPr/>
            <p:nvPr/>
          </p:nvSpPr>
          <p:spPr>
            <a:xfrm>
              <a:off x="8636949" y="4489161"/>
              <a:ext cx="503174" cy="503175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25EBB9E0-F7EF-4FF9-A5A2-08F15A0619A1}"/>
                </a:ext>
              </a:extLst>
            </p:cNvPr>
            <p:cNvSpPr/>
            <p:nvPr/>
          </p:nvSpPr>
          <p:spPr>
            <a:xfrm>
              <a:off x="7976549" y="4679661"/>
              <a:ext cx="503174" cy="50317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8D435D97-D90C-40F8-9AE7-0AFFA793C56A}"/>
                </a:ext>
              </a:extLst>
            </p:cNvPr>
            <p:cNvSpPr/>
            <p:nvPr/>
          </p:nvSpPr>
          <p:spPr>
            <a:xfrm>
              <a:off x="7341549" y="4463761"/>
              <a:ext cx="503174" cy="50317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B5EE55-1D49-4D1E-9197-8162FA277012}"/>
              </a:ext>
            </a:extLst>
          </p:cNvPr>
          <p:cNvGrpSpPr/>
          <p:nvPr/>
        </p:nvGrpSpPr>
        <p:grpSpPr>
          <a:xfrm>
            <a:off x="2581977" y="2326698"/>
            <a:ext cx="2738374" cy="2763774"/>
            <a:chOff x="2581977" y="2419061"/>
            <a:chExt cx="2738374" cy="2763774"/>
          </a:xfrm>
        </p:grpSpPr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296F0A99-F1C4-429A-8897-03CB99DE29EB}"/>
                </a:ext>
              </a:extLst>
            </p:cNvPr>
            <p:cNvSpPr/>
            <p:nvPr/>
          </p:nvSpPr>
          <p:spPr>
            <a:xfrm>
              <a:off x="4817177" y="3968461"/>
              <a:ext cx="503174" cy="503174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2E0F1AE-862D-469C-A485-F6AAD600112D}"/>
                </a:ext>
              </a:extLst>
            </p:cNvPr>
            <p:cNvSpPr/>
            <p:nvPr/>
          </p:nvSpPr>
          <p:spPr>
            <a:xfrm>
              <a:off x="4702876" y="3015961"/>
              <a:ext cx="503175" cy="50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extrusionOk="0">
                  <a:moveTo>
                    <a:pt x="0" y="10798"/>
                  </a:moveTo>
                  <a:cubicBezTo>
                    <a:pt x="0" y="16760"/>
                    <a:pt x="4836" y="21595"/>
                    <a:pt x="10800" y="21595"/>
                  </a:cubicBezTo>
                  <a:cubicBezTo>
                    <a:pt x="16764" y="21595"/>
                    <a:pt x="21600" y="16760"/>
                    <a:pt x="21600" y="10798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-5"/>
                    <a:pt x="0" y="4830"/>
                    <a:pt x="0" y="1079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EB8E0F7A-0EA3-4E39-B45E-3E69D7736FFA}"/>
                </a:ext>
              </a:extLst>
            </p:cNvPr>
            <p:cNvSpPr/>
            <p:nvPr/>
          </p:nvSpPr>
          <p:spPr>
            <a:xfrm>
              <a:off x="4220277" y="2533361"/>
              <a:ext cx="503174" cy="50317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F8D426B1-8EA8-4C98-B78D-31129452B6A8}"/>
                </a:ext>
              </a:extLst>
            </p:cNvPr>
            <p:cNvSpPr/>
            <p:nvPr/>
          </p:nvSpPr>
          <p:spPr>
            <a:xfrm>
              <a:off x="3547177" y="2419061"/>
              <a:ext cx="503301" cy="50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extrusionOk="0">
                  <a:moveTo>
                    <a:pt x="0" y="10798"/>
                  </a:moveTo>
                  <a:cubicBezTo>
                    <a:pt x="0" y="16760"/>
                    <a:pt x="4835" y="21595"/>
                    <a:pt x="10803" y="21595"/>
                  </a:cubicBezTo>
                  <a:cubicBezTo>
                    <a:pt x="16765" y="21595"/>
                    <a:pt x="21600" y="16760"/>
                    <a:pt x="21600" y="10798"/>
                  </a:cubicBezTo>
                  <a:cubicBezTo>
                    <a:pt x="21600" y="4835"/>
                    <a:pt x="16765" y="0"/>
                    <a:pt x="10803" y="0"/>
                  </a:cubicBezTo>
                  <a:cubicBezTo>
                    <a:pt x="4835" y="-5"/>
                    <a:pt x="0" y="4830"/>
                    <a:pt x="0" y="1079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8" name="Circle">
              <a:extLst>
                <a:ext uri="{FF2B5EF4-FFF2-40B4-BE49-F238E27FC236}">
                  <a16:creationId xmlns:a16="http://schemas.microsoft.com/office/drawing/2014/main" id="{3F67D946-0CFA-4A33-8889-F587F322C087}"/>
                </a:ext>
              </a:extLst>
            </p:cNvPr>
            <p:cNvSpPr/>
            <p:nvPr/>
          </p:nvSpPr>
          <p:spPr>
            <a:xfrm>
              <a:off x="2924877" y="2698461"/>
              <a:ext cx="503174" cy="50317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034E8290-2C94-410F-97B5-F78E6784C897}"/>
                </a:ext>
              </a:extLst>
            </p:cNvPr>
            <p:cNvSpPr/>
            <p:nvPr/>
          </p:nvSpPr>
          <p:spPr>
            <a:xfrm>
              <a:off x="2581977" y="3282661"/>
              <a:ext cx="503174" cy="50317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FCBB0AB6-575E-404B-96B1-5F4595030F03}"/>
                </a:ext>
              </a:extLst>
            </p:cNvPr>
            <p:cNvSpPr/>
            <p:nvPr/>
          </p:nvSpPr>
          <p:spPr>
            <a:xfrm>
              <a:off x="2620077" y="3955761"/>
              <a:ext cx="503263" cy="503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3" h="19643" extrusionOk="0">
                  <a:moveTo>
                    <a:pt x="7574" y="263"/>
                  </a:moveTo>
                  <a:cubicBezTo>
                    <a:pt x="12853" y="-978"/>
                    <a:pt x="18139" y="2295"/>
                    <a:pt x="19381" y="7574"/>
                  </a:cubicBezTo>
                  <a:cubicBezTo>
                    <a:pt x="20622" y="12853"/>
                    <a:pt x="17349" y="18139"/>
                    <a:pt x="12070" y="19381"/>
                  </a:cubicBezTo>
                  <a:cubicBezTo>
                    <a:pt x="6791" y="20622"/>
                    <a:pt x="1505" y="17349"/>
                    <a:pt x="263" y="12070"/>
                  </a:cubicBezTo>
                  <a:cubicBezTo>
                    <a:pt x="-978" y="6791"/>
                    <a:pt x="2295" y="1505"/>
                    <a:pt x="7574" y="263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21" name="Circle">
              <a:extLst>
                <a:ext uri="{FF2B5EF4-FFF2-40B4-BE49-F238E27FC236}">
                  <a16:creationId xmlns:a16="http://schemas.microsoft.com/office/drawing/2014/main" id="{0DE4A0D9-B269-44CA-919D-E0DC1DDE438A}"/>
                </a:ext>
              </a:extLst>
            </p:cNvPr>
            <p:cNvSpPr/>
            <p:nvPr/>
          </p:nvSpPr>
          <p:spPr>
            <a:xfrm>
              <a:off x="3051877" y="4489161"/>
              <a:ext cx="503174" cy="503175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6CE63F66-763D-4B8D-BF06-F13EF97E3EF1}"/>
                </a:ext>
              </a:extLst>
            </p:cNvPr>
            <p:cNvSpPr/>
            <p:nvPr/>
          </p:nvSpPr>
          <p:spPr>
            <a:xfrm>
              <a:off x="3699577" y="4679661"/>
              <a:ext cx="503174" cy="503174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23" name="Circle">
              <a:extLst>
                <a:ext uri="{FF2B5EF4-FFF2-40B4-BE49-F238E27FC236}">
                  <a16:creationId xmlns:a16="http://schemas.microsoft.com/office/drawing/2014/main" id="{39BAFF53-9697-49F7-8A78-E12A2536364E}"/>
                </a:ext>
              </a:extLst>
            </p:cNvPr>
            <p:cNvSpPr/>
            <p:nvPr/>
          </p:nvSpPr>
          <p:spPr>
            <a:xfrm>
              <a:off x="4334577" y="4463761"/>
              <a:ext cx="503174" cy="503174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</p:grpSp>
      <p:pic>
        <p:nvPicPr>
          <p:cNvPr id="27" name="Graphic 26" descr="Rocket">
            <a:extLst>
              <a:ext uri="{FF2B5EF4-FFF2-40B4-BE49-F238E27FC236}">
                <a16:creationId xmlns:a16="http://schemas.microsoft.com/office/drawing/2014/main" id="{4F2EE211-8954-4202-9A3D-CD1C63FD3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4983" y="3414733"/>
            <a:ext cx="593257" cy="593257"/>
          </a:xfrm>
          <a:prstGeom prst="rect">
            <a:avLst/>
          </a:prstGeom>
        </p:spPr>
      </p:pic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3EB51D04-4D14-4CCA-81C0-BFB9F89CF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95937" y="3263686"/>
            <a:ext cx="889798" cy="889798"/>
          </a:xfrm>
          <a:prstGeom prst="rect">
            <a:avLst/>
          </a:prstGeom>
        </p:spPr>
      </p:pic>
      <p:pic>
        <p:nvPicPr>
          <p:cNvPr id="29" name="Graphic 28" descr="Lightbulb">
            <a:extLst>
              <a:ext uri="{FF2B5EF4-FFF2-40B4-BE49-F238E27FC236}">
                <a16:creationId xmlns:a16="http://schemas.microsoft.com/office/drawing/2014/main" id="{86F3C856-6099-4A8A-B384-B16A694D9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06265" y="3263686"/>
            <a:ext cx="889798" cy="88979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412F639-394E-4D89-A361-55896EAAAA60}"/>
              </a:ext>
            </a:extLst>
          </p:cNvPr>
          <p:cNvGrpSpPr/>
          <p:nvPr/>
        </p:nvGrpSpPr>
        <p:grpSpPr>
          <a:xfrm>
            <a:off x="386079" y="2892391"/>
            <a:ext cx="1834837" cy="1844151"/>
            <a:chOff x="332936" y="2627766"/>
            <a:chExt cx="2937088" cy="18441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A28EAF-7FD7-4943-B3C4-3651AE8D5453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DC7068-5BF6-42ED-8FA9-5140A0640D7F}"/>
                </a:ext>
              </a:extLst>
            </p:cNvPr>
            <p:cNvSpPr txBox="1"/>
            <p:nvPr/>
          </p:nvSpPr>
          <p:spPr>
            <a:xfrm>
              <a:off x="340732" y="3086922"/>
              <a:ext cx="2929292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F67C16-73AD-49B6-8400-0DF6B7840BB5}"/>
              </a:ext>
            </a:extLst>
          </p:cNvPr>
          <p:cNvGrpSpPr/>
          <p:nvPr/>
        </p:nvGrpSpPr>
        <p:grpSpPr>
          <a:xfrm>
            <a:off x="9966214" y="2892391"/>
            <a:ext cx="1834837" cy="1844151"/>
            <a:chOff x="332936" y="2627766"/>
            <a:chExt cx="2937088" cy="184415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A63912-A726-4EF7-9B2A-F16F8310229A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4CF137-0388-4F22-9882-E8881FCB4169}"/>
                </a:ext>
              </a:extLst>
            </p:cNvPr>
            <p:cNvSpPr txBox="1"/>
            <p:nvPr/>
          </p:nvSpPr>
          <p:spPr>
            <a:xfrm>
              <a:off x="340732" y="3086922"/>
              <a:ext cx="2929292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B47D87-7AFA-449B-A0E3-BFA62E44E69D}"/>
              </a:ext>
            </a:extLst>
          </p:cNvPr>
          <p:cNvGrpSpPr/>
          <p:nvPr/>
        </p:nvGrpSpPr>
        <p:grpSpPr>
          <a:xfrm>
            <a:off x="4921306" y="4622985"/>
            <a:ext cx="2349388" cy="1474819"/>
            <a:chOff x="8921977" y="4073386"/>
            <a:chExt cx="2937088" cy="147481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CFDECBD-AE83-445B-9138-B13C34CAD38B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1BEF58-3CA5-4889-95EC-B5B9B16F2AF5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A30C6D-DD97-4DF4-A132-43742A36EF63}"/>
              </a:ext>
            </a:extLst>
          </p:cNvPr>
          <p:cNvGrpSpPr/>
          <p:nvPr/>
        </p:nvGrpSpPr>
        <p:grpSpPr>
          <a:xfrm>
            <a:off x="4921306" y="1173034"/>
            <a:ext cx="2349388" cy="1474819"/>
            <a:chOff x="8921977" y="4073386"/>
            <a:chExt cx="2937088" cy="147481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7DE32D-7FFA-483F-A7C3-9F1B2154EFF8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213629-7CEC-4E10-A398-5017B623BB37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70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8458</TotalTime>
  <Words>358</Words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Infinity Circular Diagram for PowerPoint</vt:lpstr>
      <vt:lpstr>Infinity Circular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Infinity Circular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2019-01-16T18:31:14Z</dcterms:modified>
  <cp:category>Charts &amp; Diagrams</cp:category>
</cp:coreProperties>
</file>