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7" r:id="rId4"/>
    <p:sldId id="358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8BD-674D-4FCE-B7BC-8CAFF4A4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Bubbles Collection for PowerPoint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D8B0A4F2-C549-477D-8AF0-6AFA4CC9CAEB}"/>
              </a:ext>
            </a:extLst>
          </p:cNvPr>
          <p:cNvSpPr/>
          <p:nvPr/>
        </p:nvSpPr>
        <p:spPr>
          <a:xfrm>
            <a:off x="7359854" y="3771735"/>
            <a:ext cx="3001265" cy="2505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1" y="18093"/>
                </a:moveTo>
                <a:cubicBezTo>
                  <a:pt x="15045" y="17553"/>
                  <a:pt x="14395" y="17321"/>
                  <a:pt x="13766" y="17468"/>
                </a:cubicBezTo>
                <a:cubicBezTo>
                  <a:pt x="12808" y="17691"/>
                  <a:pt x="11815" y="17804"/>
                  <a:pt x="10800" y="17804"/>
                </a:cubicBezTo>
                <a:cubicBezTo>
                  <a:pt x="4845" y="17804"/>
                  <a:pt x="0" y="13810"/>
                  <a:pt x="0" y="8902"/>
                </a:cubicBezTo>
                <a:cubicBezTo>
                  <a:pt x="0" y="3993"/>
                  <a:pt x="4845" y="0"/>
                  <a:pt x="10800" y="0"/>
                </a:cubicBezTo>
                <a:cubicBezTo>
                  <a:pt x="13668" y="0"/>
                  <a:pt x="16365" y="901"/>
                  <a:pt x="18394" y="2537"/>
                </a:cubicBezTo>
                <a:cubicBezTo>
                  <a:pt x="20461" y="4206"/>
                  <a:pt x="21600" y="6447"/>
                  <a:pt x="21600" y="8848"/>
                </a:cubicBezTo>
                <a:cubicBezTo>
                  <a:pt x="21600" y="10967"/>
                  <a:pt x="20711" y="12999"/>
                  <a:pt x="19177" y="14474"/>
                </a:cubicBezTo>
                <a:cubicBezTo>
                  <a:pt x="18725" y="14908"/>
                  <a:pt x="18470" y="15573"/>
                  <a:pt x="18470" y="16266"/>
                </a:cubicBezTo>
                <a:lnTo>
                  <a:pt x="18470" y="21600"/>
                </a:lnTo>
                <a:lnTo>
                  <a:pt x="15501" y="18093"/>
                </a:lnTo>
                <a:close/>
              </a:path>
            </a:pathLst>
          </a:custGeom>
          <a:solidFill>
            <a:schemeClr val="accent3"/>
          </a:solidFill>
          <a:ln w="63500">
            <a:solidFill>
              <a:srgbClr val="FFFFFF"/>
            </a:solidFill>
            <a:miter lim="400000"/>
          </a:ln>
        </p:spPr>
        <p:txBody>
          <a:bodyPr lIns="365760" tIns="365760" rIns="365760" bIns="3810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just"/>
            <a:r>
              <a:rPr lang="en-US" sz="18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viverra.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9602FBAF-5CF9-4D38-8041-F5FE5D104D64}"/>
              </a:ext>
            </a:extLst>
          </p:cNvPr>
          <p:cNvSpPr/>
          <p:nvPr/>
        </p:nvSpPr>
        <p:spPr>
          <a:xfrm>
            <a:off x="6212127" y="4284223"/>
            <a:ext cx="1378894" cy="1480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9" h="21261" extrusionOk="0">
                <a:moveTo>
                  <a:pt x="1524" y="14170"/>
                </a:moveTo>
                <a:cubicBezTo>
                  <a:pt x="714" y="12714"/>
                  <a:pt x="318" y="11091"/>
                  <a:pt x="373" y="9421"/>
                </a:cubicBezTo>
                <a:cubicBezTo>
                  <a:pt x="537" y="4432"/>
                  <a:pt x="4814" y="323"/>
                  <a:pt x="10173" y="18"/>
                </a:cubicBezTo>
                <a:cubicBezTo>
                  <a:pt x="16424" y="-339"/>
                  <a:pt x="21600" y="4443"/>
                  <a:pt x="21275" y="10245"/>
                </a:cubicBezTo>
                <a:cubicBezTo>
                  <a:pt x="20996" y="15211"/>
                  <a:pt x="16647" y="19223"/>
                  <a:pt x="11304" y="19443"/>
                </a:cubicBezTo>
                <a:cubicBezTo>
                  <a:pt x="9692" y="19511"/>
                  <a:pt x="8116" y="19237"/>
                  <a:pt x="6669" y="18652"/>
                </a:cubicBezTo>
                <a:cubicBezTo>
                  <a:pt x="5604" y="18222"/>
                  <a:pt x="4375" y="18331"/>
                  <a:pt x="3431" y="18964"/>
                </a:cubicBezTo>
                <a:lnTo>
                  <a:pt x="0" y="21261"/>
                </a:lnTo>
                <a:lnTo>
                  <a:pt x="1710" y="16521"/>
                </a:lnTo>
                <a:cubicBezTo>
                  <a:pt x="1990" y="15744"/>
                  <a:pt x="1927" y="14896"/>
                  <a:pt x="1524" y="14170"/>
                </a:cubicBezTo>
                <a:close/>
              </a:path>
            </a:pathLst>
          </a:custGeom>
          <a:solidFill>
            <a:schemeClr val="accent4"/>
          </a:solidFill>
          <a:ln w="63500">
            <a:solidFill>
              <a:srgbClr val="FFFFFF"/>
            </a:solidFill>
            <a:miter lim="400000"/>
          </a:ln>
        </p:spPr>
        <p:txBody>
          <a:bodyPr lIns="38100" tIns="38100" rIns="38100" bIns="9144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.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147B0324-47E9-4419-80D7-3973435D227E}"/>
              </a:ext>
            </a:extLst>
          </p:cNvPr>
          <p:cNvSpPr/>
          <p:nvPr/>
        </p:nvSpPr>
        <p:spPr>
          <a:xfrm>
            <a:off x="9965720" y="2448656"/>
            <a:ext cx="1827353" cy="2333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46" h="20627" extrusionOk="0">
                <a:moveTo>
                  <a:pt x="11724" y="4667"/>
                </a:moveTo>
                <a:cubicBezTo>
                  <a:pt x="13358" y="4962"/>
                  <a:pt x="14868" y="5606"/>
                  <a:pt x="16134" y="6557"/>
                </a:cubicBezTo>
                <a:cubicBezTo>
                  <a:pt x="20028" y="9483"/>
                  <a:pt x="20434" y="14395"/>
                  <a:pt x="17066" y="17746"/>
                </a:cubicBezTo>
                <a:cubicBezTo>
                  <a:pt x="13658" y="21139"/>
                  <a:pt x="7591" y="21600"/>
                  <a:pt x="3506" y="18784"/>
                </a:cubicBezTo>
                <a:cubicBezTo>
                  <a:pt x="-461" y="16050"/>
                  <a:pt x="-1166" y="11135"/>
                  <a:pt x="1929" y="7704"/>
                </a:cubicBezTo>
                <a:cubicBezTo>
                  <a:pt x="2854" y="6679"/>
                  <a:pt x="4032" y="5867"/>
                  <a:pt x="5378" y="5313"/>
                </a:cubicBezTo>
                <a:cubicBezTo>
                  <a:pt x="6295" y="4936"/>
                  <a:pt x="6919" y="4194"/>
                  <a:pt x="6993" y="3342"/>
                </a:cubicBezTo>
                <a:lnTo>
                  <a:pt x="7284" y="0"/>
                </a:lnTo>
                <a:lnTo>
                  <a:pt x="9925" y="3592"/>
                </a:lnTo>
                <a:cubicBezTo>
                  <a:pt x="10327" y="4140"/>
                  <a:pt x="10974" y="4532"/>
                  <a:pt x="11724" y="4667"/>
                </a:cubicBezTo>
                <a:close/>
              </a:path>
            </a:pathLst>
          </a:custGeom>
          <a:solidFill>
            <a:schemeClr val="accent5"/>
          </a:solidFill>
          <a:ln w="63500">
            <a:solidFill>
              <a:srgbClr val="FFFFFF"/>
            </a:solidFill>
            <a:miter lim="400000"/>
          </a:ln>
        </p:spPr>
        <p:txBody>
          <a:bodyPr lIns="182880" tIns="38100" rIns="182880" bIns="27432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noProof="1">
                <a:solidFill>
                  <a:schemeClr val="bg1"/>
                </a:solidFill>
              </a:rPr>
              <a:t>Lorem ipsum dolor sit amet, nibh est. A magna maecenas.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747F404-B9D1-4D87-A3A8-D527F4D64FBD}"/>
              </a:ext>
            </a:extLst>
          </p:cNvPr>
          <p:cNvSpPr/>
          <p:nvPr/>
        </p:nvSpPr>
        <p:spPr>
          <a:xfrm>
            <a:off x="4599517" y="2072136"/>
            <a:ext cx="2434972" cy="221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86" y="20675"/>
                </a:moveTo>
                <a:cubicBezTo>
                  <a:pt x="15091" y="20101"/>
                  <a:pt x="15199" y="19467"/>
                  <a:pt x="15199" y="18842"/>
                </a:cubicBezTo>
                <a:cubicBezTo>
                  <a:pt x="15199" y="18696"/>
                  <a:pt x="15193" y="18553"/>
                  <a:pt x="15182" y="18414"/>
                </a:cubicBezTo>
                <a:cubicBezTo>
                  <a:pt x="15073" y="17097"/>
                  <a:pt x="14060" y="16095"/>
                  <a:pt x="12858" y="16095"/>
                </a:cubicBezTo>
                <a:lnTo>
                  <a:pt x="3257" y="16095"/>
                </a:lnTo>
                <a:cubicBezTo>
                  <a:pt x="1431" y="16095"/>
                  <a:pt x="0" y="14571"/>
                  <a:pt x="0" y="12627"/>
                </a:cubicBezTo>
                <a:lnTo>
                  <a:pt x="0" y="3485"/>
                </a:lnTo>
                <a:cubicBezTo>
                  <a:pt x="0" y="1530"/>
                  <a:pt x="1431" y="0"/>
                  <a:pt x="3257" y="0"/>
                </a:cubicBezTo>
                <a:lnTo>
                  <a:pt x="18575" y="0"/>
                </a:lnTo>
                <a:cubicBezTo>
                  <a:pt x="20328" y="0"/>
                  <a:pt x="21600" y="1466"/>
                  <a:pt x="21600" y="3485"/>
                </a:cubicBezTo>
                <a:lnTo>
                  <a:pt x="21600" y="12627"/>
                </a:lnTo>
                <a:cubicBezTo>
                  <a:pt x="21600" y="14637"/>
                  <a:pt x="20328" y="16095"/>
                  <a:pt x="18575" y="16095"/>
                </a:cubicBezTo>
                <a:lnTo>
                  <a:pt x="18575" y="16095"/>
                </a:lnTo>
                <a:cubicBezTo>
                  <a:pt x="18306" y="16095"/>
                  <a:pt x="18079" y="16320"/>
                  <a:pt x="18056" y="16615"/>
                </a:cubicBezTo>
                <a:cubicBezTo>
                  <a:pt x="17898" y="18526"/>
                  <a:pt x="16892" y="20225"/>
                  <a:pt x="15352" y="21131"/>
                </a:cubicBezTo>
                <a:lnTo>
                  <a:pt x="14555" y="21600"/>
                </a:lnTo>
                <a:lnTo>
                  <a:pt x="14886" y="20675"/>
                </a:lnTo>
                <a:close/>
              </a:path>
            </a:pathLst>
          </a:custGeom>
          <a:solidFill>
            <a:schemeClr val="accent5"/>
          </a:solidFill>
          <a:ln w="63500">
            <a:solidFill>
              <a:srgbClr val="FFFFFF"/>
            </a:solidFill>
            <a:miter lim="400000"/>
          </a:ln>
        </p:spPr>
        <p:txBody>
          <a:bodyPr lIns="274320" tIns="91440" rIns="274320" bIns="3810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just"/>
            <a:r>
              <a:rPr lang="en-US" sz="1600" noProof="1">
                <a:solidFill>
                  <a:schemeClr val="bg1"/>
                </a:solidFill>
              </a:rPr>
              <a:t>Lorem ipsum dolor sit amet, nibh est. A magna maecenas, quam magna nec quis, lorem nunc. Suspendisse viverra.</a:t>
            </a: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3B7A8CA5-BF86-43A3-B6B1-FF216AEFA570}"/>
              </a:ext>
            </a:extLst>
          </p:cNvPr>
          <p:cNvSpPr/>
          <p:nvPr/>
        </p:nvSpPr>
        <p:spPr>
          <a:xfrm>
            <a:off x="6452204" y="1092789"/>
            <a:ext cx="2024000" cy="172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42" y="3787"/>
                </a:moveTo>
                <a:cubicBezTo>
                  <a:pt x="14127" y="4480"/>
                  <a:pt x="13305" y="4868"/>
                  <a:pt x="12450" y="4868"/>
                </a:cubicBezTo>
                <a:lnTo>
                  <a:pt x="6503" y="4868"/>
                </a:lnTo>
                <a:cubicBezTo>
                  <a:pt x="2978" y="4868"/>
                  <a:pt x="0" y="8300"/>
                  <a:pt x="0" y="12363"/>
                </a:cubicBezTo>
                <a:lnTo>
                  <a:pt x="0" y="14347"/>
                </a:lnTo>
                <a:cubicBezTo>
                  <a:pt x="0" y="18346"/>
                  <a:pt x="2917" y="21600"/>
                  <a:pt x="6503" y="21600"/>
                </a:cubicBezTo>
                <a:lnTo>
                  <a:pt x="15071" y="21600"/>
                </a:lnTo>
                <a:cubicBezTo>
                  <a:pt x="18671" y="21600"/>
                  <a:pt x="21600" y="18346"/>
                  <a:pt x="21600" y="14347"/>
                </a:cubicBezTo>
                <a:lnTo>
                  <a:pt x="21600" y="12361"/>
                </a:lnTo>
                <a:cubicBezTo>
                  <a:pt x="21600" y="10021"/>
                  <a:pt x="20524" y="7991"/>
                  <a:pt x="19204" y="6652"/>
                </a:cubicBezTo>
                <a:cubicBezTo>
                  <a:pt x="18513" y="5951"/>
                  <a:pt x="18102" y="4948"/>
                  <a:pt x="18102" y="3879"/>
                </a:cubicBezTo>
                <a:lnTo>
                  <a:pt x="18102" y="0"/>
                </a:lnTo>
                <a:lnTo>
                  <a:pt x="14742" y="3787"/>
                </a:lnTo>
                <a:close/>
              </a:path>
            </a:pathLst>
          </a:custGeom>
          <a:solidFill>
            <a:schemeClr val="accent6"/>
          </a:solidFill>
          <a:ln w="63500">
            <a:solidFill>
              <a:srgbClr val="FFFFFF"/>
            </a:solidFill>
            <a:miter lim="400000"/>
          </a:ln>
        </p:spPr>
        <p:txBody>
          <a:bodyPr lIns="38100" tIns="38100" rIns="38100" bIns="9144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quam.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5E3B6C0-A3AA-4AE0-B7A1-D737E41446CD}"/>
              </a:ext>
            </a:extLst>
          </p:cNvPr>
          <p:cNvSpPr/>
          <p:nvPr/>
        </p:nvSpPr>
        <p:spPr>
          <a:xfrm>
            <a:off x="517724" y="3596341"/>
            <a:ext cx="2640078" cy="225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08" y="17307"/>
                </a:moveTo>
                <a:cubicBezTo>
                  <a:pt x="7635" y="16937"/>
                  <a:pt x="8072" y="16732"/>
                  <a:pt x="8528" y="16732"/>
                </a:cubicBezTo>
                <a:lnTo>
                  <a:pt x="15098" y="16732"/>
                </a:lnTo>
                <a:cubicBezTo>
                  <a:pt x="18623" y="16732"/>
                  <a:pt x="21600" y="13300"/>
                  <a:pt x="21600" y="9238"/>
                </a:cubicBezTo>
                <a:lnTo>
                  <a:pt x="21600" y="7253"/>
                </a:lnTo>
                <a:cubicBezTo>
                  <a:pt x="21600" y="3253"/>
                  <a:pt x="18683" y="0"/>
                  <a:pt x="15098" y="0"/>
                </a:cubicBezTo>
                <a:lnTo>
                  <a:pt x="6528" y="0"/>
                </a:lnTo>
                <a:cubicBezTo>
                  <a:pt x="2928" y="0"/>
                  <a:pt x="0" y="3253"/>
                  <a:pt x="0" y="7253"/>
                </a:cubicBezTo>
                <a:lnTo>
                  <a:pt x="0" y="9238"/>
                </a:lnTo>
                <a:cubicBezTo>
                  <a:pt x="0" y="11815"/>
                  <a:pt x="1305" y="14018"/>
                  <a:pt x="2807" y="15335"/>
                </a:cubicBezTo>
                <a:cubicBezTo>
                  <a:pt x="3245" y="15720"/>
                  <a:pt x="3499" y="16328"/>
                  <a:pt x="3499" y="16970"/>
                </a:cubicBezTo>
                <a:lnTo>
                  <a:pt x="3499" y="21600"/>
                </a:lnTo>
                <a:lnTo>
                  <a:pt x="7308" y="17307"/>
                </a:lnTo>
                <a:close/>
              </a:path>
            </a:pathLst>
          </a:custGeom>
          <a:solidFill>
            <a:schemeClr val="accent4"/>
          </a:solidFill>
          <a:ln w="63500">
            <a:solidFill>
              <a:srgbClr val="FFFFFF"/>
            </a:solidFill>
            <a:miter lim="400000"/>
          </a:ln>
        </p:spPr>
        <p:txBody>
          <a:bodyPr lIns="274320" tIns="274320" rIns="274320" bIns="3810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viverra.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0A37AA5-3F5C-4828-9199-E35FB8706704}"/>
              </a:ext>
            </a:extLst>
          </p:cNvPr>
          <p:cNvSpPr/>
          <p:nvPr/>
        </p:nvSpPr>
        <p:spPr>
          <a:xfrm>
            <a:off x="2263550" y="2263423"/>
            <a:ext cx="1697356" cy="1556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11" y="5470"/>
                </a:moveTo>
                <a:lnTo>
                  <a:pt x="20036" y="5470"/>
                </a:lnTo>
                <a:cubicBezTo>
                  <a:pt x="20897" y="5470"/>
                  <a:pt x="21600" y="6239"/>
                  <a:pt x="21600" y="7176"/>
                </a:cubicBezTo>
                <a:lnTo>
                  <a:pt x="21600" y="19925"/>
                </a:lnTo>
                <a:cubicBezTo>
                  <a:pt x="21600" y="20849"/>
                  <a:pt x="20899" y="21600"/>
                  <a:pt x="20036" y="21600"/>
                </a:cubicBezTo>
                <a:lnTo>
                  <a:pt x="1332" y="21600"/>
                </a:lnTo>
                <a:cubicBezTo>
                  <a:pt x="522" y="21600"/>
                  <a:pt x="0" y="20942"/>
                  <a:pt x="0" y="19925"/>
                </a:cubicBezTo>
                <a:lnTo>
                  <a:pt x="0" y="7175"/>
                </a:lnTo>
                <a:cubicBezTo>
                  <a:pt x="0" y="6138"/>
                  <a:pt x="524" y="5470"/>
                  <a:pt x="1332" y="5470"/>
                </a:cubicBezTo>
                <a:lnTo>
                  <a:pt x="1332" y="5470"/>
                </a:lnTo>
                <a:cubicBezTo>
                  <a:pt x="1697" y="5470"/>
                  <a:pt x="1993" y="5147"/>
                  <a:pt x="1993" y="4749"/>
                </a:cubicBezTo>
                <a:lnTo>
                  <a:pt x="1993" y="0"/>
                </a:lnTo>
                <a:lnTo>
                  <a:pt x="5534" y="3963"/>
                </a:lnTo>
                <a:cubicBezTo>
                  <a:pt x="6397" y="4927"/>
                  <a:pt x="7578" y="5470"/>
                  <a:pt x="8811" y="5470"/>
                </a:cubicBezTo>
                <a:close/>
              </a:path>
            </a:pathLst>
          </a:custGeom>
          <a:solidFill>
            <a:schemeClr val="accent3"/>
          </a:solidFill>
          <a:ln w="63500">
            <a:solidFill>
              <a:srgbClr val="FFFFFF"/>
            </a:solidFill>
            <a:miter lim="400000"/>
          </a:ln>
        </p:spPr>
        <p:txBody>
          <a:bodyPr lIns="38100" tIns="38100" rIns="38100" bIns="9144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quam.</a:t>
            </a:r>
          </a:p>
        </p:txBody>
      </p:sp>
    </p:spTree>
    <p:extLst>
      <p:ext uri="{BB962C8B-B14F-4D97-AF65-F5344CB8AC3E}">
        <p14:creationId xmlns:p14="http://schemas.microsoft.com/office/powerpoint/2010/main" val="16262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8BD-674D-4FCE-B7BC-8CAFF4A4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Bubbles Collection for PowerPoint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D8B0A4F2-C549-477D-8AF0-6AFA4CC9CAEB}"/>
              </a:ext>
            </a:extLst>
          </p:cNvPr>
          <p:cNvSpPr/>
          <p:nvPr/>
        </p:nvSpPr>
        <p:spPr>
          <a:xfrm>
            <a:off x="7359854" y="3771735"/>
            <a:ext cx="3001265" cy="2505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1" y="18093"/>
                </a:moveTo>
                <a:cubicBezTo>
                  <a:pt x="15045" y="17553"/>
                  <a:pt x="14395" y="17321"/>
                  <a:pt x="13766" y="17468"/>
                </a:cubicBezTo>
                <a:cubicBezTo>
                  <a:pt x="12808" y="17691"/>
                  <a:pt x="11815" y="17804"/>
                  <a:pt x="10800" y="17804"/>
                </a:cubicBezTo>
                <a:cubicBezTo>
                  <a:pt x="4845" y="17804"/>
                  <a:pt x="0" y="13810"/>
                  <a:pt x="0" y="8902"/>
                </a:cubicBezTo>
                <a:cubicBezTo>
                  <a:pt x="0" y="3993"/>
                  <a:pt x="4845" y="0"/>
                  <a:pt x="10800" y="0"/>
                </a:cubicBezTo>
                <a:cubicBezTo>
                  <a:pt x="13668" y="0"/>
                  <a:pt x="16365" y="901"/>
                  <a:pt x="18394" y="2537"/>
                </a:cubicBezTo>
                <a:cubicBezTo>
                  <a:pt x="20461" y="4206"/>
                  <a:pt x="21600" y="6447"/>
                  <a:pt x="21600" y="8848"/>
                </a:cubicBezTo>
                <a:cubicBezTo>
                  <a:pt x="21600" y="10967"/>
                  <a:pt x="20711" y="12999"/>
                  <a:pt x="19177" y="14474"/>
                </a:cubicBezTo>
                <a:cubicBezTo>
                  <a:pt x="18725" y="14908"/>
                  <a:pt x="18470" y="15573"/>
                  <a:pt x="18470" y="16266"/>
                </a:cubicBezTo>
                <a:lnTo>
                  <a:pt x="18470" y="21600"/>
                </a:lnTo>
                <a:lnTo>
                  <a:pt x="15501" y="18093"/>
                </a:lnTo>
                <a:close/>
              </a:path>
            </a:pathLst>
          </a:custGeom>
          <a:solidFill>
            <a:schemeClr val="accent3"/>
          </a:solidFill>
          <a:ln w="63500">
            <a:solidFill>
              <a:srgbClr val="FFFFFF"/>
            </a:solidFill>
            <a:miter lim="400000"/>
          </a:ln>
        </p:spPr>
        <p:txBody>
          <a:bodyPr lIns="365760" tIns="365760" rIns="365760" bIns="3810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just"/>
            <a:r>
              <a:rPr lang="en-US" sz="18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viverra.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9602FBAF-5CF9-4D38-8041-F5FE5D104D64}"/>
              </a:ext>
            </a:extLst>
          </p:cNvPr>
          <p:cNvSpPr/>
          <p:nvPr/>
        </p:nvSpPr>
        <p:spPr>
          <a:xfrm>
            <a:off x="6212127" y="4284223"/>
            <a:ext cx="1378894" cy="1480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9" h="21261" extrusionOk="0">
                <a:moveTo>
                  <a:pt x="1524" y="14170"/>
                </a:moveTo>
                <a:cubicBezTo>
                  <a:pt x="714" y="12714"/>
                  <a:pt x="318" y="11091"/>
                  <a:pt x="373" y="9421"/>
                </a:cubicBezTo>
                <a:cubicBezTo>
                  <a:pt x="537" y="4432"/>
                  <a:pt x="4814" y="323"/>
                  <a:pt x="10173" y="18"/>
                </a:cubicBezTo>
                <a:cubicBezTo>
                  <a:pt x="16424" y="-339"/>
                  <a:pt x="21600" y="4443"/>
                  <a:pt x="21275" y="10245"/>
                </a:cubicBezTo>
                <a:cubicBezTo>
                  <a:pt x="20996" y="15211"/>
                  <a:pt x="16647" y="19223"/>
                  <a:pt x="11304" y="19443"/>
                </a:cubicBezTo>
                <a:cubicBezTo>
                  <a:pt x="9692" y="19511"/>
                  <a:pt x="8116" y="19237"/>
                  <a:pt x="6669" y="18652"/>
                </a:cubicBezTo>
                <a:cubicBezTo>
                  <a:pt x="5604" y="18222"/>
                  <a:pt x="4375" y="18331"/>
                  <a:pt x="3431" y="18964"/>
                </a:cubicBezTo>
                <a:lnTo>
                  <a:pt x="0" y="21261"/>
                </a:lnTo>
                <a:lnTo>
                  <a:pt x="1710" y="16521"/>
                </a:lnTo>
                <a:cubicBezTo>
                  <a:pt x="1990" y="15744"/>
                  <a:pt x="1927" y="14896"/>
                  <a:pt x="1524" y="14170"/>
                </a:cubicBezTo>
                <a:close/>
              </a:path>
            </a:pathLst>
          </a:custGeom>
          <a:solidFill>
            <a:schemeClr val="accent4"/>
          </a:solidFill>
          <a:ln w="63500">
            <a:solidFill>
              <a:srgbClr val="FFFFFF"/>
            </a:solidFill>
            <a:miter lim="400000"/>
          </a:ln>
        </p:spPr>
        <p:txBody>
          <a:bodyPr lIns="38100" tIns="38100" rIns="38100" bIns="9144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.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147B0324-47E9-4419-80D7-3973435D227E}"/>
              </a:ext>
            </a:extLst>
          </p:cNvPr>
          <p:cNvSpPr/>
          <p:nvPr/>
        </p:nvSpPr>
        <p:spPr>
          <a:xfrm>
            <a:off x="9965720" y="2448656"/>
            <a:ext cx="1827353" cy="2333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46" h="20627" extrusionOk="0">
                <a:moveTo>
                  <a:pt x="11724" y="4667"/>
                </a:moveTo>
                <a:cubicBezTo>
                  <a:pt x="13358" y="4962"/>
                  <a:pt x="14868" y="5606"/>
                  <a:pt x="16134" y="6557"/>
                </a:cubicBezTo>
                <a:cubicBezTo>
                  <a:pt x="20028" y="9483"/>
                  <a:pt x="20434" y="14395"/>
                  <a:pt x="17066" y="17746"/>
                </a:cubicBezTo>
                <a:cubicBezTo>
                  <a:pt x="13658" y="21139"/>
                  <a:pt x="7591" y="21600"/>
                  <a:pt x="3506" y="18784"/>
                </a:cubicBezTo>
                <a:cubicBezTo>
                  <a:pt x="-461" y="16050"/>
                  <a:pt x="-1166" y="11135"/>
                  <a:pt x="1929" y="7704"/>
                </a:cubicBezTo>
                <a:cubicBezTo>
                  <a:pt x="2854" y="6679"/>
                  <a:pt x="4032" y="5867"/>
                  <a:pt x="5378" y="5313"/>
                </a:cubicBezTo>
                <a:cubicBezTo>
                  <a:pt x="6295" y="4936"/>
                  <a:pt x="6919" y="4194"/>
                  <a:pt x="6993" y="3342"/>
                </a:cubicBezTo>
                <a:lnTo>
                  <a:pt x="7284" y="0"/>
                </a:lnTo>
                <a:lnTo>
                  <a:pt x="9925" y="3592"/>
                </a:lnTo>
                <a:cubicBezTo>
                  <a:pt x="10327" y="4140"/>
                  <a:pt x="10974" y="4532"/>
                  <a:pt x="11724" y="4667"/>
                </a:cubicBezTo>
                <a:close/>
              </a:path>
            </a:pathLst>
          </a:custGeom>
          <a:solidFill>
            <a:schemeClr val="accent5"/>
          </a:solidFill>
          <a:ln w="63500">
            <a:solidFill>
              <a:srgbClr val="FFFFFF"/>
            </a:solidFill>
            <a:miter lim="400000"/>
          </a:ln>
        </p:spPr>
        <p:txBody>
          <a:bodyPr lIns="182880" tIns="38100" rIns="182880" bIns="27432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noProof="1">
                <a:solidFill>
                  <a:schemeClr val="bg1"/>
                </a:solidFill>
              </a:rPr>
              <a:t>Lorem ipsum dolor sit amet, nibh est. A magna maecenas.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747F404-B9D1-4D87-A3A8-D527F4D64FBD}"/>
              </a:ext>
            </a:extLst>
          </p:cNvPr>
          <p:cNvSpPr/>
          <p:nvPr/>
        </p:nvSpPr>
        <p:spPr>
          <a:xfrm>
            <a:off x="4599517" y="2072136"/>
            <a:ext cx="2434972" cy="221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86" y="20675"/>
                </a:moveTo>
                <a:cubicBezTo>
                  <a:pt x="15091" y="20101"/>
                  <a:pt x="15199" y="19467"/>
                  <a:pt x="15199" y="18842"/>
                </a:cubicBezTo>
                <a:cubicBezTo>
                  <a:pt x="15199" y="18696"/>
                  <a:pt x="15193" y="18553"/>
                  <a:pt x="15182" y="18414"/>
                </a:cubicBezTo>
                <a:cubicBezTo>
                  <a:pt x="15073" y="17097"/>
                  <a:pt x="14060" y="16095"/>
                  <a:pt x="12858" y="16095"/>
                </a:cubicBezTo>
                <a:lnTo>
                  <a:pt x="3257" y="16095"/>
                </a:lnTo>
                <a:cubicBezTo>
                  <a:pt x="1431" y="16095"/>
                  <a:pt x="0" y="14571"/>
                  <a:pt x="0" y="12627"/>
                </a:cubicBezTo>
                <a:lnTo>
                  <a:pt x="0" y="3485"/>
                </a:lnTo>
                <a:cubicBezTo>
                  <a:pt x="0" y="1530"/>
                  <a:pt x="1431" y="0"/>
                  <a:pt x="3257" y="0"/>
                </a:cubicBezTo>
                <a:lnTo>
                  <a:pt x="18575" y="0"/>
                </a:lnTo>
                <a:cubicBezTo>
                  <a:pt x="20328" y="0"/>
                  <a:pt x="21600" y="1466"/>
                  <a:pt x="21600" y="3485"/>
                </a:cubicBezTo>
                <a:lnTo>
                  <a:pt x="21600" y="12627"/>
                </a:lnTo>
                <a:cubicBezTo>
                  <a:pt x="21600" y="14637"/>
                  <a:pt x="20328" y="16095"/>
                  <a:pt x="18575" y="16095"/>
                </a:cubicBezTo>
                <a:lnTo>
                  <a:pt x="18575" y="16095"/>
                </a:lnTo>
                <a:cubicBezTo>
                  <a:pt x="18306" y="16095"/>
                  <a:pt x="18079" y="16320"/>
                  <a:pt x="18056" y="16615"/>
                </a:cubicBezTo>
                <a:cubicBezTo>
                  <a:pt x="17898" y="18526"/>
                  <a:pt x="16892" y="20225"/>
                  <a:pt x="15352" y="21131"/>
                </a:cubicBezTo>
                <a:lnTo>
                  <a:pt x="14555" y="21600"/>
                </a:lnTo>
                <a:lnTo>
                  <a:pt x="14886" y="20675"/>
                </a:lnTo>
                <a:close/>
              </a:path>
            </a:pathLst>
          </a:custGeom>
          <a:solidFill>
            <a:schemeClr val="accent5"/>
          </a:solidFill>
          <a:ln w="63500">
            <a:solidFill>
              <a:srgbClr val="FFFFFF"/>
            </a:solidFill>
            <a:miter lim="400000"/>
          </a:ln>
        </p:spPr>
        <p:txBody>
          <a:bodyPr lIns="274320" tIns="91440" rIns="274320" bIns="3810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just"/>
            <a:r>
              <a:rPr lang="en-US" sz="1600" noProof="1">
                <a:solidFill>
                  <a:schemeClr val="bg1"/>
                </a:solidFill>
              </a:rPr>
              <a:t>Lorem ipsum dolor sit amet, nibh est. A magna maecenas, quam magna nec quis, lorem nunc. Suspendisse viverra.</a:t>
            </a: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3B7A8CA5-BF86-43A3-B6B1-FF216AEFA570}"/>
              </a:ext>
            </a:extLst>
          </p:cNvPr>
          <p:cNvSpPr/>
          <p:nvPr/>
        </p:nvSpPr>
        <p:spPr>
          <a:xfrm>
            <a:off x="6452204" y="1092789"/>
            <a:ext cx="2024000" cy="172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42" y="3787"/>
                </a:moveTo>
                <a:cubicBezTo>
                  <a:pt x="14127" y="4480"/>
                  <a:pt x="13305" y="4868"/>
                  <a:pt x="12450" y="4868"/>
                </a:cubicBezTo>
                <a:lnTo>
                  <a:pt x="6503" y="4868"/>
                </a:lnTo>
                <a:cubicBezTo>
                  <a:pt x="2978" y="4868"/>
                  <a:pt x="0" y="8300"/>
                  <a:pt x="0" y="12363"/>
                </a:cubicBezTo>
                <a:lnTo>
                  <a:pt x="0" y="14347"/>
                </a:lnTo>
                <a:cubicBezTo>
                  <a:pt x="0" y="18346"/>
                  <a:pt x="2917" y="21600"/>
                  <a:pt x="6503" y="21600"/>
                </a:cubicBezTo>
                <a:lnTo>
                  <a:pt x="15071" y="21600"/>
                </a:lnTo>
                <a:cubicBezTo>
                  <a:pt x="18671" y="21600"/>
                  <a:pt x="21600" y="18346"/>
                  <a:pt x="21600" y="14347"/>
                </a:cubicBezTo>
                <a:lnTo>
                  <a:pt x="21600" y="12361"/>
                </a:lnTo>
                <a:cubicBezTo>
                  <a:pt x="21600" y="10021"/>
                  <a:pt x="20524" y="7991"/>
                  <a:pt x="19204" y="6652"/>
                </a:cubicBezTo>
                <a:cubicBezTo>
                  <a:pt x="18513" y="5951"/>
                  <a:pt x="18102" y="4948"/>
                  <a:pt x="18102" y="3879"/>
                </a:cubicBezTo>
                <a:lnTo>
                  <a:pt x="18102" y="0"/>
                </a:lnTo>
                <a:lnTo>
                  <a:pt x="14742" y="3787"/>
                </a:lnTo>
                <a:close/>
              </a:path>
            </a:pathLst>
          </a:custGeom>
          <a:solidFill>
            <a:schemeClr val="accent6"/>
          </a:solidFill>
          <a:ln w="63500">
            <a:solidFill>
              <a:srgbClr val="FFFFFF"/>
            </a:solidFill>
            <a:miter lim="400000"/>
          </a:ln>
        </p:spPr>
        <p:txBody>
          <a:bodyPr lIns="38100" tIns="38100" rIns="38100" bIns="9144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quam.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5E3B6C0-A3AA-4AE0-B7A1-D737E41446CD}"/>
              </a:ext>
            </a:extLst>
          </p:cNvPr>
          <p:cNvSpPr/>
          <p:nvPr/>
        </p:nvSpPr>
        <p:spPr>
          <a:xfrm>
            <a:off x="517724" y="3596341"/>
            <a:ext cx="2640078" cy="225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08" y="17307"/>
                </a:moveTo>
                <a:cubicBezTo>
                  <a:pt x="7635" y="16937"/>
                  <a:pt x="8072" y="16732"/>
                  <a:pt x="8528" y="16732"/>
                </a:cubicBezTo>
                <a:lnTo>
                  <a:pt x="15098" y="16732"/>
                </a:lnTo>
                <a:cubicBezTo>
                  <a:pt x="18623" y="16732"/>
                  <a:pt x="21600" y="13300"/>
                  <a:pt x="21600" y="9238"/>
                </a:cubicBezTo>
                <a:lnTo>
                  <a:pt x="21600" y="7253"/>
                </a:lnTo>
                <a:cubicBezTo>
                  <a:pt x="21600" y="3253"/>
                  <a:pt x="18683" y="0"/>
                  <a:pt x="15098" y="0"/>
                </a:cubicBezTo>
                <a:lnTo>
                  <a:pt x="6528" y="0"/>
                </a:lnTo>
                <a:cubicBezTo>
                  <a:pt x="2928" y="0"/>
                  <a:pt x="0" y="3253"/>
                  <a:pt x="0" y="7253"/>
                </a:cubicBezTo>
                <a:lnTo>
                  <a:pt x="0" y="9238"/>
                </a:lnTo>
                <a:cubicBezTo>
                  <a:pt x="0" y="11815"/>
                  <a:pt x="1305" y="14018"/>
                  <a:pt x="2807" y="15335"/>
                </a:cubicBezTo>
                <a:cubicBezTo>
                  <a:pt x="3245" y="15720"/>
                  <a:pt x="3499" y="16328"/>
                  <a:pt x="3499" y="16970"/>
                </a:cubicBezTo>
                <a:lnTo>
                  <a:pt x="3499" y="21600"/>
                </a:lnTo>
                <a:lnTo>
                  <a:pt x="7308" y="17307"/>
                </a:lnTo>
                <a:close/>
              </a:path>
            </a:pathLst>
          </a:custGeom>
          <a:solidFill>
            <a:schemeClr val="accent4"/>
          </a:solidFill>
          <a:ln w="63500">
            <a:solidFill>
              <a:srgbClr val="FFFFFF"/>
            </a:solidFill>
            <a:miter lim="400000"/>
          </a:ln>
        </p:spPr>
        <p:txBody>
          <a:bodyPr lIns="274320" tIns="274320" rIns="274320" bIns="3810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just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viverra.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0A37AA5-3F5C-4828-9199-E35FB8706704}"/>
              </a:ext>
            </a:extLst>
          </p:cNvPr>
          <p:cNvSpPr/>
          <p:nvPr/>
        </p:nvSpPr>
        <p:spPr>
          <a:xfrm>
            <a:off x="2263550" y="2263423"/>
            <a:ext cx="1697356" cy="1556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11" y="5470"/>
                </a:moveTo>
                <a:lnTo>
                  <a:pt x="20036" y="5470"/>
                </a:lnTo>
                <a:cubicBezTo>
                  <a:pt x="20897" y="5470"/>
                  <a:pt x="21600" y="6239"/>
                  <a:pt x="21600" y="7176"/>
                </a:cubicBezTo>
                <a:lnTo>
                  <a:pt x="21600" y="19925"/>
                </a:lnTo>
                <a:cubicBezTo>
                  <a:pt x="21600" y="20849"/>
                  <a:pt x="20899" y="21600"/>
                  <a:pt x="20036" y="21600"/>
                </a:cubicBezTo>
                <a:lnTo>
                  <a:pt x="1332" y="21600"/>
                </a:lnTo>
                <a:cubicBezTo>
                  <a:pt x="522" y="21600"/>
                  <a:pt x="0" y="20942"/>
                  <a:pt x="0" y="19925"/>
                </a:cubicBezTo>
                <a:lnTo>
                  <a:pt x="0" y="7175"/>
                </a:lnTo>
                <a:cubicBezTo>
                  <a:pt x="0" y="6138"/>
                  <a:pt x="524" y="5470"/>
                  <a:pt x="1332" y="5470"/>
                </a:cubicBezTo>
                <a:lnTo>
                  <a:pt x="1332" y="5470"/>
                </a:lnTo>
                <a:cubicBezTo>
                  <a:pt x="1697" y="5470"/>
                  <a:pt x="1993" y="5147"/>
                  <a:pt x="1993" y="4749"/>
                </a:cubicBezTo>
                <a:lnTo>
                  <a:pt x="1993" y="0"/>
                </a:lnTo>
                <a:lnTo>
                  <a:pt x="5534" y="3963"/>
                </a:lnTo>
                <a:cubicBezTo>
                  <a:pt x="6397" y="4927"/>
                  <a:pt x="7578" y="5470"/>
                  <a:pt x="8811" y="5470"/>
                </a:cubicBezTo>
                <a:close/>
              </a:path>
            </a:pathLst>
          </a:custGeom>
          <a:solidFill>
            <a:schemeClr val="accent3"/>
          </a:solidFill>
          <a:ln w="63500">
            <a:solidFill>
              <a:srgbClr val="FFFFFF"/>
            </a:solidFill>
            <a:miter lim="400000"/>
          </a:ln>
        </p:spPr>
        <p:txBody>
          <a:bodyPr lIns="38100" tIns="38100" rIns="38100" bIns="9144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quam.</a:t>
            </a:r>
          </a:p>
        </p:txBody>
      </p:sp>
    </p:spTree>
    <p:extLst>
      <p:ext uri="{BB962C8B-B14F-4D97-AF65-F5344CB8AC3E}">
        <p14:creationId xmlns:p14="http://schemas.microsoft.com/office/powerpoint/2010/main" val="252124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8462</TotalTime>
  <Words>298</Words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Speech Bubbles Collection for PowerPoint</vt:lpstr>
      <vt:lpstr>Speech Bubbles Collection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Bubbles Collection for PowerPoint</dc:title>
  <dc:creator>PresentationGO.com</dc:creator>
  <dc:description>© Copyright PresentationGO.com</dc:description>
  <dcterms:created xsi:type="dcterms:W3CDTF">2014-11-26T05:14:11Z</dcterms:created>
  <dcterms:modified xsi:type="dcterms:W3CDTF">2019-01-16T19:09:03Z</dcterms:modified>
  <cp:category>Graphics &amp; Metaphors</cp:category>
</cp:coreProperties>
</file>