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3" r:id="rId4"/>
    <p:sldId id="35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E42"/>
    <a:srgbClr val="2B323B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960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Fraction Chart for PowerPoint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101BD-A8F3-4F8E-ACF7-0A9EEE1C8A13}"/>
              </a:ext>
            </a:extLst>
          </p:cNvPr>
          <p:cNvSpPr txBox="1"/>
          <p:nvPr/>
        </p:nvSpPr>
        <p:spPr>
          <a:xfrm>
            <a:off x="1312200" y="1151156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400" b="1" dirty="0"/>
              <a:t>67%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860C86E-A857-469A-A371-8D5D9F12E653}"/>
              </a:ext>
            </a:extLst>
          </p:cNvPr>
          <p:cNvSpPr txBox="1"/>
          <p:nvPr/>
        </p:nvSpPr>
        <p:spPr>
          <a:xfrm>
            <a:off x="4112298" y="1151156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400" b="1" dirty="0"/>
              <a:t>41%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99CF74F-0FED-4E6B-815B-A27E708288B2}"/>
              </a:ext>
            </a:extLst>
          </p:cNvPr>
          <p:cNvSpPr txBox="1"/>
          <p:nvPr/>
        </p:nvSpPr>
        <p:spPr>
          <a:xfrm>
            <a:off x="6912396" y="1151156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400" b="1" dirty="0"/>
              <a:t>80%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AEE304-53EA-4458-A895-14875F3C5D3A}"/>
              </a:ext>
            </a:extLst>
          </p:cNvPr>
          <p:cNvGrpSpPr/>
          <p:nvPr/>
        </p:nvGrpSpPr>
        <p:grpSpPr>
          <a:xfrm>
            <a:off x="838200" y="2001008"/>
            <a:ext cx="2115310" cy="2464610"/>
            <a:chOff x="1126836" y="2001008"/>
            <a:chExt cx="2724728" cy="34022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21FC46B-CDB0-40DE-85E8-4832D4C18828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54F6AE-36FE-4D69-AA19-52FB9CD5E727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C999AE8-006D-442D-91A8-20F021CFEF12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421B820-5A12-4506-9915-64D374C695A4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D03EE17-157D-4024-B09D-8D018A5D5CF3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DE17393-63C0-4206-A784-AABF3D5FF491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1629D1C-E6CD-40C0-9354-F68A2949C8AE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AC1C75-C801-41A0-BAA9-B01E747264E4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0415989-13B9-4D71-A197-2417B26B82E1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9FF77EE-A729-485E-81D9-4951E7D086A5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0B0BEE0-6D33-465B-8C34-539DB98630F4}"/>
              </a:ext>
            </a:extLst>
          </p:cNvPr>
          <p:cNvGrpSpPr/>
          <p:nvPr/>
        </p:nvGrpSpPr>
        <p:grpSpPr>
          <a:xfrm>
            <a:off x="3638297" y="2001008"/>
            <a:ext cx="2115310" cy="2464610"/>
            <a:chOff x="1126836" y="2001008"/>
            <a:chExt cx="2724728" cy="3402265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F5930BB-1CA0-4C85-9B37-C964158200CA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3525C6C-C8DB-4E33-801C-12ACD6E51C04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94F7670-6307-4CA4-916E-E23B05A977C5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5BBAD2B1-48E4-40BE-AF8C-369D868C4200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4201C545-E66A-4C0F-9912-35E243690D25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FE8339A6-EF42-4990-A206-1E0E8826A605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CC2769A8-A21B-48B6-BC58-48D2F0D19A67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8927771C-7A22-4513-A959-BA7AA0D2EE55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1F3576CB-885A-4971-9FBF-0331A0F7DBDB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DF2FC30-6C48-4244-89A3-354CD42DC2CD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29D255A-CA2E-4FD0-9DDA-66026D846967}"/>
              </a:ext>
            </a:extLst>
          </p:cNvPr>
          <p:cNvGrpSpPr/>
          <p:nvPr/>
        </p:nvGrpSpPr>
        <p:grpSpPr>
          <a:xfrm>
            <a:off x="4695951" y="2001008"/>
            <a:ext cx="1057656" cy="2464611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9E211B2-0D2E-4DFF-A70E-229E44967010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147B22F-9FBE-4AFC-9B3C-33C4D5C29DA7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563DE4E-251D-4BF7-8C39-13BB7229BD2F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C230C7D-35A6-4F4D-BA73-B3A36B898E09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92063B6-03E1-4F3B-9947-E7185BC05567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35257E3-653E-4A78-BED3-EA211094932A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271565-E684-4753-BCB0-F9EB95B5BE6A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CBA89C4-323F-43EE-9695-369F2C0502E4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517FF6-2AB8-44E3-8532-F48CF93A2C6C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CB3BDDF-8714-4805-B988-8E8A55A7F993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A9F6312-E645-4EB4-81A8-D9AB0E340083}"/>
              </a:ext>
            </a:extLst>
          </p:cNvPr>
          <p:cNvGrpSpPr/>
          <p:nvPr/>
        </p:nvGrpSpPr>
        <p:grpSpPr>
          <a:xfrm>
            <a:off x="6438393" y="2001008"/>
            <a:ext cx="2115310" cy="2464610"/>
            <a:chOff x="1126836" y="2001008"/>
            <a:chExt cx="2724728" cy="3402265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FCC12C89-0083-4991-9B64-6967EF6C43DD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025BAA9-ED78-47A6-B095-06492995F11F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E0888DCF-553F-437D-9076-218B8603AAD1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020CA7F-3DC8-47BC-AE3B-64979A746276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DB13650E-CCE2-4C9C-8E7E-67295AC8D3B2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785CDF96-F98D-46CB-8D26-C6E092F7BE00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564AC6-E5B5-47D8-9B82-9FB4A6DBC733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8349BF3A-4893-4AC3-A60C-3BA8C2BF3D69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D9EE571C-CD17-4BB2-ACB8-860EF7BC6BCE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AB65383B-8AD7-4970-9DB5-75EDC70A1DE0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521F027-0DA3-4E2E-A5D0-926B51B7D296}"/>
              </a:ext>
            </a:extLst>
          </p:cNvPr>
          <p:cNvGrpSpPr/>
          <p:nvPr/>
        </p:nvGrpSpPr>
        <p:grpSpPr>
          <a:xfrm>
            <a:off x="7496047" y="2001008"/>
            <a:ext cx="1057656" cy="2464611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0DE4957-7061-4F45-AAE7-0EEEC63036B0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F66320-06AF-4083-BC21-446515104732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CB9EFB4-2A28-4920-A7F5-23F34858DD38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123FFC3-82FD-4140-B1D3-7ED087BD4B62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47557A4-8B60-4C72-9F84-9CB9FEFC5604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E05BB7A-22B4-4E33-A009-BB12497327F6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187AF6F-C67B-4E72-849E-0A17C3252787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C4AA2DE-7E06-401C-B5EB-F3C945168557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2DEB953-9419-4B94-B31A-15EE0F7A06B7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43C3634-F743-44C3-AE1C-C91BE3868ABA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273C5DF-AC5F-4D85-8E80-7DDB3CAED577}"/>
              </a:ext>
            </a:extLst>
          </p:cNvPr>
          <p:cNvGrpSpPr/>
          <p:nvPr/>
        </p:nvGrpSpPr>
        <p:grpSpPr>
          <a:xfrm>
            <a:off x="1895854" y="2001008"/>
            <a:ext cx="1057656" cy="2464611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5C43781-ACCA-4305-A317-D8A4A7D9F0AC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6B49CCD-A8A7-4C1C-906C-541554603EAD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7134A9-1D18-4663-B460-6660E9E44333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CE31A9D-322E-4203-BA13-03AF78C59851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5C7839D-0A06-4725-8090-0AE733115A7F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EC42C77-3D65-4234-BF9C-A1E62FA8A465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24D487A-6B5B-4C88-B6E6-C5FDFA08BDAE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E0F0250-F9A1-408E-A654-B567390583AD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E7D9D89-8E4C-4376-9CF7-B1F98A51C09C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50ED8D9-CEDF-4CCB-8873-D500785384C2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36F6B27-64F3-43D9-BF0E-083EA73FB972}"/>
              </a:ext>
            </a:extLst>
          </p:cNvPr>
          <p:cNvGrpSpPr/>
          <p:nvPr/>
        </p:nvGrpSpPr>
        <p:grpSpPr>
          <a:xfrm>
            <a:off x="9238489" y="2001008"/>
            <a:ext cx="2115311" cy="2464610"/>
            <a:chOff x="1126836" y="2001008"/>
            <a:chExt cx="2724728" cy="3402265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C272F9E-6300-48C4-96C8-A6BAE7F6E384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7BCB41E-DE04-46E2-AEA4-7E46E732C743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2DDDED65-3400-4C7C-8B83-F86AE893CA85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A5F8A554-EF52-4270-A4CC-4F9931316DA4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B1CE938B-85BF-43A9-953B-4E1E4DF32B10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E0BD204-BE12-4700-AB2F-714006FE918C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548CACEC-C179-493E-BFD4-8EB6876031F8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C97B7CB-028F-4B1F-A1D7-0B244B77C352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EAC8715D-B306-4BA9-BC96-E5DF93AD26EC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7CB399F-4CFD-49D7-8BF0-92606D401799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C8F7A5-972A-45FF-95EA-4AB3396E4184}"/>
              </a:ext>
            </a:extLst>
          </p:cNvPr>
          <p:cNvGrpSpPr/>
          <p:nvPr/>
        </p:nvGrpSpPr>
        <p:grpSpPr>
          <a:xfrm>
            <a:off x="10296144" y="2001008"/>
            <a:ext cx="1057656" cy="2464611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072DFBF-5296-46DC-92ED-1D8B877887CC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C4BE27A-C706-4603-8055-63451612BDDF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13E2131-3E92-4066-AEB0-ED0C021E1E9E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AF5352D-56E8-42BE-8B7B-E3215CBF49A7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18C0CA2-D3A7-42C9-A371-A78463B92675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F9CFFD5-1448-47E0-B0A0-80D83AA5953A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E6EC2AD-CD28-4F0A-93F4-D4557FFAF3B0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AEF6CF8-84F9-4189-A006-195282C16FA5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39AF2F3-5E8C-42F9-A889-CC8DA1DC5B79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82F938-16A9-4FBF-B2D3-50760C90E236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C131C9D-F1AC-4F4E-B5BB-AB8504F02973}"/>
              </a:ext>
            </a:extLst>
          </p:cNvPr>
          <p:cNvGrpSpPr/>
          <p:nvPr/>
        </p:nvGrpSpPr>
        <p:grpSpPr>
          <a:xfrm>
            <a:off x="838201" y="4614831"/>
            <a:ext cx="2115310" cy="1545645"/>
            <a:chOff x="6697329" y="1204614"/>
            <a:chExt cx="2202817" cy="1545645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5C08685-B9C8-47B7-B520-33E7D85BD45A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CE8C2D3-131D-4D05-BA98-14985D1E0A05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88E2806-4C26-4537-BFCF-0930E33C33F8}"/>
              </a:ext>
            </a:extLst>
          </p:cNvPr>
          <p:cNvGrpSpPr/>
          <p:nvPr/>
        </p:nvGrpSpPr>
        <p:grpSpPr>
          <a:xfrm>
            <a:off x="3638297" y="4614831"/>
            <a:ext cx="2115310" cy="1545645"/>
            <a:chOff x="6697329" y="1204614"/>
            <a:chExt cx="2202817" cy="1545645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FC984B5-C060-443C-B20D-CF0D5DE88F08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BCBB845-7612-4753-B3CE-59CB21975DC1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409C5A6-7EC2-48AD-B8CE-91776DC43EE1}"/>
              </a:ext>
            </a:extLst>
          </p:cNvPr>
          <p:cNvGrpSpPr/>
          <p:nvPr/>
        </p:nvGrpSpPr>
        <p:grpSpPr>
          <a:xfrm>
            <a:off x="6438393" y="4614831"/>
            <a:ext cx="2115310" cy="1545645"/>
            <a:chOff x="6697329" y="1204614"/>
            <a:chExt cx="2202817" cy="1545645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CB39212-9221-40A5-85F8-1824DA4B6315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13ED833-2521-49E4-BFEB-B3C732ED2FF6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516EAE2-B886-4630-8A76-39CB3A83088C}"/>
              </a:ext>
            </a:extLst>
          </p:cNvPr>
          <p:cNvGrpSpPr/>
          <p:nvPr/>
        </p:nvGrpSpPr>
        <p:grpSpPr>
          <a:xfrm>
            <a:off x="9238489" y="4614831"/>
            <a:ext cx="2115310" cy="1545645"/>
            <a:chOff x="6697329" y="1204614"/>
            <a:chExt cx="2202817" cy="1545645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083535F-2645-46A6-BD57-AE37FCE665FA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/>
                <a:t>Lorem Ipsum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00DF062-E817-46E9-AB0E-5E92C8994ED7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093AD312-7FC2-4F02-89CB-1D56605AC86D}"/>
              </a:ext>
            </a:extLst>
          </p:cNvPr>
          <p:cNvSpPr txBox="1"/>
          <p:nvPr/>
        </p:nvSpPr>
        <p:spPr>
          <a:xfrm>
            <a:off x="9712493" y="1151156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400" b="1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14211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Fraction Chart for PowerPoint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101BD-A8F3-4F8E-ACF7-0A9EEE1C8A13}"/>
              </a:ext>
            </a:extLst>
          </p:cNvPr>
          <p:cNvSpPr txBox="1"/>
          <p:nvPr/>
        </p:nvSpPr>
        <p:spPr>
          <a:xfrm>
            <a:off x="1312200" y="1151156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67%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860C86E-A857-469A-A371-8D5D9F12E653}"/>
              </a:ext>
            </a:extLst>
          </p:cNvPr>
          <p:cNvSpPr txBox="1"/>
          <p:nvPr/>
        </p:nvSpPr>
        <p:spPr>
          <a:xfrm>
            <a:off x="4112298" y="1151156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41%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99CF74F-0FED-4E6B-815B-A27E708288B2}"/>
              </a:ext>
            </a:extLst>
          </p:cNvPr>
          <p:cNvSpPr txBox="1"/>
          <p:nvPr/>
        </p:nvSpPr>
        <p:spPr>
          <a:xfrm>
            <a:off x="6912396" y="1151156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80%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AEE304-53EA-4458-A895-14875F3C5D3A}"/>
              </a:ext>
            </a:extLst>
          </p:cNvPr>
          <p:cNvGrpSpPr/>
          <p:nvPr/>
        </p:nvGrpSpPr>
        <p:grpSpPr>
          <a:xfrm>
            <a:off x="838200" y="2001008"/>
            <a:ext cx="2115310" cy="2464610"/>
            <a:chOff x="1126836" y="2001008"/>
            <a:chExt cx="2724728" cy="34022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21FC46B-CDB0-40DE-85E8-4832D4C18828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54F6AE-36FE-4D69-AA19-52FB9CD5E727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C999AE8-006D-442D-91A8-20F021CFEF12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421B820-5A12-4506-9915-64D374C695A4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D03EE17-157D-4024-B09D-8D018A5D5CF3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DE17393-63C0-4206-A784-AABF3D5FF491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1629D1C-E6CD-40C0-9354-F68A2949C8AE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AC1C75-C801-41A0-BAA9-B01E747264E4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0415989-13B9-4D71-A197-2417B26B82E1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9FF77EE-A729-485E-81D9-4951E7D086A5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0B0BEE0-6D33-465B-8C34-539DB98630F4}"/>
              </a:ext>
            </a:extLst>
          </p:cNvPr>
          <p:cNvGrpSpPr/>
          <p:nvPr/>
        </p:nvGrpSpPr>
        <p:grpSpPr>
          <a:xfrm>
            <a:off x="3638297" y="2001008"/>
            <a:ext cx="2115310" cy="2464610"/>
            <a:chOff x="1126836" y="2001008"/>
            <a:chExt cx="2724728" cy="3402265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F5930BB-1CA0-4C85-9B37-C964158200CA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3525C6C-C8DB-4E33-801C-12ACD6E51C04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94F7670-6307-4CA4-916E-E23B05A977C5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5BBAD2B1-48E4-40BE-AF8C-369D868C4200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4201C545-E66A-4C0F-9912-35E243690D25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FE8339A6-EF42-4990-A206-1E0E8826A605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CC2769A8-A21B-48B6-BC58-48D2F0D19A67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8927771C-7A22-4513-A959-BA7AA0D2EE55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1F3576CB-885A-4971-9FBF-0331A0F7DBDB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DF2FC30-6C48-4244-89A3-354CD42DC2CD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29D255A-CA2E-4FD0-9DDA-66026D846967}"/>
              </a:ext>
            </a:extLst>
          </p:cNvPr>
          <p:cNvGrpSpPr/>
          <p:nvPr/>
        </p:nvGrpSpPr>
        <p:grpSpPr>
          <a:xfrm>
            <a:off x="4695951" y="2001008"/>
            <a:ext cx="1057656" cy="2464611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9E211B2-0D2E-4DFF-A70E-229E44967010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147B22F-9FBE-4AFC-9B3C-33C4D5C29DA7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563DE4E-251D-4BF7-8C39-13BB7229BD2F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C230C7D-35A6-4F4D-BA73-B3A36B898E09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92063B6-03E1-4F3B-9947-E7185BC05567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35257E3-653E-4A78-BED3-EA211094932A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271565-E684-4753-BCB0-F9EB95B5BE6A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CBA89C4-323F-43EE-9695-369F2C0502E4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517FF6-2AB8-44E3-8532-F48CF93A2C6C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CB3BDDF-8714-4805-B988-8E8A55A7F993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A9F6312-E645-4EB4-81A8-D9AB0E340083}"/>
              </a:ext>
            </a:extLst>
          </p:cNvPr>
          <p:cNvGrpSpPr/>
          <p:nvPr/>
        </p:nvGrpSpPr>
        <p:grpSpPr>
          <a:xfrm>
            <a:off x="6438393" y="2001008"/>
            <a:ext cx="2115310" cy="2464610"/>
            <a:chOff x="1126836" y="2001008"/>
            <a:chExt cx="2724728" cy="3402265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FCC12C89-0083-4991-9B64-6967EF6C43DD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025BAA9-ED78-47A6-B095-06492995F11F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E0888DCF-553F-437D-9076-218B8603AAD1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020CA7F-3DC8-47BC-AE3B-64979A746276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DB13650E-CCE2-4C9C-8E7E-67295AC8D3B2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785CDF96-F98D-46CB-8D26-C6E092F7BE00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564AC6-E5B5-47D8-9B82-9FB4A6DBC733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8349BF3A-4893-4AC3-A60C-3BA8C2BF3D69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D9EE571C-CD17-4BB2-ACB8-860EF7BC6BCE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AB65383B-8AD7-4970-9DB5-75EDC70A1DE0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521F027-0DA3-4E2E-A5D0-926B51B7D296}"/>
              </a:ext>
            </a:extLst>
          </p:cNvPr>
          <p:cNvGrpSpPr/>
          <p:nvPr/>
        </p:nvGrpSpPr>
        <p:grpSpPr>
          <a:xfrm>
            <a:off x="7496047" y="2001008"/>
            <a:ext cx="1057656" cy="2464611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0DE4957-7061-4F45-AAE7-0EEEC63036B0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F66320-06AF-4083-BC21-446515104732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CB9EFB4-2A28-4920-A7F5-23F34858DD38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123FFC3-82FD-4140-B1D3-7ED087BD4B62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47557A4-8B60-4C72-9F84-9CB9FEFC5604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E05BB7A-22B4-4E33-A009-BB12497327F6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187AF6F-C67B-4E72-849E-0A17C3252787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C4AA2DE-7E06-401C-B5EB-F3C945168557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2DEB953-9419-4B94-B31A-15EE0F7A06B7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43C3634-F743-44C3-AE1C-C91BE3868ABA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273C5DF-AC5F-4D85-8E80-7DDB3CAED577}"/>
              </a:ext>
            </a:extLst>
          </p:cNvPr>
          <p:cNvGrpSpPr/>
          <p:nvPr/>
        </p:nvGrpSpPr>
        <p:grpSpPr>
          <a:xfrm>
            <a:off x="1895854" y="2001008"/>
            <a:ext cx="1057656" cy="2464611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5C43781-ACCA-4305-A317-D8A4A7D9F0AC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6B49CCD-A8A7-4C1C-906C-541554603EAD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7134A9-1D18-4663-B460-6660E9E44333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CE31A9D-322E-4203-BA13-03AF78C59851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5C7839D-0A06-4725-8090-0AE733115A7F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EC42C77-3D65-4234-BF9C-A1E62FA8A465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24D487A-6B5B-4C88-B6E6-C5FDFA08BDAE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E0F0250-F9A1-408E-A654-B567390583AD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E7D9D89-8E4C-4376-9CF7-B1F98A51C09C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50ED8D9-CEDF-4CCB-8873-D500785384C2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36F6B27-64F3-43D9-BF0E-083EA73FB972}"/>
              </a:ext>
            </a:extLst>
          </p:cNvPr>
          <p:cNvGrpSpPr/>
          <p:nvPr/>
        </p:nvGrpSpPr>
        <p:grpSpPr>
          <a:xfrm>
            <a:off x="9238489" y="2001008"/>
            <a:ext cx="2115311" cy="2464610"/>
            <a:chOff x="1126836" y="2001008"/>
            <a:chExt cx="2724728" cy="3402265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C272F9E-6300-48C4-96C8-A6BAE7F6E384}"/>
                </a:ext>
              </a:extLst>
            </p:cNvPr>
            <p:cNvSpPr/>
            <p:nvPr/>
          </p:nvSpPr>
          <p:spPr>
            <a:xfrm>
              <a:off x="1126836" y="51354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7BCB41E-DE04-46E2-AEA4-7E46E732C743}"/>
                </a:ext>
              </a:extLst>
            </p:cNvPr>
            <p:cNvSpPr/>
            <p:nvPr/>
          </p:nvSpPr>
          <p:spPr>
            <a:xfrm>
              <a:off x="1126836" y="478715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2DDDED65-3400-4C7C-8B83-F86AE893CA85}"/>
                </a:ext>
              </a:extLst>
            </p:cNvPr>
            <p:cNvSpPr/>
            <p:nvPr/>
          </p:nvSpPr>
          <p:spPr>
            <a:xfrm>
              <a:off x="1126836" y="443888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A5F8A554-EF52-4270-A4CC-4F9931316DA4}"/>
                </a:ext>
              </a:extLst>
            </p:cNvPr>
            <p:cNvSpPr/>
            <p:nvPr/>
          </p:nvSpPr>
          <p:spPr>
            <a:xfrm>
              <a:off x="1126836" y="409061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B1CE938B-85BF-43A9-953B-4E1E4DF32B10}"/>
                </a:ext>
              </a:extLst>
            </p:cNvPr>
            <p:cNvSpPr/>
            <p:nvPr/>
          </p:nvSpPr>
          <p:spPr>
            <a:xfrm>
              <a:off x="1126836" y="3394080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E0BD204-BE12-4700-AB2F-714006FE918C}"/>
                </a:ext>
              </a:extLst>
            </p:cNvPr>
            <p:cNvSpPr/>
            <p:nvPr/>
          </p:nvSpPr>
          <p:spPr>
            <a:xfrm>
              <a:off x="1126836" y="374234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548CACEC-C179-493E-BFD4-8EB6876031F8}"/>
                </a:ext>
              </a:extLst>
            </p:cNvPr>
            <p:cNvSpPr/>
            <p:nvPr/>
          </p:nvSpPr>
          <p:spPr>
            <a:xfrm>
              <a:off x="1126836" y="3045812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C97B7CB-028F-4B1F-A1D7-0B244B77C352}"/>
                </a:ext>
              </a:extLst>
            </p:cNvPr>
            <p:cNvSpPr/>
            <p:nvPr/>
          </p:nvSpPr>
          <p:spPr>
            <a:xfrm>
              <a:off x="1126836" y="2697544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EAC8715D-B306-4BA9-BC96-E5DF93AD26EC}"/>
                </a:ext>
              </a:extLst>
            </p:cNvPr>
            <p:cNvSpPr/>
            <p:nvPr/>
          </p:nvSpPr>
          <p:spPr>
            <a:xfrm>
              <a:off x="1126836" y="2349276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7CB399F-4CFD-49D7-8BF0-92606D401799}"/>
                </a:ext>
              </a:extLst>
            </p:cNvPr>
            <p:cNvSpPr/>
            <p:nvPr/>
          </p:nvSpPr>
          <p:spPr>
            <a:xfrm>
              <a:off x="1126836" y="2001008"/>
              <a:ext cx="2724728" cy="2678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C8F7A5-972A-45FF-95EA-4AB3396E4184}"/>
              </a:ext>
            </a:extLst>
          </p:cNvPr>
          <p:cNvGrpSpPr/>
          <p:nvPr/>
        </p:nvGrpSpPr>
        <p:grpSpPr>
          <a:xfrm>
            <a:off x="10296144" y="2001008"/>
            <a:ext cx="1057656" cy="2464611"/>
            <a:chOff x="6096000" y="2444353"/>
            <a:chExt cx="1362365" cy="3402266"/>
          </a:xfr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</a:gra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072DFBF-5296-46DC-92ED-1D8B877887CC}"/>
                </a:ext>
              </a:extLst>
            </p:cNvPr>
            <p:cNvSpPr/>
            <p:nvPr/>
          </p:nvSpPr>
          <p:spPr>
            <a:xfrm>
              <a:off x="6096000" y="244435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C4BE27A-C706-4603-8055-63451612BDDF}"/>
                </a:ext>
              </a:extLst>
            </p:cNvPr>
            <p:cNvSpPr/>
            <p:nvPr/>
          </p:nvSpPr>
          <p:spPr>
            <a:xfrm>
              <a:off x="6096000" y="279262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13E2131-3E92-4066-AEB0-ED0C021E1E9E}"/>
                </a:ext>
              </a:extLst>
            </p:cNvPr>
            <p:cNvSpPr/>
            <p:nvPr/>
          </p:nvSpPr>
          <p:spPr>
            <a:xfrm>
              <a:off x="6096000" y="314088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AF5352D-56E8-42BE-8B7B-E3215CBF49A7}"/>
                </a:ext>
              </a:extLst>
            </p:cNvPr>
            <p:cNvSpPr/>
            <p:nvPr/>
          </p:nvSpPr>
          <p:spPr>
            <a:xfrm>
              <a:off x="6096000" y="348915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18C0CA2-D3A7-42C9-A371-A78463B92675}"/>
                </a:ext>
              </a:extLst>
            </p:cNvPr>
            <p:cNvSpPr/>
            <p:nvPr/>
          </p:nvSpPr>
          <p:spPr>
            <a:xfrm>
              <a:off x="6096000" y="3837425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F9CFFD5-1448-47E0-B0A0-80D83AA5953A}"/>
                </a:ext>
              </a:extLst>
            </p:cNvPr>
            <p:cNvSpPr/>
            <p:nvPr/>
          </p:nvSpPr>
          <p:spPr>
            <a:xfrm>
              <a:off x="6096000" y="4185693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E6EC2AD-CD28-4F0A-93F4-D4557FFAF3B0}"/>
                </a:ext>
              </a:extLst>
            </p:cNvPr>
            <p:cNvSpPr/>
            <p:nvPr/>
          </p:nvSpPr>
          <p:spPr>
            <a:xfrm>
              <a:off x="6096000" y="45339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AEF6CF8-84F9-4189-A006-195282C16FA5}"/>
                </a:ext>
              </a:extLst>
            </p:cNvPr>
            <p:cNvSpPr/>
            <p:nvPr/>
          </p:nvSpPr>
          <p:spPr>
            <a:xfrm>
              <a:off x="6096000" y="4882229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39AF2F3-5E8C-42F9-A889-CC8DA1DC5B79}"/>
                </a:ext>
              </a:extLst>
            </p:cNvPr>
            <p:cNvSpPr/>
            <p:nvPr/>
          </p:nvSpPr>
          <p:spPr>
            <a:xfrm>
              <a:off x="6096000" y="5230497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82F938-16A9-4FBF-B2D3-50760C90E236}"/>
                </a:ext>
              </a:extLst>
            </p:cNvPr>
            <p:cNvSpPr/>
            <p:nvPr/>
          </p:nvSpPr>
          <p:spPr>
            <a:xfrm>
              <a:off x="6096000" y="5578761"/>
              <a:ext cx="1362365" cy="267858"/>
            </a:xfrm>
            <a:custGeom>
              <a:avLst/>
              <a:gdLst>
                <a:gd name="connsiteX0" fmla="*/ 0 w 1362365"/>
                <a:gd name="connsiteY0" fmla="*/ 0 h 267858"/>
                <a:gd name="connsiteX1" fmla="*/ 1228436 w 1362365"/>
                <a:gd name="connsiteY1" fmla="*/ 0 h 267858"/>
                <a:gd name="connsiteX2" fmla="*/ 1362365 w 1362365"/>
                <a:gd name="connsiteY2" fmla="*/ 133929 h 267858"/>
                <a:gd name="connsiteX3" fmla="*/ 1362364 w 1362365"/>
                <a:gd name="connsiteY3" fmla="*/ 133929 h 267858"/>
                <a:gd name="connsiteX4" fmla="*/ 1228435 w 1362365"/>
                <a:gd name="connsiteY4" fmla="*/ 267858 h 267858"/>
                <a:gd name="connsiteX5" fmla="*/ 0 w 1362365"/>
                <a:gd name="connsiteY5" fmla="*/ 267858 h 267858"/>
                <a:gd name="connsiteX6" fmla="*/ 0 w 1362365"/>
                <a:gd name="connsiteY6" fmla="*/ 0 h 2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365" h="267858">
                  <a:moveTo>
                    <a:pt x="0" y="0"/>
                  </a:moveTo>
                  <a:lnTo>
                    <a:pt x="1228436" y="0"/>
                  </a:lnTo>
                  <a:cubicBezTo>
                    <a:pt x="1302403" y="0"/>
                    <a:pt x="1362365" y="59962"/>
                    <a:pt x="1362365" y="133929"/>
                  </a:cubicBezTo>
                  <a:lnTo>
                    <a:pt x="1362364" y="133929"/>
                  </a:lnTo>
                  <a:cubicBezTo>
                    <a:pt x="1362364" y="207896"/>
                    <a:pt x="1302402" y="267858"/>
                    <a:pt x="1228435" y="267858"/>
                  </a:cubicBezTo>
                  <a:lnTo>
                    <a:pt x="0" y="267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C131C9D-F1AC-4F4E-B5BB-AB8504F02973}"/>
              </a:ext>
            </a:extLst>
          </p:cNvPr>
          <p:cNvGrpSpPr/>
          <p:nvPr/>
        </p:nvGrpSpPr>
        <p:grpSpPr>
          <a:xfrm>
            <a:off x="838201" y="4614831"/>
            <a:ext cx="2115310" cy="1545645"/>
            <a:chOff x="6697329" y="1204614"/>
            <a:chExt cx="2202817" cy="1545645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5C08685-B9C8-47B7-B520-33E7D85BD45A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CE8C2D3-131D-4D05-BA98-14985D1E0A05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88E2806-4C26-4537-BFCF-0930E33C33F8}"/>
              </a:ext>
            </a:extLst>
          </p:cNvPr>
          <p:cNvGrpSpPr/>
          <p:nvPr/>
        </p:nvGrpSpPr>
        <p:grpSpPr>
          <a:xfrm>
            <a:off x="3638297" y="4614831"/>
            <a:ext cx="2115310" cy="1545645"/>
            <a:chOff x="6697329" y="1204614"/>
            <a:chExt cx="2202817" cy="1545645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FC984B5-C060-443C-B20D-CF0D5DE88F08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BCBB845-7612-4753-B3CE-59CB21975DC1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409C5A6-7EC2-48AD-B8CE-91776DC43EE1}"/>
              </a:ext>
            </a:extLst>
          </p:cNvPr>
          <p:cNvGrpSpPr/>
          <p:nvPr/>
        </p:nvGrpSpPr>
        <p:grpSpPr>
          <a:xfrm>
            <a:off x="6438393" y="4614831"/>
            <a:ext cx="2115310" cy="1545645"/>
            <a:chOff x="6697329" y="1204614"/>
            <a:chExt cx="2202817" cy="1545645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CB39212-9221-40A5-85F8-1824DA4B6315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13ED833-2521-49E4-BFEB-B3C732ED2FF6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516EAE2-B886-4630-8A76-39CB3A83088C}"/>
              </a:ext>
            </a:extLst>
          </p:cNvPr>
          <p:cNvGrpSpPr/>
          <p:nvPr/>
        </p:nvGrpSpPr>
        <p:grpSpPr>
          <a:xfrm>
            <a:off x="9238489" y="4614831"/>
            <a:ext cx="2115310" cy="1545645"/>
            <a:chOff x="6697329" y="1204614"/>
            <a:chExt cx="2202817" cy="1545645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083535F-2645-46A6-BD57-AE37FCE665FA}"/>
                </a:ext>
              </a:extLst>
            </p:cNvPr>
            <p:cNvSpPr txBox="1"/>
            <p:nvPr/>
          </p:nvSpPr>
          <p:spPr>
            <a:xfrm>
              <a:off x="6697329" y="1204614"/>
              <a:ext cx="220281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00DF062-E817-46E9-AB0E-5E92C8994ED7}"/>
                </a:ext>
              </a:extLst>
            </p:cNvPr>
            <p:cNvSpPr txBox="1"/>
            <p:nvPr/>
          </p:nvSpPr>
          <p:spPr>
            <a:xfrm>
              <a:off x="6703176" y="1642263"/>
              <a:ext cx="219697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093AD312-7FC2-4F02-89CB-1D56605AC86D}"/>
              </a:ext>
            </a:extLst>
          </p:cNvPr>
          <p:cNvSpPr txBox="1"/>
          <p:nvPr/>
        </p:nvSpPr>
        <p:spPr>
          <a:xfrm>
            <a:off x="9712493" y="1151156"/>
            <a:ext cx="11673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187200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8482</TotalTime>
  <Words>374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Rectangle Fraction Chart for PowerPoint</vt:lpstr>
      <vt:lpstr>Rectangle Fraction Chart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Rectangle Fraction Chart for PowerPoint</dc:title>
  <dc:creator>PresentationGO.com</dc:creator>
  <dc:description>© Copyright PresentationGO.com</dc:description>
  <dcterms:created xsi:type="dcterms:W3CDTF">2014-11-26T05:14:11Z</dcterms:created>
  <dcterms:modified xsi:type="dcterms:W3CDTF">2019-02-05T17:00:38Z</dcterms:modified>
  <cp:category>Charts &amp; Diagrams</cp:category>
</cp:coreProperties>
</file>