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F1D"/>
    <a:srgbClr val="193513"/>
    <a:srgbClr val="5C732F"/>
    <a:srgbClr val="365E20"/>
    <a:srgbClr val="2B5D21"/>
    <a:srgbClr val="224A1A"/>
    <a:srgbClr val="2B5D17"/>
    <a:srgbClr val="26501C"/>
    <a:srgbClr val="204418"/>
    <a:srgbClr val="11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52" autoAdjust="0"/>
    <p:restoredTop sz="94660"/>
  </p:normalViewPr>
  <p:slideViewPr>
    <p:cSldViewPr>
      <p:cViewPr>
        <p:scale>
          <a:sx n="100" d="100"/>
          <a:sy n="100" d="100"/>
        </p:scale>
        <p:origin x="-2040" y="-306"/>
      </p:cViewPr>
      <p:guideLst>
        <p:guide orient="horz" pos="23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E7D6-9AC5-4F25-9208-9EAF737F746D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FA11-CCC4-4A1E-9AAE-FEE049597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E7D6-9AC5-4F25-9208-9EAF737F746D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FA11-CCC4-4A1E-9AAE-FEE049597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E7D6-9AC5-4F25-9208-9EAF737F746D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FA11-CCC4-4A1E-9AAE-FEE049597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E7D6-9AC5-4F25-9208-9EAF737F746D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FA11-CCC4-4A1E-9AAE-FEE049597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E7D6-9AC5-4F25-9208-9EAF737F746D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FA11-CCC4-4A1E-9AAE-FEE049597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E7D6-9AC5-4F25-9208-9EAF737F746D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FA11-CCC4-4A1E-9AAE-FEE049597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E7D6-9AC5-4F25-9208-9EAF737F746D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FA11-CCC4-4A1E-9AAE-FEE049597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E7D6-9AC5-4F25-9208-9EAF737F746D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FA11-CCC4-4A1E-9AAE-FEE049597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E7D6-9AC5-4F25-9208-9EAF737F746D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FA11-CCC4-4A1E-9AAE-FEE049597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E7D6-9AC5-4F25-9208-9EAF737F746D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FA11-CCC4-4A1E-9AAE-FEE049597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E7D6-9AC5-4F25-9208-9EAF737F746D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FA11-CCC4-4A1E-9AAE-FEE049597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E7D6-9AC5-4F25-9208-9EAF737F746D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FA11-CCC4-4A1E-9AAE-FEE049597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diagrams-desig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50000"/>
              </a:schemeClr>
            </a:gs>
            <a:gs pos="29000">
              <a:schemeClr val="tx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9975" y="1917700"/>
            <a:ext cx="1422400" cy="297815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09800" y="1917700"/>
            <a:ext cx="1403350" cy="330835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8200" y="1917700"/>
            <a:ext cx="1377950" cy="3594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500" y="5073650"/>
            <a:ext cx="2178050" cy="844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scene3d>
            <a:camera prst="perspectiveRelaxed">
              <a:rot lat="20157286" lon="5051199" rev="16377604"/>
            </a:camera>
            <a:lightRig rig="flat" dir="t">
              <a:rot lat="0" lon="0" rev="2400000"/>
            </a:lightRig>
          </a:scene3d>
          <a:sp3d extrusionH="120650" contourW="6350" prstMaterial="softEdge"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4125" y="4905375"/>
            <a:ext cx="2178050" cy="844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scene3d>
            <a:camera prst="perspectiveRelaxed">
              <a:rot lat="20157286" lon="5051199" rev="16377604"/>
            </a:camera>
            <a:lightRig rig="flat" dir="t">
              <a:rot lat="0" lon="0" rev="2400000"/>
            </a:lightRig>
          </a:scene3d>
          <a:sp3d extrusionH="120650" contourW="6350" prstMaterial="softEdge"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39925" y="4733925"/>
            <a:ext cx="2178050" cy="84455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  <a:scene3d>
            <a:camera prst="perspectiveRelaxed">
              <a:rot lat="20157286" lon="5051199" rev="16377604"/>
            </a:camera>
            <a:lightRig rig="flat" dir="t">
              <a:rot lat="0" lon="0" rev="2400000"/>
            </a:lightRig>
          </a:scene3d>
          <a:sp3d extrusionH="120650" contourW="6350" prstMaterial="softEdge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22550" y="4565650"/>
            <a:ext cx="2178050" cy="84455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  <a:scene3d>
            <a:camera prst="perspectiveRelaxed">
              <a:rot lat="20157286" lon="5051199" rev="16377604"/>
            </a:camera>
            <a:lightRig rig="flat" dir="t">
              <a:rot lat="0" lon="0" rev="2400000"/>
            </a:lightRig>
          </a:scene3d>
          <a:sp3d extrusionH="120650" contourW="6350" prstMaterial="softEdge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27400" y="4394200"/>
            <a:ext cx="2178050" cy="844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C96009"/>
            </a:solidFill>
          </a:ln>
          <a:scene3d>
            <a:camera prst="perspectiveRelaxed">
              <a:rot lat="20157286" lon="5051199" rev="16377604"/>
            </a:camera>
            <a:lightRig rig="flat" dir="t">
              <a:rot lat="0" lon="0" rev="2400000"/>
            </a:lightRig>
          </a:scene3d>
          <a:sp3d extrusionH="120650" contourW="6350" prstMaterial="softEdge"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0025" y="4225925"/>
            <a:ext cx="2178050" cy="844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C96009"/>
            </a:solidFill>
          </a:ln>
          <a:scene3d>
            <a:camera prst="perspectiveRelaxed">
              <a:rot lat="20157286" lon="5051199" rev="16377604"/>
            </a:camera>
            <a:lightRig rig="flat" dir="t">
              <a:rot lat="0" lon="0" rev="2400000"/>
            </a:lightRig>
          </a:scene3d>
          <a:sp3d extrusionH="120650" contourW="6350" prstMaterial="softEdge"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94450" y="1911350"/>
            <a:ext cx="2133600" cy="31432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50000" y="1917700"/>
            <a:ext cx="186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TEXT HERE!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94450" y="3223994"/>
            <a:ext cx="2133600" cy="31432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50000" y="3230344"/>
            <a:ext cx="186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TEXT HERE!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394450" y="4554319"/>
            <a:ext cx="2133600" cy="3143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000" y="4560669"/>
            <a:ext cx="186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TEXT HERE!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350000" y="2225675"/>
            <a:ext cx="2178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 DIAGRAMS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 DIAGRAMS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 DIAGRAMS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50000" y="3535144"/>
            <a:ext cx="2178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 DIAGRAMS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 DIAGRAMS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 DIAGRAMS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50000" y="4871819"/>
            <a:ext cx="2178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 DIAGRAMS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 DIAGRAMS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 DIAGRAMS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650" y="1949450"/>
            <a:ext cx="128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TEXT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60600" y="1944271"/>
            <a:ext cx="128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76650" y="1939092"/>
            <a:ext cx="128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TEXT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92175" y="2321778"/>
            <a:ext cx="1289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270125" y="2317750"/>
            <a:ext cx="1289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657600" y="2313722"/>
            <a:ext cx="1289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BIZDESIGN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249271" y="230355"/>
            <a:ext cx="868044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Free Diagrams-ALLPPT.com</a:t>
            </a:r>
            <a:endParaRPr lang="en-US" altLang="ko-KR" sz="3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28653" y="897105"/>
            <a:ext cx="8102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own sub headline</a:t>
            </a:r>
            <a:endParaRPr lang="en-US" altLang="ko-KR" sz="13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</a:t>
            </a:r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54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Stair Diagram PPT</dc:title>
  <dc:creator>ALLPPT.com</dc:creator>
  <cp:lastModifiedBy>Registered User</cp:lastModifiedBy>
  <cp:revision>99</cp:revision>
  <dcterms:created xsi:type="dcterms:W3CDTF">2010-07-10T14:21:35Z</dcterms:created>
  <dcterms:modified xsi:type="dcterms:W3CDTF">2014-02-05T11:11:58Z</dcterms:modified>
</cp:coreProperties>
</file>