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6EDAA6A1-70B8-4F99-B6EF-3B5518C7098A}"/>
              </a:ext>
            </a:extLst>
          </p:cNvPr>
          <p:cNvGrpSpPr/>
          <p:nvPr/>
        </p:nvGrpSpPr>
        <p:grpSpPr>
          <a:xfrm>
            <a:off x="0" y="1831798"/>
            <a:ext cx="4934396" cy="4265703"/>
            <a:chOff x="-1053816" y="2044537"/>
            <a:chExt cx="4430486" cy="3535467"/>
          </a:xfrm>
        </p:grpSpPr>
        <p:grpSp>
          <p:nvGrpSpPr>
            <p:cNvPr id="249" name="Group 16">
              <a:extLst>
                <a:ext uri="{FF2B5EF4-FFF2-40B4-BE49-F238E27FC236}">
                  <a16:creationId xmlns:a16="http://schemas.microsoft.com/office/drawing/2014/main" id="{25A52B34-0F77-4220-96F9-D384B294ADE9}"/>
                </a:ext>
              </a:extLst>
            </p:cNvPr>
            <p:cNvGrpSpPr/>
            <p:nvPr/>
          </p:nvGrpSpPr>
          <p:grpSpPr>
            <a:xfrm>
              <a:off x="-1053816" y="2044537"/>
              <a:ext cx="3497886" cy="3437092"/>
              <a:chOff x="-1865617" y="2199669"/>
              <a:chExt cx="11362682" cy="3437092"/>
            </a:xfrm>
          </p:grpSpPr>
          <p:sp>
            <p:nvSpPr>
              <p:cNvPr id="255" name="Rectangle 15">
                <a:extLst>
                  <a:ext uri="{FF2B5EF4-FFF2-40B4-BE49-F238E27FC236}">
                    <a16:creationId xmlns:a16="http://schemas.microsoft.com/office/drawing/2014/main" id="{769C6D70-EDEA-4CE1-94C8-D6F6181176EF}"/>
                  </a:ext>
                </a:extLst>
              </p:cNvPr>
              <p:cNvSpPr/>
              <p:nvPr/>
            </p:nvSpPr>
            <p:spPr>
              <a:xfrm>
                <a:off x="-1865617" y="5028975"/>
                <a:ext cx="10961553" cy="60778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Rectangle 14">
                <a:extLst>
                  <a:ext uri="{FF2B5EF4-FFF2-40B4-BE49-F238E27FC236}">
                    <a16:creationId xmlns:a16="http://schemas.microsoft.com/office/drawing/2014/main" id="{58BE4292-407F-468E-B81F-9B8306F6BDF5}"/>
                  </a:ext>
                </a:extLst>
              </p:cNvPr>
              <p:cNvSpPr/>
              <p:nvPr/>
            </p:nvSpPr>
            <p:spPr>
              <a:xfrm>
                <a:off x="-1865617" y="4362431"/>
                <a:ext cx="10903187" cy="6077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Rectangle 13">
                <a:extLst>
                  <a:ext uri="{FF2B5EF4-FFF2-40B4-BE49-F238E27FC236}">
                    <a16:creationId xmlns:a16="http://schemas.microsoft.com/office/drawing/2014/main" id="{0471DD2C-49DC-48CE-9BAE-445D0B3B1880}"/>
                  </a:ext>
                </a:extLst>
              </p:cNvPr>
              <p:cNvSpPr/>
              <p:nvPr/>
            </p:nvSpPr>
            <p:spPr>
              <a:xfrm>
                <a:off x="-1865617" y="3695887"/>
                <a:ext cx="10903187" cy="60778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Rectangle 12">
                <a:extLst>
                  <a:ext uri="{FF2B5EF4-FFF2-40B4-BE49-F238E27FC236}">
                    <a16:creationId xmlns:a16="http://schemas.microsoft.com/office/drawing/2014/main" id="{4949D9A7-F7B3-4A77-9F88-9B6BEB9FF16A}"/>
                  </a:ext>
                </a:extLst>
              </p:cNvPr>
              <p:cNvSpPr/>
              <p:nvPr/>
            </p:nvSpPr>
            <p:spPr>
              <a:xfrm>
                <a:off x="-1865617" y="2199669"/>
                <a:ext cx="11362682" cy="145011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0" name="Group 11">
              <a:extLst>
                <a:ext uri="{FF2B5EF4-FFF2-40B4-BE49-F238E27FC236}">
                  <a16:creationId xmlns:a16="http://schemas.microsoft.com/office/drawing/2014/main" id="{BCABAAE5-D27C-4464-BFC7-9DA32D3D27D1}"/>
                </a:ext>
              </a:extLst>
            </p:cNvPr>
            <p:cNvGrpSpPr/>
            <p:nvPr/>
          </p:nvGrpSpPr>
          <p:grpSpPr>
            <a:xfrm>
              <a:off x="1067896" y="2086676"/>
              <a:ext cx="2308774" cy="3493328"/>
              <a:chOff x="803295" y="2132856"/>
              <a:chExt cx="2308774" cy="3493328"/>
            </a:xfrm>
          </p:grpSpPr>
          <p:sp>
            <p:nvSpPr>
              <p:cNvPr id="251" name="Rectangle 9">
                <a:extLst>
                  <a:ext uri="{FF2B5EF4-FFF2-40B4-BE49-F238E27FC236}">
                    <a16:creationId xmlns:a16="http://schemas.microsoft.com/office/drawing/2014/main" id="{BA530B52-A422-44CA-9CE5-AF7DA5B6598B}"/>
                  </a:ext>
                </a:extLst>
              </p:cNvPr>
              <p:cNvSpPr/>
              <p:nvPr/>
            </p:nvSpPr>
            <p:spPr>
              <a:xfrm>
                <a:off x="1392955" y="5004411"/>
                <a:ext cx="1154259" cy="62177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prstMaterial="matte"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Rectangle 8">
                <a:extLst>
                  <a:ext uri="{FF2B5EF4-FFF2-40B4-BE49-F238E27FC236}">
                    <a16:creationId xmlns:a16="http://schemas.microsoft.com/office/drawing/2014/main" id="{B75B922F-B51A-4C52-A429-1263B7502AAD}"/>
                  </a:ext>
                </a:extLst>
              </p:cNvPr>
              <p:cNvSpPr/>
              <p:nvPr/>
            </p:nvSpPr>
            <p:spPr>
              <a:xfrm>
                <a:off x="1392015" y="4337453"/>
                <a:ext cx="1154259" cy="62177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prstMaterial="matte">
                <a:extrusionClr>
                  <a:schemeClr val="accent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Rectangle 7">
                <a:extLst>
                  <a:ext uri="{FF2B5EF4-FFF2-40B4-BE49-F238E27FC236}">
                    <a16:creationId xmlns:a16="http://schemas.microsoft.com/office/drawing/2014/main" id="{DF8D107C-BD11-4B85-9F04-F287112C2BBC}"/>
                  </a:ext>
                </a:extLst>
              </p:cNvPr>
              <p:cNvSpPr/>
              <p:nvPr/>
            </p:nvSpPr>
            <p:spPr>
              <a:xfrm>
                <a:off x="1391075" y="3672374"/>
                <a:ext cx="1154259" cy="62177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prstMaterial="matte">
                <a:extrusionClr>
                  <a:schemeClr val="accent3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Up Arrow 6">
                <a:extLst>
                  <a:ext uri="{FF2B5EF4-FFF2-40B4-BE49-F238E27FC236}">
                    <a16:creationId xmlns:a16="http://schemas.microsoft.com/office/drawing/2014/main" id="{9AD5172C-36BD-434D-9D8A-E9E296D6F178}"/>
                  </a:ext>
                </a:extLst>
              </p:cNvPr>
              <p:cNvSpPr/>
              <p:nvPr/>
            </p:nvSpPr>
            <p:spPr>
              <a:xfrm>
                <a:off x="803295" y="2132856"/>
                <a:ext cx="2308774" cy="1515597"/>
              </a:xfrm>
              <a:prstGeom prst="upArrow">
                <a:avLst>
                  <a:gd name="adj1" fmla="val 50000"/>
                  <a:gd name="adj2" fmla="val 52264"/>
                </a:avLst>
              </a:prstGeom>
              <a:solidFill>
                <a:schemeClr val="accent4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prstMaterial="matte">
                <a:extrusionClr>
                  <a:schemeClr val="accent4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5BC0723E-1BF8-4372-A8F6-F62239043F38}"/>
              </a:ext>
            </a:extLst>
          </p:cNvPr>
          <p:cNvSpPr txBox="1"/>
          <p:nvPr/>
        </p:nvSpPr>
        <p:spPr>
          <a:xfrm>
            <a:off x="1330246" y="253733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01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D28969F3-E5D0-445F-AC9F-1175518DF47F}"/>
              </a:ext>
            </a:extLst>
          </p:cNvPr>
          <p:cNvSpPr txBox="1"/>
          <p:nvPr/>
        </p:nvSpPr>
        <p:spPr>
          <a:xfrm>
            <a:off x="1330246" y="384169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02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53F68406-E9B5-43BA-997B-B65E4962FC41}"/>
              </a:ext>
            </a:extLst>
          </p:cNvPr>
          <p:cNvSpPr txBox="1"/>
          <p:nvPr/>
        </p:nvSpPr>
        <p:spPr>
          <a:xfrm>
            <a:off x="1330246" y="464173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03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C5F6BC4-4D74-4778-ABAF-9A9F71800D71}"/>
              </a:ext>
            </a:extLst>
          </p:cNvPr>
          <p:cNvSpPr txBox="1"/>
          <p:nvPr/>
        </p:nvSpPr>
        <p:spPr>
          <a:xfrm>
            <a:off x="1330246" y="545239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04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45BA956-20D3-4067-8954-440E9926AD47}"/>
              </a:ext>
            </a:extLst>
          </p:cNvPr>
          <p:cNvSpPr txBox="1"/>
          <p:nvPr/>
        </p:nvSpPr>
        <p:spPr>
          <a:xfrm>
            <a:off x="5068085" y="2444169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</a:rPr>
              <a:t>67</a:t>
            </a:r>
            <a:r>
              <a:rPr lang="en-US" altLang="ko-KR" sz="1400" b="1" dirty="0">
                <a:solidFill>
                  <a:schemeClr val="accent4"/>
                </a:solidFill>
              </a:rPr>
              <a:t>%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2E4B60F0-C7F2-4B35-8B1F-3490A49BBF39}"/>
              </a:ext>
            </a:extLst>
          </p:cNvPr>
          <p:cNvSpPr txBox="1"/>
          <p:nvPr/>
        </p:nvSpPr>
        <p:spPr>
          <a:xfrm>
            <a:off x="6096000" y="2505725"/>
            <a:ext cx="518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2D58E5B-65A2-4BB7-A058-8F18D3EEA89B}"/>
              </a:ext>
            </a:extLst>
          </p:cNvPr>
          <p:cNvSpPr txBox="1"/>
          <p:nvPr/>
        </p:nvSpPr>
        <p:spPr>
          <a:xfrm>
            <a:off x="5068085" y="3446077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</a:rPr>
              <a:t>47</a:t>
            </a:r>
            <a:r>
              <a:rPr lang="en-US" altLang="ko-KR" sz="1400" b="1" dirty="0">
                <a:solidFill>
                  <a:schemeClr val="accent3"/>
                </a:solidFill>
              </a:rPr>
              <a:t>%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418B9B5D-6BC5-49A3-8867-C78D1593FED8}"/>
              </a:ext>
            </a:extLst>
          </p:cNvPr>
          <p:cNvSpPr txBox="1"/>
          <p:nvPr/>
        </p:nvSpPr>
        <p:spPr>
          <a:xfrm>
            <a:off x="6096000" y="3507632"/>
            <a:ext cx="518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20DC4DA-87E7-4BC4-B6FD-61C78AE01A5D}"/>
              </a:ext>
            </a:extLst>
          </p:cNvPr>
          <p:cNvSpPr txBox="1"/>
          <p:nvPr/>
        </p:nvSpPr>
        <p:spPr>
          <a:xfrm>
            <a:off x="5068085" y="4447985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</a:rPr>
              <a:t>32</a:t>
            </a:r>
            <a:r>
              <a:rPr lang="en-US" altLang="ko-KR" sz="1400" b="1" dirty="0">
                <a:solidFill>
                  <a:schemeClr val="accent2"/>
                </a:solidFill>
              </a:rPr>
              <a:t>%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59491D7-F1FB-43BA-A5DF-8862F2D950B4}"/>
              </a:ext>
            </a:extLst>
          </p:cNvPr>
          <p:cNvSpPr txBox="1"/>
          <p:nvPr/>
        </p:nvSpPr>
        <p:spPr>
          <a:xfrm>
            <a:off x="6096000" y="4509539"/>
            <a:ext cx="518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DE7775A8-29C0-4E5C-B9FE-9656114B059C}"/>
              </a:ext>
            </a:extLst>
          </p:cNvPr>
          <p:cNvSpPr txBox="1"/>
          <p:nvPr/>
        </p:nvSpPr>
        <p:spPr>
          <a:xfrm>
            <a:off x="5068085" y="5507041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18</a:t>
            </a:r>
            <a:r>
              <a:rPr lang="en-US" altLang="ko-KR" sz="1400" b="1" dirty="0">
                <a:solidFill>
                  <a:schemeClr val="accent1"/>
                </a:solidFill>
              </a:rPr>
              <a:t>%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9AE121F-2E58-4589-8B18-8923589E5F7D}"/>
              </a:ext>
            </a:extLst>
          </p:cNvPr>
          <p:cNvSpPr txBox="1"/>
          <p:nvPr/>
        </p:nvSpPr>
        <p:spPr>
          <a:xfrm>
            <a:off x="6096000" y="5568597"/>
            <a:ext cx="518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11183</TotalTime>
  <Words>124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18</cp:revision>
  <dcterms:created xsi:type="dcterms:W3CDTF">2018-02-18T19:39:47Z</dcterms:created>
  <dcterms:modified xsi:type="dcterms:W3CDTF">2018-05-01T01:37:23Z</dcterms:modified>
</cp:coreProperties>
</file>