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8"/>
  </p:notesMasterIdLst>
  <p:sldIdLst>
    <p:sldId id="318" r:id="rId4"/>
    <p:sldId id="319" r:id="rId5"/>
    <p:sldId id="320" r:id="rId6"/>
    <p:sldId id="30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6D8A"/>
    <a:srgbClr val="44546A"/>
    <a:srgbClr val="FFC000"/>
    <a:srgbClr val="F3591F"/>
    <a:srgbClr val="BF9000"/>
    <a:srgbClr val="A9C500"/>
    <a:srgbClr val="1AA8FE"/>
    <a:srgbClr val="D33F0B"/>
    <a:srgbClr val="333F50"/>
    <a:srgbClr val="7A8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 varScale="1">
        <p:scale>
          <a:sx n="106" d="100"/>
          <a:sy n="106" d="100"/>
        </p:scale>
        <p:origin x="105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© Copyright </a:t>
            </a:r>
            <a:r>
              <a:rPr lang="en-US" b="1" dirty="0" smtClean="0"/>
              <a:t>PresentationGo.com</a:t>
            </a:r>
            <a:r>
              <a:rPr lang="en-US" dirty="0" smtClean="0"/>
              <a:t> – The free PowerPoint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10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© Copyright </a:t>
            </a:r>
            <a:r>
              <a:rPr lang="en-US" b="1" dirty="0" smtClean="0"/>
              <a:t>PresentationGo.com</a:t>
            </a:r>
            <a:r>
              <a:rPr lang="en-US" dirty="0" smtClean="0"/>
              <a:t> – The free PowerPoint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55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© Copyright </a:t>
            </a:r>
            <a:r>
              <a:rPr lang="en-US" b="1" dirty="0" smtClean="0"/>
              <a:t>PresentationGo.com</a:t>
            </a:r>
            <a:r>
              <a:rPr lang="en-US" dirty="0" smtClean="0"/>
              <a:t> – The free PowerPoint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22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© Copyright </a:t>
            </a:r>
            <a:r>
              <a:rPr lang="en-US" b="1" dirty="0" smtClean="0"/>
              <a:t>PresentationGo.com</a:t>
            </a:r>
            <a:r>
              <a:rPr lang="en-US" dirty="0" smtClean="0"/>
              <a:t> – The free PowerPoint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2"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rgbClr val="CDCDCD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90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12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430369" y="2633133"/>
            <a:ext cx="133126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effectLst/>
              </a:rPr>
              <a:t>Designed</a:t>
            </a:r>
            <a:r>
              <a:rPr lang="en-US" sz="1800" baseline="0" dirty="0" smtClean="0">
                <a:solidFill>
                  <a:schemeClr val="bg1"/>
                </a:solidFill>
                <a:effectLst/>
              </a:rPr>
              <a:t> by</a:t>
            </a:r>
            <a:endParaRPr lang="en-US" sz="1800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721306" y="6121399"/>
            <a:ext cx="274940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 smtClean="0">
                <a:solidFill>
                  <a:srgbClr val="A5CD00"/>
                </a:solidFill>
              </a:rPr>
              <a:t>T</a:t>
            </a:r>
            <a:r>
              <a:rPr lang="en-US" sz="1800" baseline="0" dirty="0" smtClean="0">
                <a:solidFill>
                  <a:srgbClr val="A5CD00"/>
                </a:solidFill>
              </a:rPr>
              <a:t>he free PowerPoint library</a:t>
            </a:r>
            <a:endParaRPr lang="en-US" sz="1800" dirty="0">
              <a:solidFill>
                <a:srgbClr val="A5C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 smtClean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 smtClean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  <a:endPara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  <a:endPara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  <a:endPara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  <a:endPara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 smtClean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 smtClean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601609" y="1455399"/>
            <a:ext cx="980121" cy="867233"/>
            <a:chOff x="5601609" y="1455399"/>
            <a:chExt cx="980121" cy="867233"/>
          </a:xfrm>
        </p:grpSpPr>
        <p:sp>
          <p:nvSpPr>
            <p:cNvPr id="107" name="Freeform 106"/>
            <p:cNvSpPr>
              <a:spLocks/>
            </p:cNvSpPr>
            <p:nvPr/>
          </p:nvSpPr>
          <p:spPr bwMode="auto">
            <a:xfrm rot="10800000">
              <a:off x="5601609" y="1455401"/>
              <a:ext cx="980121" cy="867231"/>
            </a:xfrm>
            <a:custGeom>
              <a:avLst/>
              <a:gdLst>
                <a:gd name="connsiteX0" fmla="*/ 149225 w 584200"/>
                <a:gd name="connsiteY0" fmla="*/ 93899 h 516912"/>
                <a:gd name="connsiteX1" fmla="*/ 158221 w 584200"/>
                <a:gd name="connsiteY1" fmla="*/ 73797 h 516912"/>
                <a:gd name="connsiteX2" fmla="*/ 164571 w 584200"/>
                <a:gd name="connsiteY2" fmla="*/ 51578 h 516912"/>
                <a:gd name="connsiteX3" fmla="*/ 158221 w 584200"/>
                <a:gd name="connsiteY3" fmla="*/ 73796 h 516912"/>
                <a:gd name="connsiteX4" fmla="*/ 83609 w 584200"/>
                <a:gd name="connsiteY4" fmla="*/ 139394 h 516912"/>
                <a:gd name="connsiteX5" fmla="*/ 75671 w 584200"/>
                <a:gd name="connsiteY5" fmla="*/ 138865 h 516912"/>
                <a:gd name="connsiteX6" fmla="*/ 59267 w 584200"/>
                <a:gd name="connsiteY6" fmla="*/ 133575 h 516912"/>
                <a:gd name="connsiteX7" fmla="*/ 53533 w 584200"/>
                <a:gd name="connsiteY7" fmla="*/ 130017 h 516912"/>
                <a:gd name="connsiteX8" fmla="*/ 59266 w 584200"/>
                <a:gd name="connsiteY8" fmla="*/ 133575 h 516912"/>
                <a:gd name="connsiteX9" fmla="*/ 75671 w 584200"/>
                <a:gd name="connsiteY9" fmla="*/ 138865 h 516912"/>
                <a:gd name="connsiteX10" fmla="*/ 83608 w 584200"/>
                <a:gd name="connsiteY10" fmla="*/ 139394 h 516912"/>
                <a:gd name="connsiteX11" fmla="*/ 298979 w 584200"/>
                <a:gd name="connsiteY11" fmla="*/ 516912 h 516912"/>
                <a:gd name="connsiteX12" fmla="*/ 286808 w 584200"/>
                <a:gd name="connsiteY12" fmla="*/ 516912 h 516912"/>
                <a:gd name="connsiteX13" fmla="*/ 274638 w 584200"/>
                <a:gd name="connsiteY13" fmla="*/ 512679 h 516912"/>
                <a:gd name="connsiteX14" fmla="*/ 262996 w 584200"/>
                <a:gd name="connsiteY14" fmla="*/ 504212 h 516912"/>
                <a:gd name="connsiteX15" fmla="*/ 251883 w 584200"/>
                <a:gd name="connsiteY15" fmla="*/ 492041 h 516912"/>
                <a:gd name="connsiteX16" fmla="*/ 247650 w 584200"/>
                <a:gd name="connsiteY16" fmla="*/ 484633 h 516912"/>
                <a:gd name="connsiteX17" fmla="*/ 192088 w 584200"/>
                <a:gd name="connsiteY17" fmla="*/ 389383 h 516912"/>
                <a:gd name="connsiteX18" fmla="*/ 146579 w 584200"/>
                <a:gd name="connsiteY18" fmla="*/ 310008 h 516912"/>
                <a:gd name="connsiteX19" fmla="*/ 101071 w 584200"/>
                <a:gd name="connsiteY19" fmla="*/ 231162 h 516912"/>
                <a:gd name="connsiteX20" fmla="*/ 46037 w 584200"/>
                <a:gd name="connsiteY20" fmla="*/ 135912 h 516912"/>
                <a:gd name="connsiteX21" fmla="*/ 33279 w 584200"/>
                <a:gd name="connsiteY21" fmla="*/ 113823 h 516912"/>
                <a:gd name="connsiteX22" fmla="*/ 33936 w 584200"/>
                <a:gd name="connsiteY22" fmla="*/ 114454 h 516912"/>
                <a:gd name="connsiteX23" fmla="*/ 30162 w 584200"/>
                <a:gd name="connsiteY23" fmla="*/ 110827 h 516912"/>
                <a:gd name="connsiteX24" fmla="*/ 19050 w 584200"/>
                <a:gd name="connsiteY24" fmla="*/ 93899 h 516912"/>
                <a:gd name="connsiteX25" fmla="*/ 10054 w 584200"/>
                <a:gd name="connsiteY25" fmla="*/ 73797 h 516912"/>
                <a:gd name="connsiteX26" fmla="*/ 3175 w 584200"/>
                <a:gd name="connsiteY26" fmla="*/ 51578 h 516912"/>
                <a:gd name="connsiteX27" fmla="*/ 0 w 584200"/>
                <a:gd name="connsiteY27" fmla="*/ 26714 h 516912"/>
                <a:gd name="connsiteX28" fmla="*/ 0 w 584200"/>
                <a:gd name="connsiteY28" fmla="*/ 14547 h 516912"/>
                <a:gd name="connsiteX29" fmla="*/ 0 w 584200"/>
                <a:gd name="connsiteY29" fmla="*/ 0 h 516912"/>
                <a:gd name="connsiteX30" fmla="*/ 584200 w 584200"/>
                <a:gd name="connsiteY30" fmla="*/ 0 h 516912"/>
                <a:gd name="connsiteX31" fmla="*/ 584200 w 584200"/>
                <a:gd name="connsiteY31" fmla="*/ 14547 h 516912"/>
                <a:gd name="connsiteX32" fmla="*/ 584200 w 584200"/>
                <a:gd name="connsiteY32" fmla="*/ 26714 h 516912"/>
                <a:gd name="connsiteX33" fmla="*/ 581025 w 584200"/>
                <a:gd name="connsiteY33" fmla="*/ 51578 h 516912"/>
                <a:gd name="connsiteX34" fmla="*/ 574146 w 584200"/>
                <a:gd name="connsiteY34" fmla="*/ 73796 h 516912"/>
                <a:gd name="connsiteX35" fmla="*/ 569048 w 584200"/>
                <a:gd name="connsiteY35" fmla="*/ 85190 h 516912"/>
                <a:gd name="connsiteX36" fmla="*/ 558074 w 584200"/>
                <a:gd name="connsiteY36" fmla="*/ 104188 h 516912"/>
                <a:gd name="connsiteX37" fmla="*/ 539750 w 584200"/>
                <a:gd name="connsiteY37" fmla="*/ 135912 h 516912"/>
                <a:gd name="connsiteX38" fmla="*/ 484717 w 584200"/>
                <a:gd name="connsiteY38" fmla="*/ 231162 h 516912"/>
                <a:gd name="connsiteX39" fmla="*/ 439209 w 584200"/>
                <a:gd name="connsiteY39" fmla="*/ 310008 h 516912"/>
                <a:gd name="connsiteX40" fmla="*/ 393700 w 584200"/>
                <a:gd name="connsiteY40" fmla="*/ 389383 h 516912"/>
                <a:gd name="connsiteX41" fmla="*/ 338667 w 584200"/>
                <a:gd name="connsiteY41" fmla="*/ 484633 h 516912"/>
                <a:gd name="connsiteX42" fmla="*/ 333375 w 584200"/>
                <a:gd name="connsiteY42" fmla="*/ 492041 h 516912"/>
                <a:gd name="connsiteX43" fmla="*/ 323321 w 584200"/>
                <a:gd name="connsiteY43" fmla="*/ 504212 h 516912"/>
                <a:gd name="connsiteX44" fmla="*/ 311679 w 584200"/>
                <a:gd name="connsiteY44" fmla="*/ 512679 h 516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84200" h="516912">
                  <a:moveTo>
                    <a:pt x="149225" y="93899"/>
                  </a:moveTo>
                  <a:lnTo>
                    <a:pt x="158221" y="73797"/>
                  </a:lnTo>
                  <a:lnTo>
                    <a:pt x="164571" y="51578"/>
                  </a:lnTo>
                  <a:lnTo>
                    <a:pt x="158221" y="73796"/>
                  </a:lnTo>
                  <a:close/>
                  <a:moveTo>
                    <a:pt x="83609" y="139394"/>
                  </a:moveTo>
                  <a:lnTo>
                    <a:pt x="75671" y="138865"/>
                  </a:lnTo>
                  <a:lnTo>
                    <a:pt x="59267" y="133575"/>
                  </a:lnTo>
                  <a:lnTo>
                    <a:pt x="53533" y="130017"/>
                  </a:lnTo>
                  <a:lnTo>
                    <a:pt x="59266" y="133575"/>
                  </a:lnTo>
                  <a:lnTo>
                    <a:pt x="75671" y="138865"/>
                  </a:lnTo>
                  <a:lnTo>
                    <a:pt x="83608" y="139394"/>
                  </a:lnTo>
                  <a:close/>
                  <a:moveTo>
                    <a:pt x="298979" y="516912"/>
                  </a:moveTo>
                  <a:lnTo>
                    <a:pt x="286808" y="516912"/>
                  </a:lnTo>
                  <a:lnTo>
                    <a:pt x="274638" y="512679"/>
                  </a:lnTo>
                  <a:lnTo>
                    <a:pt x="262996" y="504212"/>
                  </a:lnTo>
                  <a:lnTo>
                    <a:pt x="251883" y="492041"/>
                  </a:lnTo>
                  <a:lnTo>
                    <a:pt x="247650" y="484633"/>
                  </a:lnTo>
                  <a:lnTo>
                    <a:pt x="192088" y="389383"/>
                  </a:lnTo>
                  <a:lnTo>
                    <a:pt x="146579" y="310008"/>
                  </a:lnTo>
                  <a:lnTo>
                    <a:pt x="101071" y="231162"/>
                  </a:lnTo>
                  <a:lnTo>
                    <a:pt x="46037" y="135912"/>
                  </a:lnTo>
                  <a:lnTo>
                    <a:pt x="33279" y="113823"/>
                  </a:lnTo>
                  <a:lnTo>
                    <a:pt x="33936" y="114454"/>
                  </a:lnTo>
                  <a:lnTo>
                    <a:pt x="30162" y="110827"/>
                  </a:lnTo>
                  <a:lnTo>
                    <a:pt x="19050" y="93899"/>
                  </a:lnTo>
                  <a:lnTo>
                    <a:pt x="10054" y="73797"/>
                  </a:lnTo>
                  <a:lnTo>
                    <a:pt x="3175" y="51578"/>
                  </a:lnTo>
                  <a:lnTo>
                    <a:pt x="0" y="26714"/>
                  </a:lnTo>
                  <a:lnTo>
                    <a:pt x="0" y="14547"/>
                  </a:lnTo>
                  <a:lnTo>
                    <a:pt x="0" y="0"/>
                  </a:lnTo>
                  <a:lnTo>
                    <a:pt x="584200" y="0"/>
                  </a:lnTo>
                  <a:lnTo>
                    <a:pt x="584200" y="14547"/>
                  </a:lnTo>
                  <a:lnTo>
                    <a:pt x="584200" y="26714"/>
                  </a:lnTo>
                  <a:lnTo>
                    <a:pt x="581025" y="51578"/>
                  </a:lnTo>
                  <a:lnTo>
                    <a:pt x="574146" y="73796"/>
                  </a:lnTo>
                  <a:lnTo>
                    <a:pt x="569048" y="85190"/>
                  </a:lnTo>
                  <a:lnTo>
                    <a:pt x="558074" y="104188"/>
                  </a:lnTo>
                  <a:lnTo>
                    <a:pt x="539750" y="135912"/>
                  </a:lnTo>
                  <a:lnTo>
                    <a:pt x="484717" y="231162"/>
                  </a:lnTo>
                  <a:lnTo>
                    <a:pt x="439209" y="310008"/>
                  </a:lnTo>
                  <a:lnTo>
                    <a:pt x="393700" y="389383"/>
                  </a:lnTo>
                  <a:lnTo>
                    <a:pt x="338667" y="484633"/>
                  </a:lnTo>
                  <a:lnTo>
                    <a:pt x="333375" y="492041"/>
                  </a:lnTo>
                  <a:lnTo>
                    <a:pt x="323321" y="504212"/>
                  </a:lnTo>
                  <a:lnTo>
                    <a:pt x="311679" y="512679"/>
                  </a:lnTo>
                  <a:close/>
                </a:path>
              </a:pathLst>
            </a:custGeom>
            <a:solidFill>
              <a:srgbClr val="ECAE7D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 hangingPunct="0"/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auto">
            <a:xfrm rot="10800000">
              <a:off x="5903691" y="1455399"/>
              <a:ext cx="358152" cy="244517"/>
            </a:xfrm>
            <a:custGeom>
              <a:avLst/>
              <a:gdLst>
                <a:gd name="connsiteX0" fmla="*/ 108311 w 213476"/>
                <a:gd name="connsiteY0" fmla="*/ 145744 h 145744"/>
                <a:gd name="connsiteX1" fmla="*/ 96140 w 213476"/>
                <a:gd name="connsiteY1" fmla="*/ 145744 h 145744"/>
                <a:gd name="connsiteX2" fmla="*/ 83970 w 213476"/>
                <a:gd name="connsiteY2" fmla="*/ 141511 h 145744"/>
                <a:gd name="connsiteX3" fmla="*/ 72328 w 213476"/>
                <a:gd name="connsiteY3" fmla="*/ 133044 h 145744"/>
                <a:gd name="connsiteX4" fmla="*/ 61215 w 213476"/>
                <a:gd name="connsiteY4" fmla="*/ 120873 h 145744"/>
                <a:gd name="connsiteX5" fmla="*/ 56982 w 213476"/>
                <a:gd name="connsiteY5" fmla="*/ 113465 h 145744"/>
                <a:gd name="connsiteX6" fmla="*/ 1420 w 213476"/>
                <a:gd name="connsiteY6" fmla="*/ 18215 h 145744"/>
                <a:gd name="connsiteX7" fmla="*/ 0 w 213476"/>
                <a:gd name="connsiteY7" fmla="*/ 15738 h 145744"/>
                <a:gd name="connsiteX8" fmla="*/ 5653 w 213476"/>
                <a:gd name="connsiteY8" fmla="*/ 19636 h 145744"/>
                <a:gd name="connsiteX9" fmla="*/ 15178 w 213476"/>
                <a:gd name="connsiteY9" fmla="*/ 23351 h 145744"/>
                <a:gd name="connsiteX10" fmla="*/ 20999 w 213476"/>
                <a:gd name="connsiteY10" fmla="*/ 23882 h 145744"/>
                <a:gd name="connsiteX11" fmla="*/ 26819 w 213476"/>
                <a:gd name="connsiteY11" fmla="*/ 23882 h 145744"/>
                <a:gd name="connsiteX12" fmla="*/ 32111 w 213476"/>
                <a:gd name="connsiteY12" fmla="*/ 23351 h 145744"/>
                <a:gd name="connsiteX13" fmla="*/ 42165 w 213476"/>
                <a:gd name="connsiteY13" fmla="*/ 19636 h 145744"/>
                <a:gd name="connsiteX14" fmla="*/ 49574 w 213476"/>
                <a:gd name="connsiteY14" fmla="*/ 13798 h 145744"/>
                <a:gd name="connsiteX15" fmla="*/ 55924 w 213476"/>
                <a:gd name="connsiteY15" fmla="*/ 5307 h 145744"/>
                <a:gd name="connsiteX16" fmla="*/ 57511 w 213476"/>
                <a:gd name="connsiteY16" fmla="*/ 0 h 145744"/>
                <a:gd name="connsiteX17" fmla="*/ 63332 w 213476"/>
                <a:gd name="connsiteY17" fmla="*/ 0 h 145744"/>
                <a:gd name="connsiteX18" fmla="*/ 64919 w 213476"/>
                <a:gd name="connsiteY18" fmla="*/ 5307 h 145744"/>
                <a:gd name="connsiteX19" fmla="*/ 70740 w 213476"/>
                <a:gd name="connsiteY19" fmla="*/ 13798 h 145744"/>
                <a:gd name="connsiteX20" fmla="*/ 78678 w 213476"/>
                <a:gd name="connsiteY20" fmla="*/ 19636 h 145744"/>
                <a:gd name="connsiteX21" fmla="*/ 88732 w 213476"/>
                <a:gd name="connsiteY21" fmla="*/ 23351 h 145744"/>
                <a:gd name="connsiteX22" fmla="*/ 94024 w 213476"/>
                <a:gd name="connsiteY22" fmla="*/ 23882 h 145744"/>
                <a:gd name="connsiteX23" fmla="*/ 99844 w 213476"/>
                <a:gd name="connsiteY23" fmla="*/ 23882 h 145744"/>
                <a:gd name="connsiteX24" fmla="*/ 105136 w 213476"/>
                <a:gd name="connsiteY24" fmla="*/ 23351 h 145744"/>
                <a:gd name="connsiteX25" fmla="*/ 115190 w 213476"/>
                <a:gd name="connsiteY25" fmla="*/ 19636 h 145744"/>
                <a:gd name="connsiteX26" fmla="*/ 123128 w 213476"/>
                <a:gd name="connsiteY26" fmla="*/ 13798 h 145744"/>
                <a:gd name="connsiteX27" fmla="*/ 128419 w 213476"/>
                <a:gd name="connsiteY27" fmla="*/ 5307 h 145744"/>
                <a:gd name="connsiteX28" fmla="*/ 130007 w 213476"/>
                <a:gd name="connsiteY28" fmla="*/ 0 h 145744"/>
                <a:gd name="connsiteX29" fmla="*/ 137415 w 213476"/>
                <a:gd name="connsiteY29" fmla="*/ 0 h 145744"/>
                <a:gd name="connsiteX30" fmla="*/ 139003 w 213476"/>
                <a:gd name="connsiteY30" fmla="*/ 5307 h 145744"/>
                <a:gd name="connsiteX31" fmla="*/ 144294 w 213476"/>
                <a:gd name="connsiteY31" fmla="*/ 13798 h 145744"/>
                <a:gd name="connsiteX32" fmla="*/ 152761 w 213476"/>
                <a:gd name="connsiteY32" fmla="*/ 19636 h 145744"/>
                <a:gd name="connsiteX33" fmla="*/ 162815 w 213476"/>
                <a:gd name="connsiteY33" fmla="*/ 23351 h 145744"/>
                <a:gd name="connsiteX34" fmla="*/ 168107 w 213476"/>
                <a:gd name="connsiteY34" fmla="*/ 23882 h 145744"/>
                <a:gd name="connsiteX35" fmla="*/ 173399 w 213476"/>
                <a:gd name="connsiteY35" fmla="*/ 23882 h 145744"/>
                <a:gd name="connsiteX36" fmla="*/ 179219 w 213476"/>
                <a:gd name="connsiteY36" fmla="*/ 23351 h 145744"/>
                <a:gd name="connsiteX37" fmla="*/ 188744 w 213476"/>
                <a:gd name="connsiteY37" fmla="*/ 19636 h 145744"/>
                <a:gd name="connsiteX38" fmla="*/ 197211 w 213476"/>
                <a:gd name="connsiteY38" fmla="*/ 13798 h 145744"/>
                <a:gd name="connsiteX39" fmla="*/ 202503 w 213476"/>
                <a:gd name="connsiteY39" fmla="*/ 5307 h 145744"/>
                <a:gd name="connsiteX40" fmla="*/ 204090 w 213476"/>
                <a:gd name="connsiteY40" fmla="*/ 0 h 145744"/>
                <a:gd name="connsiteX41" fmla="*/ 213476 w 213476"/>
                <a:gd name="connsiteY41" fmla="*/ 0 h 145744"/>
                <a:gd name="connsiteX42" fmla="*/ 203032 w 213476"/>
                <a:gd name="connsiteY42" fmla="*/ 18215 h 145744"/>
                <a:gd name="connsiteX43" fmla="*/ 147999 w 213476"/>
                <a:gd name="connsiteY43" fmla="*/ 113465 h 145744"/>
                <a:gd name="connsiteX44" fmla="*/ 142707 w 213476"/>
                <a:gd name="connsiteY44" fmla="*/ 120873 h 145744"/>
                <a:gd name="connsiteX45" fmla="*/ 132653 w 213476"/>
                <a:gd name="connsiteY45" fmla="*/ 133044 h 145744"/>
                <a:gd name="connsiteX46" fmla="*/ 121011 w 213476"/>
                <a:gd name="connsiteY46" fmla="*/ 141511 h 145744"/>
                <a:gd name="connsiteX47" fmla="*/ 108311 w 213476"/>
                <a:gd name="connsiteY47" fmla="*/ 145744 h 145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3476" h="145744">
                  <a:moveTo>
                    <a:pt x="108311" y="145744"/>
                  </a:moveTo>
                  <a:lnTo>
                    <a:pt x="96140" y="145744"/>
                  </a:lnTo>
                  <a:lnTo>
                    <a:pt x="83970" y="141511"/>
                  </a:lnTo>
                  <a:lnTo>
                    <a:pt x="72328" y="133044"/>
                  </a:lnTo>
                  <a:lnTo>
                    <a:pt x="61215" y="120873"/>
                  </a:lnTo>
                  <a:lnTo>
                    <a:pt x="56982" y="113465"/>
                  </a:lnTo>
                  <a:lnTo>
                    <a:pt x="1420" y="18215"/>
                  </a:lnTo>
                  <a:lnTo>
                    <a:pt x="0" y="15738"/>
                  </a:lnTo>
                  <a:lnTo>
                    <a:pt x="5653" y="19636"/>
                  </a:lnTo>
                  <a:lnTo>
                    <a:pt x="15178" y="23351"/>
                  </a:lnTo>
                  <a:lnTo>
                    <a:pt x="20999" y="23882"/>
                  </a:lnTo>
                  <a:lnTo>
                    <a:pt x="26819" y="23882"/>
                  </a:lnTo>
                  <a:lnTo>
                    <a:pt x="32111" y="23351"/>
                  </a:lnTo>
                  <a:lnTo>
                    <a:pt x="42165" y="19636"/>
                  </a:lnTo>
                  <a:lnTo>
                    <a:pt x="49574" y="13798"/>
                  </a:lnTo>
                  <a:lnTo>
                    <a:pt x="55924" y="5307"/>
                  </a:lnTo>
                  <a:lnTo>
                    <a:pt x="57511" y="0"/>
                  </a:lnTo>
                  <a:lnTo>
                    <a:pt x="63332" y="0"/>
                  </a:lnTo>
                  <a:lnTo>
                    <a:pt x="64919" y="5307"/>
                  </a:lnTo>
                  <a:lnTo>
                    <a:pt x="70740" y="13798"/>
                  </a:lnTo>
                  <a:lnTo>
                    <a:pt x="78678" y="19636"/>
                  </a:lnTo>
                  <a:lnTo>
                    <a:pt x="88732" y="23351"/>
                  </a:lnTo>
                  <a:lnTo>
                    <a:pt x="94024" y="23882"/>
                  </a:lnTo>
                  <a:lnTo>
                    <a:pt x="99844" y="23882"/>
                  </a:lnTo>
                  <a:lnTo>
                    <a:pt x="105136" y="23351"/>
                  </a:lnTo>
                  <a:lnTo>
                    <a:pt x="115190" y="19636"/>
                  </a:lnTo>
                  <a:lnTo>
                    <a:pt x="123128" y="13798"/>
                  </a:lnTo>
                  <a:lnTo>
                    <a:pt x="128419" y="5307"/>
                  </a:lnTo>
                  <a:lnTo>
                    <a:pt x="130007" y="0"/>
                  </a:lnTo>
                  <a:lnTo>
                    <a:pt x="137415" y="0"/>
                  </a:lnTo>
                  <a:lnTo>
                    <a:pt x="139003" y="5307"/>
                  </a:lnTo>
                  <a:lnTo>
                    <a:pt x="144294" y="13798"/>
                  </a:lnTo>
                  <a:lnTo>
                    <a:pt x="152761" y="19636"/>
                  </a:lnTo>
                  <a:lnTo>
                    <a:pt x="162815" y="23351"/>
                  </a:lnTo>
                  <a:lnTo>
                    <a:pt x="168107" y="23882"/>
                  </a:lnTo>
                  <a:lnTo>
                    <a:pt x="173399" y="23882"/>
                  </a:lnTo>
                  <a:lnTo>
                    <a:pt x="179219" y="23351"/>
                  </a:lnTo>
                  <a:lnTo>
                    <a:pt x="188744" y="19636"/>
                  </a:lnTo>
                  <a:lnTo>
                    <a:pt x="197211" y="13798"/>
                  </a:lnTo>
                  <a:lnTo>
                    <a:pt x="202503" y="5307"/>
                  </a:lnTo>
                  <a:lnTo>
                    <a:pt x="204090" y="0"/>
                  </a:lnTo>
                  <a:lnTo>
                    <a:pt x="213476" y="0"/>
                  </a:lnTo>
                  <a:lnTo>
                    <a:pt x="203032" y="18215"/>
                  </a:lnTo>
                  <a:lnTo>
                    <a:pt x="147999" y="113465"/>
                  </a:lnTo>
                  <a:lnTo>
                    <a:pt x="142707" y="120873"/>
                  </a:lnTo>
                  <a:lnTo>
                    <a:pt x="132653" y="133044"/>
                  </a:lnTo>
                  <a:lnTo>
                    <a:pt x="121011" y="141511"/>
                  </a:lnTo>
                  <a:lnTo>
                    <a:pt x="108311" y="145744"/>
                  </a:lnTo>
                  <a:close/>
                </a:path>
              </a:pathLst>
            </a:custGeom>
            <a:solidFill>
              <a:srgbClr val="100F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Pencil </a:t>
            </a:r>
            <a:r>
              <a:rPr lang="en-US" smtClean="0"/>
              <a:t>Infographics – 5 Options</a:t>
            </a:r>
            <a:endParaRPr lang="en-US" dirty="0"/>
          </a:p>
        </p:txBody>
      </p:sp>
      <p:sp>
        <p:nvSpPr>
          <p:cNvPr id="86" name="Freeform 85"/>
          <p:cNvSpPr/>
          <p:nvPr/>
        </p:nvSpPr>
        <p:spPr>
          <a:xfrm>
            <a:off x="5883926" y="3985369"/>
            <a:ext cx="415486" cy="585216"/>
          </a:xfrm>
          <a:custGeom>
            <a:avLst/>
            <a:gdLst>
              <a:gd name="connsiteX0" fmla="*/ 0 w 415486"/>
              <a:gd name="connsiteY0" fmla="*/ 0 h 585216"/>
              <a:gd name="connsiteX1" fmla="*/ 415486 w 415486"/>
              <a:gd name="connsiteY1" fmla="*/ 0 h 585216"/>
              <a:gd name="connsiteX2" fmla="*/ 415486 w 415486"/>
              <a:gd name="connsiteY2" fmla="*/ 585216 h 585216"/>
              <a:gd name="connsiteX3" fmla="*/ 0 w 415486"/>
              <a:gd name="connsiteY3" fmla="*/ 585216 h 585216"/>
              <a:gd name="connsiteX4" fmla="*/ 0 w 415486"/>
              <a:gd name="connsiteY4" fmla="*/ 0 h 585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486" h="585216">
                <a:moveTo>
                  <a:pt x="0" y="0"/>
                </a:moveTo>
                <a:lnTo>
                  <a:pt x="415486" y="0"/>
                </a:lnTo>
                <a:lnTo>
                  <a:pt x="415486" y="585216"/>
                </a:lnTo>
                <a:lnTo>
                  <a:pt x="0" y="585216"/>
                </a:lnTo>
                <a:lnTo>
                  <a:pt x="0" y="0"/>
                </a:lnTo>
                <a:close/>
              </a:path>
            </a:pathLst>
          </a:custGeom>
          <a:solidFill>
            <a:srgbClr val="019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9" name="Freeform 128"/>
          <p:cNvSpPr/>
          <p:nvPr/>
        </p:nvSpPr>
        <p:spPr>
          <a:xfrm>
            <a:off x="6299413" y="3985369"/>
            <a:ext cx="282316" cy="585216"/>
          </a:xfrm>
          <a:custGeom>
            <a:avLst/>
            <a:gdLst>
              <a:gd name="connsiteX0" fmla="*/ 0 w 282316"/>
              <a:gd name="connsiteY0" fmla="*/ 0 h 585216"/>
              <a:gd name="connsiteX1" fmla="*/ 282316 w 282316"/>
              <a:gd name="connsiteY1" fmla="*/ 0 h 585216"/>
              <a:gd name="connsiteX2" fmla="*/ 282316 w 282316"/>
              <a:gd name="connsiteY2" fmla="*/ 585216 h 585216"/>
              <a:gd name="connsiteX3" fmla="*/ 0 w 282316"/>
              <a:gd name="connsiteY3" fmla="*/ 585216 h 585216"/>
              <a:gd name="connsiteX4" fmla="*/ 0 w 282316"/>
              <a:gd name="connsiteY4" fmla="*/ 0 h 585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316" h="585216">
                <a:moveTo>
                  <a:pt x="0" y="0"/>
                </a:moveTo>
                <a:lnTo>
                  <a:pt x="282316" y="0"/>
                </a:lnTo>
                <a:lnTo>
                  <a:pt x="282316" y="585216"/>
                </a:lnTo>
                <a:lnTo>
                  <a:pt x="0" y="585216"/>
                </a:lnTo>
                <a:lnTo>
                  <a:pt x="0" y="0"/>
                </a:lnTo>
                <a:close/>
              </a:path>
            </a:pathLst>
          </a:custGeom>
          <a:solidFill>
            <a:srgbClr val="017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5883926" y="3404309"/>
            <a:ext cx="415486" cy="585216"/>
          </a:xfrm>
          <a:custGeom>
            <a:avLst/>
            <a:gdLst>
              <a:gd name="connsiteX0" fmla="*/ 0 w 415486"/>
              <a:gd name="connsiteY0" fmla="*/ 0 h 585216"/>
              <a:gd name="connsiteX1" fmla="*/ 415486 w 415486"/>
              <a:gd name="connsiteY1" fmla="*/ 0 h 585216"/>
              <a:gd name="connsiteX2" fmla="*/ 415486 w 415486"/>
              <a:gd name="connsiteY2" fmla="*/ 585216 h 585216"/>
              <a:gd name="connsiteX3" fmla="*/ 0 w 415486"/>
              <a:gd name="connsiteY3" fmla="*/ 585216 h 585216"/>
              <a:gd name="connsiteX4" fmla="*/ 0 w 415486"/>
              <a:gd name="connsiteY4" fmla="*/ 0 h 585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486" h="585216">
                <a:moveTo>
                  <a:pt x="0" y="0"/>
                </a:moveTo>
                <a:lnTo>
                  <a:pt x="415486" y="0"/>
                </a:lnTo>
                <a:lnTo>
                  <a:pt x="415486" y="585216"/>
                </a:lnTo>
                <a:lnTo>
                  <a:pt x="0" y="585216"/>
                </a:lnTo>
                <a:lnTo>
                  <a:pt x="0" y="0"/>
                </a:lnTo>
                <a:close/>
              </a:path>
            </a:pathLst>
          </a:custGeom>
          <a:solidFill>
            <a:srgbClr val="97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5" name="Freeform 124"/>
          <p:cNvSpPr/>
          <p:nvPr/>
        </p:nvSpPr>
        <p:spPr>
          <a:xfrm>
            <a:off x="6299413" y="3404309"/>
            <a:ext cx="282316" cy="585216"/>
          </a:xfrm>
          <a:custGeom>
            <a:avLst/>
            <a:gdLst>
              <a:gd name="connsiteX0" fmla="*/ 0 w 282316"/>
              <a:gd name="connsiteY0" fmla="*/ 0 h 585216"/>
              <a:gd name="connsiteX1" fmla="*/ 282316 w 282316"/>
              <a:gd name="connsiteY1" fmla="*/ 0 h 585216"/>
              <a:gd name="connsiteX2" fmla="*/ 282316 w 282316"/>
              <a:gd name="connsiteY2" fmla="*/ 585216 h 585216"/>
              <a:gd name="connsiteX3" fmla="*/ 0 w 282316"/>
              <a:gd name="connsiteY3" fmla="*/ 585216 h 585216"/>
              <a:gd name="connsiteX4" fmla="*/ 0 w 282316"/>
              <a:gd name="connsiteY4" fmla="*/ 0 h 585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316" h="585216">
                <a:moveTo>
                  <a:pt x="0" y="0"/>
                </a:moveTo>
                <a:lnTo>
                  <a:pt x="282316" y="0"/>
                </a:lnTo>
                <a:lnTo>
                  <a:pt x="282316" y="585216"/>
                </a:lnTo>
                <a:lnTo>
                  <a:pt x="0" y="585216"/>
                </a:lnTo>
                <a:lnTo>
                  <a:pt x="0" y="0"/>
                </a:lnTo>
                <a:close/>
              </a:path>
            </a:pathLst>
          </a:custGeom>
          <a:solidFill>
            <a:srgbClr val="738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5" name="Freeform 104"/>
          <p:cNvSpPr>
            <a:spLocks/>
          </p:cNvSpPr>
          <p:nvPr/>
        </p:nvSpPr>
        <p:spPr bwMode="auto">
          <a:xfrm rot="10800000">
            <a:off x="6441457" y="2088767"/>
            <a:ext cx="13318" cy="888"/>
          </a:xfrm>
          <a:custGeom>
            <a:avLst/>
            <a:gdLst>
              <a:gd name="connsiteX0" fmla="*/ 7938 w 7938"/>
              <a:gd name="connsiteY0" fmla="*/ 529 h 529"/>
              <a:gd name="connsiteX1" fmla="*/ 7937 w 7938"/>
              <a:gd name="connsiteY1" fmla="*/ 529 h 529"/>
              <a:gd name="connsiteX2" fmla="*/ 0 w 7938"/>
              <a:gd name="connsiteY2" fmla="*/ 0 h 529"/>
              <a:gd name="connsiteX3" fmla="*/ 7938 w 7938"/>
              <a:gd name="connsiteY3" fmla="*/ 529 h 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38" h="529">
                <a:moveTo>
                  <a:pt x="7938" y="529"/>
                </a:moveTo>
                <a:lnTo>
                  <a:pt x="7937" y="529"/>
                </a:lnTo>
                <a:lnTo>
                  <a:pt x="0" y="0"/>
                </a:lnTo>
                <a:lnTo>
                  <a:pt x="7938" y="529"/>
                </a:lnTo>
                <a:close/>
              </a:path>
            </a:pathLst>
          </a:custGeom>
          <a:solidFill>
            <a:srgbClr val="100F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4" name="Freeform 103"/>
          <p:cNvSpPr>
            <a:spLocks/>
          </p:cNvSpPr>
          <p:nvPr/>
        </p:nvSpPr>
        <p:spPr bwMode="auto">
          <a:xfrm rot="10800000">
            <a:off x="6454776" y="2089653"/>
            <a:ext cx="37141" cy="14844"/>
          </a:xfrm>
          <a:custGeom>
            <a:avLst/>
            <a:gdLst>
              <a:gd name="connsiteX0" fmla="*/ 22138 w 22138"/>
              <a:gd name="connsiteY0" fmla="*/ 8848 h 8848"/>
              <a:gd name="connsiteX1" fmla="*/ 5733 w 22138"/>
              <a:gd name="connsiteY1" fmla="*/ 3558 h 8848"/>
              <a:gd name="connsiteX2" fmla="*/ 0 w 22138"/>
              <a:gd name="connsiteY2" fmla="*/ 0 h 8848"/>
              <a:gd name="connsiteX3" fmla="*/ 5734 w 22138"/>
              <a:gd name="connsiteY3" fmla="*/ 3558 h 8848"/>
              <a:gd name="connsiteX4" fmla="*/ 22138 w 22138"/>
              <a:gd name="connsiteY4" fmla="*/ 8848 h 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38" h="8848">
                <a:moveTo>
                  <a:pt x="22138" y="8848"/>
                </a:moveTo>
                <a:lnTo>
                  <a:pt x="5733" y="3558"/>
                </a:lnTo>
                <a:lnTo>
                  <a:pt x="0" y="0"/>
                </a:lnTo>
                <a:lnTo>
                  <a:pt x="5734" y="3558"/>
                </a:lnTo>
                <a:lnTo>
                  <a:pt x="22138" y="8848"/>
                </a:lnTo>
                <a:close/>
              </a:path>
            </a:pathLst>
          </a:custGeom>
          <a:solidFill>
            <a:srgbClr val="100F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3" name="Freeform 102"/>
          <p:cNvSpPr>
            <a:spLocks/>
          </p:cNvSpPr>
          <p:nvPr/>
        </p:nvSpPr>
        <p:spPr bwMode="auto">
          <a:xfrm rot="10800000">
            <a:off x="6305626" y="2165096"/>
            <a:ext cx="25746" cy="71003"/>
          </a:xfrm>
          <a:custGeom>
            <a:avLst/>
            <a:gdLst>
              <a:gd name="connsiteX0" fmla="*/ 0 w 15346"/>
              <a:gd name="connsiteY0" fmla="*/ 42321 h 42321"/>
              <a:gd name="connsiteX1" fmla="*/ 8996 w 15346"/>
              <a:gd name="connsiteY1" fmla="*/ 22218 h 42321"/>
              <a:gd name="connsiteX2" fmla="*/ 15346 w 15346"/>
              <a:gd name="connsiteY2" fmla="*/ 0 h 42321"/>
              <a:gd name="connsiteX3" fmla="*/ 8996 w 15346"/>
              <a:gd name="connsiteY3" fmla="*/ 22219 h 42321"/>
              <a:gd name="connsiteX4" fmla="*/ 0 w 15346"/>
              <a:gd name="connsiteY4" fmla="*/ 42321 h 4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46" h="42321">
                <a:moveTo>
                  <a:pt x="0" y="42321"/>
                </a:moveTo>
                <a:lnTo>
                  <a:pt x="8996" y="22218"/>
                </a:lnTo>
                <a:lnTo>
                  <a:pt x="15346" y="0"/>
                </a:lnTo>
                <a:lnTo>
                  <a:pt x="8996" y="22219"/>
                </a:lnTo>
                <a:lnTo>
                  <a:pt x="0" y="42321"/>
                </a:lnTo>
                <a:close/>
              </a:path>
            </a:pathLst>
          </a:custGeom>
          <a:solidFill>
            <a:srgbClr val="100F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3" name="Freeform 112"/>
          <p:cNvSpPr>
            <a:spLocks/>
          </p:cNvSpPr>
          <p:nvPr/>
        </p:nvSpPr>
        <p:spPr bwMode="auto">
          <a:xfrm rot="10800000">
            <a:off x="6293732" y="2242189"/>
            <a:ext cx="10989" cy="46247"/>
          </a:xfrm>
          <a:custGeom>
            <a:avLst/>
            <a:gdLst>
              <a:gd name="connsiteX0" fmla="*/ 10989 w 10989"/>
              <a:gd name="connsiteY0" fmla="*/ 46247 h 46247"/>
              <a:gd name="connsiteX1" fmla="*/ 0 w 10989"/>
              <a:gd name="connsiteY1" fmla="*/ 46247 h 46247"/>
              <a:gd name="connsiteX2" fmla="*/ 5308 w 10989"/>
              <a:gd name="connsiteY2" fmla="*/ 10621 h 46247"/>
              <a:gd name="connsiteX3" fmla="*/ 5308 w 10989"/>
              <a:gd name="connsiteY3" fmla="*/ 0 h 46247"/>
              <a:gd name="connsiteX4" fmla="*/ 6191 w 10989"/>
              <a:gd name="connsiteY4" fmla="*/ 22164 h 46247"/>
              <a:gd name="connsiteX5" fmla="*/ 10989 w 10989"/>
              <a:gd name="connsiteY5" fmla="*/ 46247 h 4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89" h="46247">
                <a:moveTo>
                  <a:pt x="10989" y="46247"/>
                </a:moveTo>
                <a:lnTo>
                  <a:pt x="0" y="46247"/>
                </a:lnTo>
                <a:lnTo>
                  <a:pt x="5308" y="10621"/>
                </a:lnTo>
                <a:lnTo>
                  <a:pt x="5308" y="0"/>
                </a:lnTo>
                <a:lnTo>
                  <a:pt x="6191" y="22164"/>
                </a:lnTo>
                <a:lnTo>
                  <a:pt x="10989" y="46247"/>
                </a:lnTo>
                <a:close/>
              </a:path>
            </a:pathLst>
          </a:custGeom>
          <a:solidFill>
            <a:srgbClr val="B1B1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7" name="Freeform 76"/>
          <p:cNvSpPr/>
          <p:nvPr/>
        </p:nvSpPr>
        <p:spPr>
          <a:xfrm>
            <a:off x="5601609" y="3985369"/>
            <a:ext cx="282317" cy="585216"/>
          </a:xfrm>
          <a:custGeom>
            <a:avLst/>
            <a:gdLst>
              <a:gd name="connsiteX0" fmla="*/ 0 w 282317"/>
              <a:gd name="connsiteY0" fmla="*/ 0 h 585216"/>
              <a:gd name="connsiteX1" fmla="*/ 282317 w 282317"/>
              <a:gd name="connsiteY1" fmla="*/ 0 h 585216"/>
              <a:gd name="connsiteX2" fmla="*/ 282317 w 282317"/>
              <a:gd name="connsiteY2" fmla="*/ 585216 h 585216"/>
              <a:gd name="connsiteX3" fmla="*/ 0 w 282317"/>
              <a:gd name="connsiteY3" fmla="*/ 585216 h 585216"/>
              <a:gd name="connsiteX4" fmla="*/ 0 w 282317"/>
              <a:gd name="connsiteY4" fmla="*/ 0 h 585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317" h="585216">
                <a:moveTo>
                  <a:pt x="0" y="0"/>
                </a:moveTo>
                <a:lnTo>
                  <a:pt x="282317" y="0"/>
                </a:lnTo>
                <a:lnTo>
                  <a:pt x="282317" y="585216"/>
                </a:lnTo>
                <a:lnTo>
                  <a:pt x="0" y="585216"/>
                </a:lnTo>
                <a:lnTo>
                  <a:pt x="0" y="0"/>
                </a:lnTo>
                <a:close/>
              </a:path>
            </a:pathLst>
          </a:custGeom>
          <a:solidFill>
            <a:srgbClr val="1AA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5601609" y="3404309"/>
            <a:ext cx="282317" cy="585216"/>
          </a:xfrm>
          <a:custGeom>
            <a:avLst/>
            <a:gdLst>
              <a:gd name="connsiteX0" fmla="*/ 0 w 282317"/>
              <a:gd name="connsiteY0" fmla="*/ 0 h 585216"/>
              <a:gd name="connsiteX1" fmla="*/ 282317 w 282317"/>
              <a:gd name="connsiteY1" fmla="*/ 0 h 585216"/>
              <a:gd name="connsiteX2" fmla="*/ 282317 w 282317"/>
              <a:gd name="connsiteY2" fmla="*/ 585216 h 585216"/>
              <a:gd name="connsiteX3" fmla="*/ 0 w 282317"/>
              <a:gd name="connsiteY3" fmla="*/ 585216 h 585216"/>
              <a:gd name="connsiteX4" fmla="*/ 0 w 282317"/>
              <a:gd name="connsiteY4" fmla="*/ 0 h 585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317" h="585216">
                <a:moveTo>
                  <a:pt x="0" y="0"/>
                </a:moveTo>
                <a:lnTo>
                  <a:pt x="282317" y="0"/>
                </a:lnTo>
                <a:lnTo>
                  <a:pt x="282317" y="585216"/>
                </a:lnTo>
                <a:lnTo>
                  <a:pt x="0" y="585216"/>
                </a:lnTo>
                <a:lnTo>
                  <a:pt x="0" y="0"/>
                </a:lnTo>
                <a:close/>
              </a:path>
            </a:pathLst>
          </a:custGeom>
          <a:solidFill>
            <a:srgbClr val="A9C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601609" y="2823249"/>
            <a:ext cx="980121" cy="585216"/>
            <a:chOff x="4083272" y="2823249"/>
            <a:chExt cx="980121" cy="585216"/>
          </a:xfrm>
        </p:grpSpPr>
        <p:sp>
          <p:nvSpPr>
            <p:cNvPr id="97" name="Freeform 96"/>
            <p:cNvSpPr/>
            <p:nvPr/>
          </p:nvSpPr>
          <p:spPr>
            <a:xfrm>
              <a:off x="4365590" y="2823249"/>
              <a:ext cx="415486" cy="585216"/>
            </a:xfrm>
            <a:custGeom>
              <a:avLst/>
              <a:gdLst>
                <a:gd name="connsiteX0" fmla="*/ 0 w 415486"/>
                <a:gd name="connsiteY0" fmla="*/ 0 h 585216"/>
                <a:gd name="connsiteX1" fmla="*/ 415486 w 415486"/>
                <a:gd name="connsiteY1" fmla="*/ 0 h 585216"/>
                <a:gd name="connsiteX2" fmla="*/ 415486 w 415486"/>
                <a:gd name="connsiteY2" fmla="*/ 585216 h 585216"/>
                <a:gd name="connsiteX3" fmla="*/ 0 w 415486"/>
                <a:gd name="connsiteY3" fmla="*/ 585216 h 585216"/>
                <a:gd name="connsiteX4" fmla="*/ 0 w 415486"/>
                <a:gd name="connsiteY4" fmla="*/ 0 h 58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486" h="585216">
                  <a:moveTo>
                    <a:pt x="0" y="0"/>
                  </a:moveTo>
                  <a:lnTo>
                    <a:pt x="415486" y="0"/>
                  </a:lnTo>
                  <a:lnTo>
                    <a:pt x="415486" y="585216"/>
                  </a:lnTo>
                  <a:lnTo>
                    <a:pt x="0" y="58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4781077" y="2823249"/>
              <a:ext cx="282316" cy="585216"/>
            </a:xfrm>
            <a:custGeom>
              <a:avLst/>
              <a:gdLst>
                <a:gd name="connsiteX0" fmla="*/ 0 w 282316"/>
                <a:gd name="connsiteY0" fmla="*/ 0 h 585216"/>
                <a:gd name="connsiteX1" fmla="*/ 282316 w 282316"/>
                <a:gd name="connsiteY1" fmla="*/ 0 h 585216"/>
                <a:gd name="connsiteX2" fmla="*/ 282316 w 282316"/>
                <a:gd name="connsiteY2" fmla="*/ 585216 h 585216"/>
                <a:gd name="connsiteX3" fmla="*/ 0 w 282316"/>
                <a:gd name="connsiteY3" fmla="*/ 585216 h 585216"/>
                <a:gd name="connsiteX4" fmla="*/ 0 w 282316"/>
                <a:gd name="connsiteY4" fmla="*/ 0 h 58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316" h="585216">
                  <a:moveTo>
                    <a:pt x="0" y="0"/>
                  </a:moveTo>
                  <a:lnTo>
                    <a:pt x="282316" y="0"/>
                  </a:lnTo>
                  <a:lnTo>
                    <a:pt x="282316" y="585216"/>
                  </a:lnTo>
                  <a:lnTo>
                    <a:pt x="0" y="58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8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4083272" y="2823249"/>
              <a:ext cx="282317" cy="585216"/>
            </a:xfrm>
            <a:custGeom>
              <a:avLst/>
              <a:gdLst>
                <a:gd name="connsiteX0" fmla="*/ 0 w 282317"/>
                <a:gd name="connsiteY0" fmla="*/ 0 h 585216"/>
                <a:gd name="connsiteX1" fmla="*/ 282317 w 282317"/>
                <a:gd name="connsiteY1" fmla="*/ 0 h 585216"/>
                <a:gd name="connsiteX2" fmla="*/ 282317 w 282317"/>
                <a:gd name="connsiteY2" fmla="*/ 585216 h 585216"/>
                <a:gd name="connsiteX3" fmla="*/ 0 w 282317"/>
                <a:gd name="connsiteY3" fmla="*/ 585216 h 585216"/>
                <a:gd name="connsiteX4" fmla="*/ 0 w 282317"/>
                <a:gd name="connsiteY4" fmla="*/ 0 h 58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317" h="585216">
                  <a:moveTo>
                    <a:pt x="0" y="0"/>
                  </a:moveTo>
                  <a:lnTo>
                    <a:pt x="282317" y="0"/>
                  </a:lnTo>
                  <a:lnTo>
                    <a:pt x="282317" y="585216"/>
                  </a:lnTo>
                  <a:lnTo>
                    <a:pt x="0" y="58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2" name="Freeform 101"/>
          <p:cNvSpPr>
            <a:spLocks/>
          </p:cNvSpPr>
          <p:nvPr/>
        </p:nvSpPr>
        <p:spPr bwMode="auto">
          <a:xfrm rot="10800000">
            <a:off x="5878619" y="2242188"/>
            <a:ext cx="10989" cy="585216"/>
          </a:xfrm>
          <a:custGeom>
            <a:avLst/>
            <a:gdLst>
              <a:gd name="connsiteX0" fmla="*/ 10989 w 10989"/>
              <a:gd name="connsiteY0" fmla="*/ 585216 h 585216"/>
              <a:gd name="connsiteX1" fmla="*/ 0 w 10989"/>
              <a:gd name="connsiteY1" fmla="*/ 585216 h 585216"/>
              <a:gd name="connsiteX2" fmla="*/ 4797 w 10989"/>
              <a:gd name="connsiteY2" fmla="*/ 561133 h 585216"/>
              <a:gd name="connsiteX3" fmla="*/ 5681 w 10989"/>
              <a:gd name="connsiteY3" fmla="*/ 538944 h 585216"/>
              <a:gd name="connsiteX4" fmla="*/ 5681 w 10989"/>
              <a:gd name="connsiteY4" fmla="*/ 0 h 585216"/>
              <a:gd name="connsiteX5" fmla="*/ 5682 w 10989"/>
              <a:gd name="connsiteY5" fmla="*/ 0 h 585216"/>
              <a:gd name="connsiteX6" fmla="*/ 5682 w 10989"/>
              <a:gd name="connsiteY6" fmla="*/ 529178 h 585216"/>
              <a:gd name="connsiteX7" fmla="*/ 5682 w 10989"/>
              <a:gd name="connsiteY7" fmla="*/ 549591 h 585216"/>
              <a:gd name="connsiteX8" fmla="*/ 10989 w 10989"/>
              <a:gd name="connsiteY8" fmla="*/ 585216 h 585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89" h="585216">
                <a:moveTo>
                  <a:pt x="10989" y="585216"/>
                </a:moveTo>
                <a:lnTo>
                  <a:pt x="0" y="585216"/>
                </a:lnTo>
                <a:lnTo>
                  <a:pt x="4797" y="561133"/>
                </a:lnTo>
                <a:lnTo>
                  <a:pt x="5681" y="538944"/>
                </a:lnTo>
                <a:lnTo>
                  <a:pt x="5681" y="0"/>
                </a:lnTo>
                <a:lnTo>
                  <a:pt x="5682" y="0"/>
                </a:lnTo>
                <a:lnTo>
                  <a:pt x="5682" y="529178"/>
                </a:lnTo>
                <a:lnTo>
                  <a:pt x="5682" y="549591"/>
                </a:lnTo>
                <a:lnTo>
                  <a:pt x="10989" y="585216"/>
                </a:lnTo>
                <a:close/>
              </a:path>
            </a:pathLst>
          </a:custGeom>
          <a:solidFill>
            <a:srgbClr val="CDCC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0" name="Freeform 149"/>
          <p:cNvSpPr>
            <a:spLocks/>
          </p:cNvSpPr>
          <p:nvPr/>
        </p:nvSpPr>
        <p:spPr bwMode="auto">
          <a:xfrm rot="10800000">
            <a:off x="6299413" y="2088771"/>
            <a:ext cx="282317" cy="738635"/>
          </a:xfrm>
          <a:custGeom>
            <a:avLst/>
            <a:gdLst>
              <a:gd name="connsiteX0" fmla="*/ 140271 w 282317"/>
              <a:gd name="connsiteY0" fmla="*/ 738635 h 738635"/>
              <a:gd name="connsiteX1" fmla="*/ 126955 w 282317"/>
              <a:gd name="connsiteY1" fmla="*/ 737747 h 738635"/>
              <a:gd name="connsiteX2" fmla="*/ 99433 w 282317"/>
              <a:gd name="connsiteY2" fmla="*/ 728872 h 738635"/>
              <a:gd name="connsiteX3" fmla="*/ 73687 w 282317"/>
              <a:gd name="connsiteY3" fmla="*/ 712896 h 738635"/>
              <a:gd name="connsiteX4" fmla="*/ 50605 w 282317"/>
              <a:gd name="connsiteY4" fmla="*/ 690708 h 738635"/>
              <a:gd name="connsiteX5" fmla="*/ 31961 w 282317"/>
              <a:gd name="connsiteY5" fmla="*/ 662307 h 738635"/>
              <a:gd name="connsiteX6" fmla="*/ 16869 w 282317"/>
              <a:gd name="connsiteY6" fmla="*/ 628581 h 738635"/>
              <a:gd name="connsiteX7" fmla="*/ 5327 w 282317"/>
              <a:gd name="connsiteY7" fmla="*/ 591304 h 738635"/>
              <a:gd name="connsiteX8" fmla="*/ 4550 w 282317"/>
              <a:gd name="connsiteY8" fmla="*/ 585216 h 738635"/>
              <a:gd name="connsiteX9" fmla="*/ 4549 w 282317"/>
              <a:gd name="connsiteY9" fmla="*/ 585216 h 738635"/>
              <a:gd name="connsiteX10" fmla="*/ 0 w 282317"/>
              <a:gd name="connsiteY10" fmla="*/ 549590 h 738635"/>
              <a:gd name="connsiteX11" fmla="*/ 0 w 282317"/>
              <a:gd name="connsiteY11" fmla="*/ 529177 h 738635"/>
              <a:gd name="connsiteX12" fmla="*/ 0 w 282317"/>
              <a:gd name="connsiteY12" fmla="*/ 0 h 738635"/>
              <a:gd name="connsiteX13" fmla="*/ 282316 w 282317"/>
              <a:gd name="connsiteY13" fmla="*/ 0 h 738635"/>
              <a:gd name="connsiteX14" fmla="*/ 282316 w 282317"/>
              <a:gd name="connsiteY14" fmla="*/ 538944 h 738635"/>
              <a:gd name="connsiteX15" fmla="*/ 282317 w 282317"/>
              <a:gd name="connsiteY15" fmla="*/ 538969 h 738635"/>
              <a:gd name="connsiteX16" fmla="*/ 282317 w 282317"/>
              <a:gd name="connsiteY16" fmla="*/ 549590 h 738635"/>
              <a:gd name="connsiteX17" fmla="*/ 277009 w 282317"/>
              <a:gd name="connsiteY17" fmla="*/ 585216 h 738635"/>
              <a:gd name="connsiteX18" fmla="*/ 277010 w 282317"/>
              <a:gd name="connsiteY18" fmla="*/ 585216 h 738635"/>
              <a:gd name="connsiteX19" fmla="*/ 276103 w 282317"/>
              <a:gd name="connsiteY19" fmla="*/ 591304 h 738635"/>
              <a:gd name="connsiteX20" fmla="*/ 265450 w 282317"/>
              <a:gd name="connsiteY20" fmla="*/ 628581 h 738635"/>
              <a:gd name="connsiteX21" fmla="*/ 250357 w 282317"/>
              <a:gd name="connsiteY21" fmla="*/ 662307 h 738635"/>
              <a:gd name="connsiteX22" fmla="*/ 230826 w 282317"/>
              <a:gd name="connsiteY22" fmla="*/ 690708 h 738635"/>
              <a:gd name="connsiteX23" fmla="*/ 208631 w 282317"/>
              <a:gd name="connsiteY23" fmla="*/ 712896 h 738635"/>
              <a:gd name="connsiteX24" fmla="*/ 182885 w 282317"/>
              <a:gd name="connsiteY24" fmla="*/ 728872 h 738635"/>
              <a:gd name="connsiteX25" fmla="*/ 155364 w 282317"/>
              <a:gd name="connsiteY25" fmla="*/ 737747 h 738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2317" h="738635">
                <a:moveTo>
                  <a:pt x="140271" y="738635"/>
                </a:moveTo>
                <a:lnTo>
                  <a:pt x="126955" y="737747"/>
                </a:lnTo>
                <a:lnTo>
                  <a:pt x="99433" y="728872"/>
                </a:lnTo>
                <a:lnTo>
                  <a:pt x="73687" y="712896"/>
                </a:lnTo>
                <a:lnTo>
                  <a:pt x="50605" y="690708"/>
                </a:lnTo>
                <a:lnTo>
                  <a:pt x="31961" y="662307"/>
                </a:lnTo>
                <a:lnTo>
                  <a:pt x="16869" y="628581"/>
                </a:lnTo>
                <a:lnTo>
                  <a:pt x="5327" y="591304"/>
                </a:lnTo>
                <a:lnTo>
                  <a:pt x="4550" y="585216"/>
                </a:lnTo>
                <a:lnTo>
                  <a:pt x="4549" y="585216"/>
                </a:lnTo>
                <a:lnTo>
                  <a:pt x="0" y="549590"/>
                </a:lnTo>
                <a:lnTo>
                  <a:pt x="0" y="529177"/>
                </a:lnTo>
                <a:lnTo>
                  <a:pt x="0" y="0"/>
                </a:lnTo>
                <a:lnTo>
                  <a:pt x="282316" y="0"/>
                </a:lnTo>
                <a:lnTo>
                  <a:pt x="282316" y="538944"/>
                </a:lnTo>
                <a:lnTo>
                  <a:pt x="282317" y="538969"/>
                </a:lnTo>
                <a:lnTo>
                  <a:pt x="282317" y="549590"/>
                </a:lnTo>
                <a:lnTo>
                  <a:pt x="277009" y="585216"/>
                </a:lnTo>
                <a:lnTo>
                  <a:pt x="277010" y="585216"/>
                </a:lnTo>
                <a:lnTo>
                  <a:pt x="276103" y="591304"/>
                </a:lnTo>
                <a:lnTo>
                  <a:pt x="265450" y="628581"/>
                </a:lnTo>
                <a:lnTo>
                  <a:pt x="250357" y="662307"/>
                </a:lnTo>
                <a:lnTo>
                  <a:pt x="230826" y="690708"/>
                </a:lnTo>
                <a:lnTo>
                  <a:pt x="208631" y="712896"/>
                </a:lnTo>
                <a:lnTo>
                  <a:pt x="182885" y="728872"/>
                </a:lnTo>
                <a:lnTo>
                  <a:pt x="155364" y="737747"/>
                </a:lnTo>
                <a:close/>
              </a:path>
            </a:pathLst>
          </a:custGeom>
          <a:solidFill>
            <a:srgbClr val="29323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1" name="Freeform 150"/>
          <p:cNvSpPr>
            <a:spLocks/>
          </p:cNvSpPr>
          <p:nvPr/>
        </p:nvSpPr>
        <p:spPr bwMode="auto">
          <a:xfrm rot="10800000">
            <a:off x="5601609" y="2088769"/>
            <a:ext cx="282317" cy="738636"/>
          </a:xfrm>
          <a:custGeom>
            <a:avLst/>
            <a:gdLst>
              <a:gd name="connsiteX0" fmla="*/ 141158 w 282317"/>
              <a:gd name="connsiteY0" fmla="*/ 738636 h 738636"/>
              <a:gd name="connsiteX1" fmla="*/ 126954 w 282317"/>
              <a:gd name="connsiteY1" fmla="*/ 737748 h 738636"/>
              <a:gd name="connsiteX2" fmla="*/ 99432 w 282317"/>
              <a:gd name="connsiteY2" fmla="*/ 728873 h 738636"/>
              <a:gd name="connsiteX3" fmla="*/ 73686 w 282317"/>
              <a:gd name="connsiteY3" fmla="*/ 712897 h 738636"/>
              <a:gd name="connsiteX4" fmla="*/ 50604 w 282317"/>
              <a:gd name="connsiteY4" fmla="*/ 690709 h 738636"/>
              <a:gd name="connsiteX5" fmla="*/ 32848 w 282317"/>
              <a:gd name="connsiteY5" fmla="*/ 662308 h 738636"/>
              <a:gd name="connsiteX6" fmla="*/ 16868 w 282317"/>
              <a:gd name="connsiteY6" fmla="*/ 628582 h 738636"/>
              <a:gd name="connsiteX7" fmla="*/ 6214 w 282317"/>
              <a:gd name="connsiteY7" fmla="*/ 591305 h 738636"/>
              <a:gd name="connsiteX8" fmla="*/ 5307 w 282317"/>
              <a:gd name="connsiteY8" fmla="*/ 585216 h 738636"/>
              <a:gd name="connsiteX9" fmla="*/ 0 w 282317"/>
              <a:gd name="connsiteY9" fmla="*/ 549591 h 738636"/>
              <a:gd name="connsiteX10" fmla="*/ 0 w 282317"/>
              <a:gd name="connsiteY10" fmla="*/ 529178 h 738636"/>
              <a:gd name="connsiteX11" fmla="*/ 0 w 282317"/>
              <a:gd name="connsiteY11" fmla="*/ 0 h 738636"/>
              <a:gd name="connsiteX12" fmla="*/ 282317 w 282317"/>
              <a:gd name="connsiteY12" fmla="*/ 0 h 738636"/>
              <a:gd name="connsiteX13" fmla="*/ 282317 w 282317"/>
              <a:gd name="connsiteY13" fmla="*/ 529178 h 738636"/>
              <a:gd name="connsiteX14" fmla="*/ 282317 w 282317"/>
              <a:gd name="connsiteY14" fmla="*/ 549591 h 738636"/>
              <a:gd name="connsiteX15" fmla="*/ 277768 w 282317"/>
              <a:gd name="connsiteY15" fmla="*/ 585216 h 738636"/>
              <a:gd name="connsiteX16" fmla="*/ 276990 w 282317"/>
              <a:gd name="connsiteY16" fmla="*/ 591305 h 738636"/>
              <a:gd name="connsiteX17" fmla="*/ 265449 w 282317"/>
              <a:gd name="connsiteY17" fmla="*/ 628582 h 738636"/>
              <a:gd name="connsiteX18" fmla="*/ 250356 w 282317"/>
              <a:gd name="connsiteY18" fmla="*/ 662308 h 738636"/>
              <a:gd name="connsiteX19" fmla="*/ 230825 w 282317"/>
              <a:gd name="connsiteY19" fmla="*/ 690709 h 738636"/>
              <a:gd name="connsiteX20" fmla="*/ 208630 w 282317"/>
              <a:gd name="connsiteY20" fmla="*/ 712897 h 738636"/>
              <a:gd name="connsiteX21" fmla="*/ 182884 w 282317"/>
              <a:gd name="connsiteY21" fmla="*/ 728873 h 738636"/>
              <a:gd name="connsiteX22" fmla="*/ 155363 w 282317"/>
              <a:gd name="connsiteY22" fmla="*/ 737748 h 73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2317" h="738636">
                <a:moveTo>
                  <a:pt x="141158" y="738636"/>
                </a:moveTo>
                <a:lnTo>
                  <a:pt x="126954" y="737748"/>
                </a:lnTo>
                <a:lnTo>
                  <a:pt x="99432" y="728873"/>
                </a:lnTo>
                <a:lnTo>
                  <a:pt x="73686" y="712897"/>
                </a:lnTo>
                <a:lnTo>
                  <a:pt x="50604" y="690709"/>
                </a:lnTo>
                <a:lnTo>
                  <a:pt x="32848" y="662308"/>
                </a:lnTo>
                <a:lnTo>
                  <a:pt x="16868" y="628582"/>
                </a:lnTo>
                <a:lnTo>
                  <a:pt x="6214" y="591305"/>
                </a:lnTo>
                <a:lnTo>
                  <a:pt x="5307" y="585216"/>
                </a:lnTo>
                <a:lnTo>
                  <a:pt x="0" y="549591"/>
                </a:lnTo>
                <a:lnTo>
                  <a:pt x="0" y="529178"/>
                </a:lnTo>
                <a:lnTo>
                  <a:pt x="0" y="0"/>
                </a:lnTo>
                <a:lnTo>
                  <a:pt x="282317" y="0"/>
                </a:lnTo>
                <a:lnTo>
                  <a:pt x="282317" y="529178"/>
                </a:lnTo>
                <a:lnTo>
                  <a:pt x="282317" y="549591"/>
                </a:lnTo>
                <a:lnTo>
                  <a:pt x="277768" y="585216"/>
                </a:lnTo>
                <a:lnTo>
                  <a:pt x="276990" y="591305"/>
                </a:lnTo>
                <a:lnTo>
                  <a:pt x="265449" y="628582"/>
                </a:lnTo>
                <a:lnTo>
                  <a:pt x="250356" y="662308"/>
                </a:lnTo>
                <a:lnTo>
                  <a:pt x="230825" y="690709"/>
                </a:lnTo>
                <a:lnTo>
                  <a:pt x="208630" y="712897"/>
                </a:lnTo>
                <a:lnTo>
                  <a:pt x="182884" y="728873"/>
                </a:lnTo>
                <a:lnTo>
                  <a:pt x="155363" y="737748"/>
                </a:lnTo>
                <a:close/>
              </a:path>
            </a:pathLst>
          </a:custGeom>
          <a:solidFill>
            <a:srgbClr val="44546A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algn="ctr" hangingPunct="0"/>
            <a:endParaRPr lang="en-US" sz="135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2" name="Freeform 151"/>
          <p:cNvSpPr>
            <a:spLocks/>
          </p:cNvSpPr>
          <p:nvPr/>
        </p:nvSpPr>
        <p:spPr bwMode="auto">
          <a:xfrm rot="10800000">
            <a:off x="5883926" y="2078114"/>
            <a:ext cx="415486" cy="749290"/>
          </a:xfrm>
          <a:custGeom>
            <a:avLst/>
            <a:gdLst>
              <a:gd name="connsiteX0" fmla="*/ 207743 w 415486"/>
              <a:gd name="connsiteY0" fmla="*/ 749290 h 749290"/>
              <a:gd name="connsiteX1" fmla="*/ 186526 w 415486"/>
              <a:gd name="connsiteY1" fmla="*/ 748402 h 749290"/>
              <a:gd name="connsiteX2" fmla="*/ 145862 w 415486"/>
              <a:gd name="connsiteY2" fmla="*/ 740415 h 749290"/>
              <a:gd name="connsiteX3" fmla="*/ 108733 w 415486"/>
              <a:gd name="connsiteY3" fmla="*/ 723551 h 749290"/>
              <a:gd name="connsiteX4" fmla="*/ 76025 w 415486"/>
              <a:gd name="connsiteY4" fmla="*/ 701363 h 749290"/>
              <a:gd name="connsiteX5" fmla="*/ 47736 w 415486"/>
              <a:gd name="connsiteY5" fmla="*/ 672962 h 749290"/>
              <a:gd name="connsiteX6" fmla="*/ 24752 w 415486"/>
              <a:gd name="connsiteY6" fmla="*/ 639236 h 749290"/>
              <a:gd name="connsiteX7" fmla="*/ 8840 w 415486"/>
              <a:gd name="connsiteY7" fmla="*/ 601072 h 749290"/>
              <a:gd name="connsiteX8" fmla="*/ 5682 w 415486"/>
              <a:gd name="connsiteY8" fmla="*/ 585216 h 749290"/>
              <a:gd name="connsiteX9" fmla="*/ 884 w 415486"/>
              <a:gd name="connsiteY9" fmla="*/ 561133 h 749290"/>
              <a:gd name="connsiteX10" fmla="*/ 0 w 415486"/>
              <a:gd name="connsiteY10" fmla="*/ 538944 h 749290"/>
              <a:gd name="connsiteX11" fmla="*/ 0 w 415486"/>
              <a:gd name="connsiteY11" fmla="*/ 0 h 749290"/>
              <a:gd name="connsiteX12" fmla="*/ 415486 w 415486"/>
              <a:gd name="connsiteY12" fmla="*/ 0 h 749290"/>
              <a:gd name="connsiteX13" fmla="*/ 415486 w 415486"/>
              <a:gd name="connsiteY13" fmla="*/ 538944 h 749290"/>
              <a:gd name="connsiteX14" fmla="*/ 414602 w 415486"/>
              <a:gd name="connsiteY14" fmla="*/ 561133 h 749290"/>
              <a:gd name="connsiteX15" fmla="*/ 409805 w 415486"/>
              <a:gd name="connsiteY15" fmla="*/ 585216 h 749290"/>
              <a:gd name="connsiteX16" fmla="*/ 406646 w 415486"/>
              <a:gd name="connsiteY16" fmla="*/ 601072 h 749290"/>
              <a:gd name="connsiteX17" fmla="*/ 391617 w 415486"/>
              <a:gd name="connsiteY17" fmla="*/ 639236 h 749290"/>
              <a:gd name="connsiteX18" fmla="*/ 368633 w 415486"/>
              <a:gd name="connsiteY18" fmla="*/ 672962 h 749290"/>
              <a:gd name="connsiteX19" fmla="*/ 340345 w 415486"/>
              <a:gd name="connsiteY19" fmla="*/ 701363 h 749290"/>
              <a:gd name="connsiteX20" fmla="*/ 306752 w 415486"/>
              <a:gd name="connsiteY20" fmla="*/ 723551 h 749290"/>
              <a:gd name="connsiteX21" fmla="*/ 269624 w 415486"/>
              <a:gd name="connsiteY21" fmla="*/ 740415 h 749290"/>
              <a:gd name="connsiteX22" fmla="*/ 228959 w 415486"/>
              <a:gd name="connsiteY22" fmla="*/ 748402 h 74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5486" h="749290">
                <a:moveTo>
                  <a:pt x="207743" y="749290"/>
                </a:moveTo>
                <a:lnTo>
                  <a:pt x="186526" y="748402"/>
                </a:lnTo>
                <a:lnTo>
                  <a:pt x="145862" y="740415"/>
                </a:lnTo>
                <a:lnTo>
                  <a:pt x="108733" y="723551"/>
                </a:lnTo>
                <a:lnTo>
                  <a:pt x="76025" y="701363"/>
                </a:lnTo>
                <a:lnTo>
                  <a:pt x="47736" y="672962"/>
                </a:lnTo>
                <a:lnTo>
                  <a:pt x="24752" y="639236"/>
                </a:lnTo>
                <a:lnTo>
                  <a:pt x="8840" y="601072"/>
                </a:lnTo>
                <a:lnTo>
                  <a:pt x="5682" y="585216"/>
                </a:lnTo>
                <a:lnTo>
                  <a:pt x="884" y="561133"/>
                </a:lnTo>
                <a:lnTo>
                  <a:pt x="0" y="538944"/>
                </a:lnTo>
                <a:lnTo>
                  <a:pt x="0" y="0"/>
                </a:lnTo>
                <a:lnTo>
                  <a:pt x="415486" y="0"/>
                </a:lnTo>
                <a:lnTo>
                  <a:pt x="415486" y="538944"/>
                </a:lnTo>
                <a:lnTo>
                  <a:pt x="414602" y="561133"/>
                </a:lnTo>
                <a:lnTo>
                  <a:pt x="409805" y="585216"/>
                </a:lnTo>
                <a:lnTo>
                  <a:pt x="406646" y="601072"/>
                </a:lnTo>
                <a:lnTo>
                  <a:pt x="391617" y="639236"/>
                </a:lnTo>
                <a:lnTo>
                  <a:pt x="368633" y="672962"/>
                </a:lnTo>
                <a:lnTo>
                  <a:pt x="340345" y="701363"/>
                </a:lnTo>
                <a:lnTo>
                  <a:pt x="306752" y="723551"/>
                </a:lnTo>
                <a:lnTo>
                  <a:pt x="269624" y="740415"/>
                </a:lnTo>
                <a:lnTo>
                  <a:pt x="228959" y="748402"/>
                </a:lnTo>
                <a:close/>
              </a:path>
            </a:pathLst>
          </a:custGeom>
          <a:solidFill>
            <a:srgbClr val="3643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3" name="Freeform 152"/>
          <p:cNvSpPr>
            <a:spLocks/>
          </p:cNvSpPr>
          <p:nvPr/>
        </p:nvSpPr>
        <p:spPr bwMode="auto">
          <a:xfrm rot="10800000">
            <a:off x="5883926" y="4566428"/>
            <a:ext cx="415486" cy="585216"/>
          </a:xfrm>
          <a:custGeom>
            <a:avLst/>
            <a:gdLst>
              <a:gd name="connsiteX0" fmla="*/ 415486 w 415486"/>
              <a:gd name="connsiteY0" fmla="*/ 585216 h 585216"/>
              <a:gd name="connsiteX1" fmla="*/ 0 w 415486"/>
              <a:gd name="connsiteY1" fmla="*/ 585216 h 585216"/>
              <a:gd name="connsiteX2" fmla="*/ 0 w 415486"/>
              <a:gd name="connsiteY2" fmla="*/ 0 h 585216"/>
              <a:gd name="connsiteX3" fmla="*/ 415486 w 415486"/>
              <a:gd name="connsiteY3" fmla="*/ 0 h 585216"/>
              <a:gd name="connsiteX4" fmla="*/ 415486 w 415486"/>
              <a:gd name="connsiteY4" fmla="*/ 585216 h 585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486" h="585216">
                <a:moveTo>
                  <a:pt x="415486" y="585216"/>
                </a:moveTo>
                <a:lnTo>
                  <a:pt x="0" y="585216"/>
                </a:lnTo>
                <a:lnTo>
                  <a:pt x="0" y="0"/>
                </a:lnTo>
                <a:lnTo>
                  <a:pt x="415486" y="0"/>
                </a:lnTo>
                <a:lnTo>
                  <a:pt x="415486" y="585216"/>
                </a:lnTo>
                <a:close/>
              </a:path>
            </a:pathLst>
          </a:custGeom>
          <a:solidFill>
            <a:srgbClr val="E6450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4" name="Freeform 153"/>
          <p:cNvSpPr>
            <a:spLocks/>
          </p:cNvSpPr>
          <p:nvPr/>
        </p:nvSpPr>
        <p:spPr bwMode="auto">
          <a:xfrm rot="10800000">
            <a:off x="6299412" y="4566428"/>
            <a:ext cx="282316" cy="585216"/>
          </a:xfrm>
          <a:custGeom>
            <a:avLst/>
            <a:gdLst>
              <a:gd name="connsiteX0" fmla="*/ 282316 w 282316"/>
              <a:gd name="connsiteY0" fmla="*/ 585216 h 585216"/>
              <a:gd name="connsiteX1" fmla="*/ 0 w 282316"/>
              <a:gd name="connsiteY1" fmla="*/ 585216 h 585216"/>
              <a:gd name="connsiteX2" fmla="*/ 0 w 282316"/>
              <a:gd name="connsiteY2" fmla="*/ 0 h 585216"/>
              <a:gd name="connsiteX3" fmla="*/ 282316 w 282316"/>
              <a:gd name="connsiteY3" fmla="*/ 0 h 585216"/>
              <a:gd name="connsiteX4" fmla="*/ 282316 w 282316"/>
              <a:gd name="connsiteY4" fmla="*/ 585216 h 585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316" h="585216">
                <a:moveTo>
                  <a:pt x="282316" y="585216"/>
                </a:moveTo>
                <a:lnTo>
                  <a:pt x="0" y="585216"/>
                </a:lnTo>
                <a:lnTo>
                  <a:pt x="0" y="0"/>
                </a:lnTo>
                <a:lnTo>
                  <a:pt x="282316" y="0"/>
                </a:lnTo>
                <a:lnTo>
                  <a:pt x="282316" y="585216"/>
                </a:lnTo>
                <a:close/>
              </a:path>
            </a:pathLst>
          </a:custGeom>
          <a:solidFill>
            <a:srgbClr val="C73C0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5" name="Freeform 154"/>
          <p:cNvSpPr/>
          <p:nvPr/>
        </p:nvSpPr>
        <p:spPr>
          <a:xfrm>
            <a:off x="5601609" y="4566429"/>
            <a:ext cx="282317" cy="585216"/>
          </a:xfrm>
          <a:custGeom>
            <a:avLst/>
            <a:gdLst>
              <a:gd name="connsiteX0" fmla="*/ 0 w 282317"/>
              <a:gd name="connsiteY0" fmla="*/ 0 h 585216"/>
              <a:gd name="connsiteX1" fmla="*/ 282317 w 282317"/>
              <a:gd name="connsiteY1" fmla="*/ 0 h 585216"/>
              <a:gd name="connsiteX2" fmla="*/ 282317 w 282317"/>
              <a:gd name="connsiteY2" fmla="*/ 585216 h 585216"/>
              <a:gd name="connsiteX3" fmla="*/ 0 w 282317"/>
              <a:gd name="connsiteY3" fmla="*/ 585216 h 585216"/>
              <a:gd name="connsiteX4" fmla="*/ 0 w 282317"/>
              <a:gd name="connsiteY4" fmla="*/ 0 h 585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317" h="585216">
                <a:moveTo>
                  <a:pt x="0" y="0"/>
                </a:moveTo>
                <a:lnTo>
                  <a:pt x="282317" y="0"/>
                </a:lnTo>
                <a:lnTo>
                  <a:pt x="282317" y="585216"/>
                </a:lnTo>
                <a:lnTo>
                  <a:pt x="0" y="585216"/>
                </a:lnTo>
                <a:lnTo>
                  <a:pt x="0" y="0"/>
                </a:lnTo>
                <a:close/>
              </a:path>
            </a:pathLst>
          </a:custGeom>
          <a:solidFill>
            <a:srgbClr val="F359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0" name="Group 159"/>
          <p:cNvGrpSpPr/>
          <p:nvPr/>
        </p:nvGrpSpPr>
        <p:grpSpPr>
          <a:xfrm>
            <a:off x="3130496" y="2616569"/>
            <a:ext cx="1442831" cy="998576"/>
            <a:chOff x="553361" y="1660971"/>
            <a:chExt cx="1644228" cy="1137963"/>
          </a:xfrm>
        </p:grpSpPr>
        <p:sp>
          <p:nvSpPr>
            <p:cNvPr id="161" name="TextBox 160"/>
            <p:cNvSpPr txBox="1"/>
            <p:nvPr/>
          </p:nvSpPr>
          <p:spPr>
            <a:xfrm>
              <a:off x="553361" y="1660971"/>
              <a:ext cx="1644228" cy="447191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1950" b="1" dirty="0">
                  <a:solidFill>
                    <a:srgbClr val="FFC000"/>
                  </a:solidFill>
                </a:rPr>
                <a:t>Lorem Ipsum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59193" y="2062384"/>
              <a:ext cx="1605398" cy="73655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900">
                  <a:solidFill>
                    <a:schemeClr val="bg1">
                      <a:lumMod val="50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3130496" y="3778689"/>
            <a:ext cx="1442831" cy="998576"/>
            <a:chOff x="553361" y="1660971"/>
            <a:chExt cx="1644228" cy="1137963"/>
          </a:xfrm>
        </p:grpSpPr>
        <p:sp>
          <p:nvSpPr>
            <p:cNvPr id="167" name="TextBox 166"/>
            <p:cNvSpPr txBox="1"/>
            <p:nvPr/>
          </p:nvSpPr>
          <p:spPr>
            <a:xfrm>
              <a:off x="553361" y="1660971"/>
              <a:ext cx="1644228" cy="447191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1950" b="1" dirty="0">
                  <a:solidFill>
                    <a:srgbClr val="0191E9"/>
                  </a:solidFill>
                </a:rPr>
                <a:t>Lorem Ipsum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59193" y="2062384"/>
              <a:ext cx="1605398" cy="73655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900">
                  <a:solidFill>
                    <a:schemeClr val="bg1">
                      <a:lumMod val="50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7607349" y="2034564"/>
            <a:ext cx="1442831" cy="998576"/>
            <a:chOff x="553361" y="1660971"/>
            <a:chExt cx="1644228" cy="1137963"/>
          </a:xfrm>
        </p:grpSpPr>
        <p:sp>
          <p:nvSpPr>
            <p:cNvPr id="157" name="TextBox 156"/>
            <p:cNvSpPr txBox="1"/>
            <p:nvPr/>
          </p:nvSpPr>
          <p:spPr>
            <a:xfrm>
              <a:off x="553361" y="1660971"/>
              <a:ext cx="1644228" cy="447191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1950" b="1" dirty="0">
                  <a:solidFill>
                    <a:srgbClr val="44546A"/>
                  </a:solidFill>
                </a:rPr>
                <a:t>Lorem Ipsum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59193" y="2062384"/>
              <a:ext cx="1605398" cy="73655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900">
                  <a:solidFill>
                    <a:schemeClr val="bg1">
                      <a:lumMod val="50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7618676" y="3197629"/>
            <a:ext cx="1442831" cy="998576"/>
            <a:chOff x="553361" y="1660971"/>
            <a:chExt cx="1644228" cy="1137963"/>
          </a:xfrm>
        </p:grpSpPr>
        <p:sp>
          <p:nvSpPr>
            <p:cNvPr id="164" name="TextBox 163"/>
            <p:cNvSpPr txBox="1"/>
            <p:nvPr/>
          </p:nvSpPr>
          <p:spPr>
            <a:xfrm>
              <a:off x="553361" y="1660971"/>
              <a:ext cx="1644228" cy="447191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1950" b="1" dirty="0">
                  <a:solidFill>
                    <a:srgbClr val="A9C500"/>
                  </a:solidFill>
                </a:rPr>
                <a:t>Lorem Ipsum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59193" y="2062384"/>
              <a:ext cx="1605398" cy="73655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900">
                  <a:solidFill>
                    <a:schemeClr val="bg1">
                      <a:lumMod val="50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7618676" y="4360694"/>
            <a:ext cx="1442831" cy="998576"/>
            <a:chOff x="553361" y="1660971"/>
            <a:chExt cx="1644228" cy="1137963"/>
          </a:xfrm>
        </p:grpSpPr>
        <p:sp>
          <p:nvSpPr>
            <p:cNvPr id="170" name="TextBox 169"/>
            <p:cNvSpPr txBox="1"/>
            <p:nvPr/>
          </p:nvSpPr>
          <p:spPr>
            <a:xfrm>
              <a:off x="553361" y="1660971"/>
              <a:ext cx="1644228" cy="447191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1950" b="1" dirty="0">
                  <a:solidFill>
                    <a:srgbClr val="F3591F"/>
                  </a:solidFill>
                </a:rPr>
                <a:t>Lorem Ipsum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559193" y="2062384"/>
              <a:ext cx="1605398" cy="73655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900">
                  <a:solidFill>
                    <a:schemeClr val="bg1">
                      <a:lumMod val="50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01540" y="2709974"/>
            <a:ext cx="685800" cy="880070"/>
            <a:chOff x="3177540" y="2709974"/>
            <a:chExt cx="685800" cy="88007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177540" y="2709974"/>
              <a:ext cx="0" cy="8800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177540" y="3150009"/>
              <a:ext cx="6858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/>
          <p:cNvGrpSpPr/>
          <p:nvPr/>
        </p:nvGrpSpPr>
        <p:grpSpPr>
          <a:xfrm>
            <a:off x="4701540" y="3897195"/>
            <a:ext cx="685800" cy="880070"/>
            <a:chOff x="3177540" y="2709974"/>
            <a:chExt cx="685800" cy="880070"/>
          </a:xfrm>
        </p:grpSpPr>
        <p:cxnSp>
          <p:nvCxnSpPr>
            <p:cNvPr id="173" name="Straight Connector 172"/>
            <p:cNvCxnSpPr/>
            <p:nvPr/>
          </p:nvCxnSpPr>
          <p:spPr>
            <a:xfrm>
              <a:off x="3177540" y="2709974"/>
              <a:ext cx="0" cy="8800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3177540" y="3150009"/>
              <a:ext cx="6858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 rot="10800000">
            <a:off x="6795997" y="2125159"/>
            <a:ext cx="685800" cy="880070"/>
            <a:chOff x="3177540" y="2709974"/>
            <a:chExt cx="685800" cy="880070"/>
          </a:xfrm>
        </p:grpSpPr>
        <p:cxnSp>
          <p:nvCxnSpPr>
            <p:cNvPr id="176" name="Straight Connector 175"/>
            <p:cNvCxnSpPr/>
            <p:nvPr/>
          </p:nvCxnSpPr>
          <p:spPr>
            <a:xfrm>
              <a:off x="3177540" y="2709974"/>
              <a:ext cx="0" cy="8800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3177540" y="3150009"/>
              <a:ext cx="6858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 rot="10800000">
            <a:off x="6795997" y="3258992"/>
            <a:ext cx="685800" cy="880070"/>
            <a:chOff x="3177540" y="2709974"/>
            <a:chExt cx="685800" cy="880070"/>
          </a:xfrm>
        </p:grpSpPr>
        <p:cxnSp>
          <p:nvCxnSpPr>
            <p:cNvPr id="179" name="Straight Connector 178"/>
            <p:cNvCxnSpPr/>
            <p:nvPr/>
          </p:nvCxnSpPr>
          <p:spPr>
            <a:xfrm>
              <a:off x="3177540" y="2709974"/>
              <a:ext cx="0" cy="8800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3177540" y="3150009"/>
              <a:ext cx="6858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 rot="10800000">
            <a:off x="6795997" y="4419001"/>
            <a:ext cx="685800" cy="880070"/>
            <a:chOff x="3177540" y="2709974"/>
            <a:chExt cx="685800" cy="880070"/>
          </a:xfrm>
        </p:grpSpPr>
        <p:cxnSp>
          <p:nvCxnSpPr>
            <p:cNvPr id="182" name="Straight Connector 181"/>
            <p:cNvCxnSpPr/>
            <p:nvPr/>
          </p:nvCxnSpPr>
          <p:spPr>
            <a:xfrm>
              <a:off x="3177540" y="2709974"/>
              <a:ext cx="0" cy="8800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3177540" y="3150009"/>
              <a:ext cx="6858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598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5601609" y="1455399"/>
            <a:ext cx="980121" cy="867233"/>
            <a:chOff x="5601609" y="1455399"/>
            <a:chExt cx="980121" cy="867233"/>
          </a:xfrm>
        </p:grpSpPr>
        <p:sp>
          <p:nvSpPr>
            <p:cNvPr id="52" name="Freeform 51"/>
            <p:cNvSpPr>
              <a:spLocks/>
            </p:cNvSpPr>
            <p:nvPr/>
          </p:nvSpPr>
          <p:spPr bwMode="auto">
            <a:xfrm rot="10800000">
              <a:off x="5601609" y="1455401"/>
              <a:ext cx="980121" cy="867231"/>
            </a:xfrm>
            <a:custGeom>
              <a:avLst/>
              <a:gdLst>
                <a:gd name="connsiteX0" fmla="*/ 149225 w 584200"/>
                <a:gd name="connsiteY0" fmla="*/ 93899 h 516912"/>
                <a:gd name="connsiteX1" fmla="*/ 158221 w 584200"/>
                <a:gd name="connsiteY1" fmla="*/ 73797 h 516912"/>
                <a:gd name="connsiteX2" fmla="*/ 164571 w 584200"/>
                <a:gd name="connsiteY2" fmla="*/ 51578 h 516912"/>
                <a:gd name="connsiteX3" fmla="*/ 158221 w 584200"/>
                <a:gd name="connsiteY3" fmla="*/ 73796 h 516912"/>
                <a:gd name="connsiteX4" fmla="*/ 83609 w 584200"/>
                <a:gd name="connsiteY4" fmla="*/ 139394 h 516912"/>
                <a:gd name="connsiteX5" fmla="*/ 75671 w 584200"/>
                <a:gd name="connsiteY5" fmla="*/ 138865 h 516912"/>
                <a:gd name="connsiteX6" fmla="*/ 59267 w 584200"/>
                <a:gd name="connsiteY6" fmla="*/ 133575 h 516912"/>
                <a:gd name="connsiteX7" fmla="*/ 53533 w 584200"/>
                <a:gd name="connsiteY7" fmla="*/ 130017 h 516912"/>
                <a:gd name="connsiteX8" fmla="*/ 59266 w 584200"/>
                <a:gd name="connsiteY8" fmla="*/ 133575 h 516912"/>
                <a:gd name="connsiteX9" fmla="*/ 75671 w 584200"/>
                <a:gd name="connsiteY9" fmla="*/ 138865 h 516912"/>
                <a:gd name="connsiteX10" fmla="*/ 83608 w 584200"/>
                <a:gd name="connsiteY10" fmla="*/ 139394 h 516912"/>
                <a:gd name="connsiteX11" fmla="*/ 298979 w 584200"/>
                <a:gd name="connsiteY11" fmla="*/ 516912 h 516912"/>
                <a:gd name="connsiteX12" fmla="*/ 286808 w 584200"/>
                <a:gd name="connsiteY12" fmla="*/ 516912 h 516912"/>
                <a:gd name="connsiteX13" fmla="*/ 274638 w 584200"/>
                <a:gd name="connsiteY13" fmla="*/ 512679 h 516912"/>
                <a:gd name="connsiteX14" fmla="*/ 262996 w 584200"/>
                <a:gd name="connsiteY14" fmla="*/ 504212 h 516912"/>
                <a:gd name="connsiteX15" fmla="*/ 251883 w 584200"/>
                <a:gd name="connsiteY15" fmla="*/ 492041 h 516912"/>
                <a:gd name="connsiteX16" fmla="*/ 247650 w 584200"/>
                <a:gd name="connsiteY16" fmla="*/ 484633 h 516912"/>
                <a:gd name="connsiteX17" fmla="*/ 192088 w 584200"/>
                <a:gd name="connsiteY17" fmla="*/ 389383 h 516912"/>
                <a:gd name="connsiteX18" fmla="*/ 146579 w 584200"/>
                <a:gd name="connsiteY18" fmla="*/ 310008 h 516912"/>
                <a:gd name="connsiteX19" fmla="*/ 101071 w 584200"/>
                <a:gd name="connsiteY19" fmla="*/ 231162 h 516912"/>
                <a:gd name="connsiteX20" fmla="*/ 46037 w 584200"/>
                <a:gd name="connsiteY20" fmla="*/ 135912 h 516912"/>
                <a:gd name="connsiteX21" fmla="*/ 33279 w 584200"/>
                <a:gd name="connsiteY21" fmla="*/ 113823 h 516912"/>
                <a:gd name="connsiteX22" fmla="*/ 33936 w 584200"/>
                <a:gd name="connsiteY22" fmla="*/ 114454 h 516912"/>
                <a:gd name="connsiteX23" fmla="*/ 30162 w 584200"/>
                <a:gd name="connsiteY23" fmla="*/ 110827 h 516912"/>
                <a:gd name="connsiteX24" fmla="*/ 19050 w 584200"/>
                <a:gd name="connsiteY24" fmla="*/ 93899 h 516912"/>
                <a:gd name="connsiteX25" fmla="*/ 10054 w 584200"/>
                <a:gd name="connsiteY25" fmla="*/ 73797 h 516912"/>
                <a:gd name="connsiteX26" fmla="*/ 3175 w 584200"/>
                <a:gd name="connsiteY26" fmla="*/ 51578 h 516912"/>
                <a:gd name="connsiteX27" fmla="*/ 0 w 584200"/>
                <a:gd name="connsiteY27" fmla="*/ 26714 h 516912"/>
                <a:gd name="connsiteX28" fmla="*/ 0 w 584200"/>
                <a:gd name="connsiteY28" fmla="*/ 14547 h 516912"/>
                <a:gd name="connsiteX29" fmla="*/ 0 w 584200"/>
                <a:gd name="connsiteY29" fmla="*/ 0 h 516912"/>
                <a:gd name="connsiteX30" fmla="*/ 584200 w 584200"/>
                <a:gd name="connsiteY30" fmla="*/ 0 h 516912"/>
                <a:gd name="connsiteX31" fmla="*/ 584200 w 584200"/>
                <a:gd name="connsiteY31" fmla="*/ 14547 h 516912"/>
                <a:gd name="connsiteX32" fmla="*/ 584200 w 584200"/>
                <a:gd name="connsiteY32" fmla="*/ 26714 h 516912"/>
                <a:gd name="connsiteX33" fmla="*/ 581025 w 584200"/>
                <a:gd name="connsiteY33" fmla="*/ 51578 h 516912"/>
                <a:gd name="connsiteX34" fmla="*/ 574146 w 584200"/>
                <a:gd name="connsiteY34" fmla="*/ 73796 h 516912"/>
                <a:gd name="connsiteX35" fmla="*/ 569048 w 584200"/>
                <a:gd name="connsiteY35" fmla="*/ 85190 h 516912"/>
                <a:gd name="connsiteX36" fmla="*/ 558074 w 584200"/>
                <a:gd name="connsiteY36" fmla="*/ 104188 h 516912"/>
                <a:gd name="connsiteX37" fmla="*/ 539750 w 584200"/>
                <a:gd name="connsiteY37" fmla="*/ 135912 h 516912"/>
                <a:gd name="connsiteX38" fmla="*/ 484717 w 584200"/>
                <a:gd name="connsiteY38" fmla="*/ 231162 h 516912"/>
                <a:gd name="connsiteX39" fmla="*/ 439209 w 584200"/>
                <a:gd name="connsiteY39" fmla="*/ 310008 h 516912"/>
                <a:gd name="connsiteX40" fmla="*/ 393700 w 584200"/>
                <a:gd name="connsiteY40" fmla="*/ 389383 h 516912"/>
                <a:gd name="connsiteX41" fmla="*/ 338667 w 584200"/>
                <a:gd name="connsiteY41" fmla="*/ 484633 h 516912"/>
                <a:gd name="connsiteX42" fmla="*/ 333375 w 584200"/>
                <a:gd name="connsiteY42" fmla="*/ 492041 h 516912"/>
                <a:gd name="connsiteX43" fmla="*/ 323321 w 584200"/>
                <a:gd name="connsiteY43" fmla="*/ 504212 h 516912"/>
                <a:gd name="connsiteX44" fmla="*/ 311679 w 584200"/>
                <a:gd name="connsiteY44" fmla="*/ 512679 h 516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84200" h="516912">
                  <a:moveTo>
                    <a:pt x="149225" y="93899"/>
                  </a:moveTo>
                  <a:lnTo>
                    <a:pt x="158221" y="73797"/>
                  </a:lnTo>
                  <a:lnTo>
                    <a:pt x="164571" y="51578"/>
                  </a:lnTo>
                  <a:lnTo>
                    <a:pt x="158221" y="73796"/>
                  </a:lnTo>
                  <a:close/>
                  <a:moveTo>
                    <a:pt x="83609" y="139394"/>
                  </a:moveTo>
                  <a:lnTo>
                    <a:pt x="75671" y="138865"/>
                  </a:lnTo>
                  <a:lnTo>
                    <a:pt x="59267" y="133575"/>
                  </a:lnTo>
                  <a:lnTo>
                    <a:pt x="53533" y="130017"/>
                  </a:lnTo>
                  <a:lnTo>
                    <a:pt x="59266" y="133575"/>
                  </a:lnTo>
                  <a:lnTo>
                    <a:pt x="75671" y="138865"/>
                  </a:lnTo>
                  <a:lnTo>
                    <a:pt x="83608" y="139394"/>
                  </a:lnTo>
                  <a:close/>
                  <a:moveTo>
                    <a:pt x="298979" y="516912"/>
                  </a:moveTo>
                  <a:lnTo>
                    <a:pt x="286808" y="516912"/>
                  </a:lnTo>
                  <a:lnTo>
                    <a:pt x="274638" y="512679"/>
                  </a:lnTo>
                  <a:lnTo>
                    <a:pt x="262996" y="504212"/>
                  </a:lnTo>
                  <a:lnTo>
                    <a:pt x="251883" y="492041"/>
                  </a:lnTo>
                  <a:lnTo>
                    <a:pt x="247650" y="484633"/>
                  </a:lnTo>
                  <a:lnTo>
                    <a:pt x="192088" y="389383"/>
                  </a:lnTo>
                  <a:lnTo>
                    <a:pt x="146579" y="310008"/>
                  </a:lnTo>
                  <a:lnTo>
                    <a:pt x="101071" y="231162"/>
                  </a:lnTo>
                  <a:lnTo>
                    <a:pt x="46037" y="135912"/>
                  </a:lnTo>
                  <a:lnTo>
                    <a:pt x="33279" y="113823"/>
                  </a:lnTo>
                  <a:lnTo>
                    <a:pt x="33936" y="114454"/>
                  </a:lnTo>
                  <a:lnTo>
                    <a:pt x="30162" y="110827"/>
                  </a:lnTo>
                  <a:lnTo>
                    <a:pt x="19050" y="93899"/>
                  </a:lnTo>
                  <a:lnTo>
                    <a:pt x="10054" y="73797"/>
                  </a:lnTo>
                  <a:lnTo>
                    <a:pt x="3175" y="51578"/>
                  </a:lnTo>
                  <a:lnTo>
                    <a:pt x="0" y="26714"/>
                  </a:lnTo>
                  <a:lnTo>
                    <a:pt x="0" y="14547"/>
                  </a:lnTo>
                  <a:lnTo>
                    <a:pt x="0" y="0"/>
                  </a:lnTo>
                  <a:lnTo>
                    <a:pt x="584200" y="0"/>
                  </a:lnTo>
                  <a:lnTo>
                    <a:pt x="584200" y="14547"/>
                  </a:lnTo>
                  <a:lnTo>
                    <a:pt x="584200" y="26714"/>
                  </a:lnTo>
                  <a:lnTo>
                    <a:pt x="581025" y="51578"/>
                  </a:lnTo>
                  <a:lnTo>
                    <a:pt x="574146" y="73796"/>
                  </a:lnTo>
                  <a:lnTo>
                    <a:pt x="569048" y="85190"/>
                  </a:lnTo>
                  <a:lnTo>
                    <a:pt x="558074" y="104188"/>
                  </a:lnTo>
                  <a:lnTo>
                    <a:pt x="539750" y="135912"/>
                  </a:lnTo>
                  <a:lnTo>
                    <a:pt x="484717" y="231162"/>
                  </a:lnTo>
                  <a:lnTo>
                    <a:pt x="439209" y="310008"/>
                  </a:lnTo>
                  <a:lnTo>
                    <a:pt x="393700" y="389383"/>
                  </a:lnTo>
                  <a:lnTo>
                    <a:pt x="338667" y="484633"/>
                  </a:lnTo>
                  <a:lnTo>
                    <a:pt x="333375" y="492041"/>
                  </a:lnTo>
                  <a:lnTo>
                    <a:pt x="323321" y="504212"/>
                  </a:lnTo>
                  <a:lnTo>
                    <a:pt x="311679" y="512679"/>
                  </a:lnTo>
                  <a:close/>
                </a:path>
              </a:pathLst>
            </a:custGeom>
            <a:solidFill>
              <a:srgbClr val="ECAE7D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 hangingPunct="0"/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 rot="10800000">
              <a:off x="5903691" y="1455399"/>
              <a:ext cx="358152" cy="244517"/>
            </a:xfrm>
            <a:custGeom>
              <a:avLst/>
              <a:gdLst>
                <a:gd name="connsiteX0" fmla="*/ 108311 w 213476"/>
                <a:gd name="connsiteY0" fmla="*/ 145744 h 145744"/>
                <a:gd name="connsiteX1" fmla="*/ 96140 w 213476"/>
                <a:gd name="connsiteY1" fmla="*/ 145744 h 145744"/>
                <a:gd name="connsiteX2" fmla="*/ 83970 w 213476"/>
                <a:gd name="connsiteY2" fmla="*/ 141511 h 145744"/>
                <a:gd name="connsiteX3" fmla="*/ 72328 w 213476"/>
                <a:gd name="connsiteY3" fmla="*/ 133044 h 145744"/>
                <a:gd name="connsiteX4" fmla="*/ 61215 w 213476"/>
                <a:gd name="connsiteY4" fmla="*/ 120873 h 145744"/>
                <a:gd name="connsiteX5" fmla="*/ 56982 w 213476"/>
                <a:gd name="connsiteY5" fmla="*/ 113465 h 145744"/>
                <a:gd name="connsiteX6" fmla="*/ 1420 w 213476"/>
                <a:gd name="connsiteY6" fmla="*/ 18215 h 145744"/>
                <a:gd name="connsiteX7" fmla="*/ 0 w 213476"/>
                <a:gd name="connsiteY7" fmla="*/ 15738 h 145744"/>
                <a:gd name="connsiteX8" fmla="*/ 5653 w 213476"/>
                <a:gd name="connsiteY8" fmla="*/ 19636 h 145744"/>
                <a:gd name="connsiteX9" fmla="*/ 15178 w 213476"/>
                <a:gd name="connsiteY9" fmla="*/ 23351 h 145744"/>
                <a:gd name="connsiteX10" fmla="*/ 20999 w 213476"/>
                <a:gd name="connsiteY10" fmla="*/ 23882 h 145744"/>
                <a:gd name="connsiteX11" fmla="*/ 26819 w 213476"/>
                <a:gd name="connsiteY11" fmla="*/ 23882 h 145744"/>
                <a:gd name="connsiteX12" fmla="*/ 32111 w 213476"/>
                <a:gd name="connsiteY12" fmla="*/ 23351 h 145744"/>
                <a:gd name="connsiteX13" fmla="*/ 42165 w 213476"/>
                <a:gd name="connsiteY13" fmla="*/ 19636 h 145744"/>
                <a:gd name="connsiteX14" fmla="*/ 49574 w 213476"/>
                <a:gd name="connsiteY14" fmla="*/ 13798 h 145744"/>
                <a:gd name="connsiteX15" fmla="*/ 55924 w 213476"/>
                <a:gd name="connsiteY15" fmla="*/ 5307 h 145744"/>
                <a:gd name="connsiteX16" fmla="*/ 57511 w 213476"/>
                <a:gd name="connsiteY16" fmla="*/ 0 h 145744"/>
                <a:gd name="connsiteX17" fmla="*/ 63332 w 213476"/>
                <a:gd name="connsiteY17" fmla="*/ 0 h 145744"/>
                <a:gd name="connsiteX18" fmla="*/ 64919 w 213476"/>
                <a:gd name="connsiteY18" fmla="*/ 5307 h 145744"/>
                <a:gd name="connsiteX19" fmla="*/ 70740 w 213476"/>
                <a:gd name="connsiteY19" fmla="*/ 13798 h 145744"/>
                <a:gd name="connsiteX20" fmla="*/ 78678 w 213476"/>
                <a:gd name="connsiteY20" fmla="*/ 19636 h 145744"/>
                <a:gd name="connsiteX21" fmla="*/ 88732 w 213476"/>
                <a:gd name="connsiteY21" fmla="*/ 23351 h 145744"/>
                <a:gd name="connsiteX22" fmla="*/ 94024 w 213476"/>
                <a:gd name="connsiteY22" fmla="*/ 23882 h 145744"/>
                <a:gd name="connsiteX23" fmla="*/ 99844 w 213476"/>
                <a:gd name="connsiteY23" fmla="*/ 23882 h 145744"/>
                <a:gd name="connsiteX24" fmla="*/ 105136 w 213476"/>
                <a:gd name="connsiteY24" fmla="*/ 23351 h 145744"/>
                <a:gd name="connsiteX25" fmla="*/ 115190 w 213476"/>
                <a:gd name="connsiteY25" fmla="*/ 19636 h 145744"/>
                <a:gd name="connsiteX26" fmla="*/ 123128 w 213476"/>
                <a:gd name="connsiteY26" fmla="*/ 13798 h 145744"/>
                <a:gd name="connsiteX27" fmla="*/ 128419 w 213476"/>
                <a:gd name="connsiteY27" fmla="*/ 5307 h 145744"/>
                <a:gd name="connsiteX28" fmla="*/ 130007 w 213476"/>
                <a:gd name="connsiteY28" fmla="*/ 0 h 145744"/>
                <a:gd name="connsiteX29" fmla="*/ 137415 w 213476"/>
                <a:gd name="connsiteY29" fmla="*/ 0 h 145744"/>
                <a:gd name="connsiteX30" fmla="*/ 139003 w 213476"/>
                <a:gd name="connsiteY30" fmla="*/ 5307 h 145744"/>
                <a:gd name="connsiteX31" fmla="*/ 144294 w 213476"/>
                <a:gd name="connsiteY31" fmla="*/ 13798 h 145744"/>
                <a:gd name="connsiteX32" fmla="*/ 152761 w 213476"/>
                <a:gd name="connsiteY32" fmla="*/ 19636 h 145744"/>
                <a:gd name="connsiteX33" fmla="*/ 162815 w 213476"/>
                <a:gd name="connsiteY33" fmla="*/ 23351 h 145744"/>
                <a:gd name="connsiteX34" fmla="*/ 168107 w 213476"/>
                <a:gd name="connsiteY34" fmla="*/ 23882 h 145744"/>
                <a:gd name="connsiteX35" fmla="*/ 173399 w 213476"/>
                <a:gd name="connsiteY35" fmla="*/ 23882 h 145744"/>
                <a:gd name="connsiteX36" fmla="*/ 179219 w 213476"/>
                <a:gd name="connsiteY36" fmla="*/ 23351 h 145744"/>
                <a:gd name="connsiteX37" fmla="*/ 188744 w 213476"/>
                <a:gd name="connsiteY37" fmla="*/ 19636 h 145744"/>
                <a:gd name="connsiteX38" fmla="*/ 197211 w 213476"/>
                <a:gd name="connsiteY38" fmla="*/ 13798 h 145744"/>
                <a:gd name="connsiteX39" fmla="*/ 202503 w 213476"/>
                <a:gd name="connsiteY39" fmla="*/ 5307 h 145744"/>
                <a:gd name="connsiteX40" fmla="*/ 204090 w 213476"/>
                <a:gd name="connsiteY40" fmla="*/ 0 h 145744"/>
                <a:gd name="connsiteX41" fmla="*/ 213476 w 213476"/>
                <a:gd name="connsiteY41" fmla="*/ 0 h 145744"/>
                <a:gd name="connsiteX42" fmla="*/ 203032 w 213476"/>
                <a:gd name="connsiteY42" fmla="*/ 18215 h 145744"/>
                <a:gd name="connsiteX43" fmla="*/ 147999 w 213476"/>
                <a:gd name="connsiteY43" fmla="*/ 113465 h 145744"/>
                <a:gd name="connsiteX44" fmla="*/ 142707 w 213476"/>
                <a:gd name="connsiteY44" fmla="*/ 120873 h 145744"/>
                <a:gd name="connsiteX45" fmla="*/ 132653 w 213476"/>
                <a:gd name="connsiteY45" fmla="*/ 133044 h 145744"/>
                <a:gd name="connsiteX46" fmla="*/ 121011 w 213476"/>
                <a:gd name="connsiteY46" fmla="*/ 141511 h 145744"/>
                <a:gd name="connsiteX47" fmla="*/ 108311 w 213476"/>
                <a:gd name="connsiteY47" fmla="*/ 145744 h 145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3476" h="145744">
                  <a:moveTo>
                    <a:pt x="108311" y="145744"/>
                  </a:moveTo>
                  <a:lnTo>
                    <a:pt x="96140" y="145744"/>
                  </a:lnTo>
                  <a:lnTo>
                    <a:pt x="83970" y="141511"/>
                  </a:lnTo>
                  <a:lnTo>
                    <a:pt x="72328" y="133044"/>
                  </a:lnTo>
                  <a:lnTo>
                    <a:pt x="61215" y="120873"/>
                  </a:lnTo>
                  <a:lnTo>
                    <a:pt x="56982" y="113465"/>
                  </a:lnTo>
                  <a:lnTo>
                    <a:pt x="1420" y="18215"/>
                  </a:lnTo>
                  <a:lnTo>
                    <a:pt x="0" y="15738"/>
                  </a:lnTo>
                  <a:lnTo>
                    <a:pt x="5653" y="19636"/>
                  </a:lnTo>
                  <a:lnTo>
                    <a:pt x="15178" y="23351"/>
                  </a:lnTo>
                  <a:lnTo>
                    <a:pt x="20999" y="23882"/>
                  </a:lnTo>
                  <a:lnTo>
                    <a:pt x="26819" y="23882"/>
                  </a:lnTo>
                  <a:lnTo>
                    <a:pt x="32111" y="23351"/>
                  </a:lnTo>
                  <a:lnTo>
                    <a:pt x="42165" y="19636"/>
                  </a:lnTo>
                  <a:lnTo>
                    <a:pt x="49574" y="13798"/>
                  </a:lnTo>
                  <a:lnTo>
                    <a:pt x="55924" y="5307"/>
                  </a:lnTo>
                  <a:lnTo>
                    <a:pt x="57511" y="0"/>
                  </a:lnTo>
                  <a:lnTo>
                    <a:pt x="63332" y="0"/>
                  </a:lnTo>
                  <a:lnTo>
                    <a:pt x="64919" y="5307"/>
                  </a:lnTo>
                  <a:lnTo>
                    <a:pt x="70740" y="13798"/>
                  </a:lnTo>
                  <a:lnTo>
                    <a:pt x="78678" y="19636"/>
                  </a:lnTo>
                  <a:lnTo>
                    <a:pt x="88732" y="23351"/>
                  </a:lnTo>
                  <a:lnTo>
                    <a:pt x="94024" y="23882"/>
                  </a:lnTo>
                  <a:lnTo>
                    <a:pt x="99844" y="23882"/>
                  </a:lnTo>
                  <a:lnTo>
                    <a:pt x="105136" y="23351"/>
                  </a:lnTo>
                  <a:lnTo>
                    <a:pt x="115190" y="19636"/>
                  </a:lnTo>
                  <a:lnTo>
                    <a:pt x="123128" y="13798"/>
                  </a:lnTo>
                  <a:lnTo>
                    <a:pt x="128419" y="5307"/>
                  </a:lnTo>
                  <a:lnTo>
                    <a:pt x="130007" y="0"/>
                  </a:lnTo>
                  <a:lnTo>
                    <a:pt x="137415" y="0"/>
                  </a:lnTo>
                  <a:lnTo>
                    <a:pt x="139003" y="5307"/>
                  </a:lnTo>
                  <a:lnTo>
                    <a:pt x="144294" y="13798"/>
                  </a:lnTo>
                  <a:lnTo>
                    <a:pt x="152761" y="19636"/>
                  </a:lnTo>
                  <a:lnTo>
                    <a:pt x="162815" y="23351"/>
                  </a:lnTo>
                  <a:lnTo>
                    <a:pt x="168107" y="23882"/>
                  </a:lnTo>
                  <a:lnTo>
                    <a:pt x="173399" y="23882"/>
                  </a:lnTo>
                  <a:lnTo>
                    <a:pt x="179219" y="23351"/>
                  </a:lnTo>
                  <a:lnTo>
                    <a:pt x="188744" y="19636"/>
                  </a:lnTo>
                  <a:lnTo>
                    <a:pt x="197211" y="13798"/>
                  </a:lnTo>
                  <a:lnTo>
                    <a:pt x="202503" y="5307"/>
                  </a:lnTo>
                  <a:lnTo>
                    <a:pt x="204090" y="0"/>
                  </a:lnTo>
                  <a:lnTo>
                    <a:pt x="213476" y="0"/>
                  </a:lnTo>
                  <a:lnTo>
                    <a:pt x="203032" y="18215"/>
                  </a:lnTo>
                  <a:lnTo>
                    <a:pt x="147999" y="113465"/>
                  </a:lnTo>
                  <a:lnTo>
                    <a:pt x="142707" y="120873"/>
                  </a:lnTo>
                  <a:lnTo>
                    <a:pt x="132653" y="133044"/>
                  </a:lnTo>
                  <a:lnTo>
                    <a:pt x="121011" y="141511"/>
                  </a:lnTo>
                  <a:lnTo>
                    <a:pt x="108311" y="145744"/>
                  </a:lnTo>
                  <a:close/>
                </a:path>
              </a:pathLst>
            </a:custGeom>
            <a:solidFill>
              <a:srgbClr val="100F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Pencil </a:t>
            </a:r>
            <a:r>
              <a:rPr lang="en-US" smtClean="0"/>
              <a:t>Infographics – 5 Options</a:t>
            </a:r>
            <a:endParaRPr lang="en-US" dirty="0"/>
          </a:p>
        </p:txBody>
      </p:sp>
      <p:sp>
        <p:nvSpPr>
          <p:cNvPr id="105" name="Freeform 104"/>
          <p:cNvSpPr>
            <a:spLocks/>
          </p:cNvSpPr>
          <p:nvPr/>
        </p:nvSpPr>
        <p:spPr bwMode="auto">
          <a:xfrm rot="10800000">
            <a:off x="6447121" y="2088767"/>
            <a:ext cx="13318" cy="888"/>
          </a:xfrm>
          <a:custGeom>
            <a:avLst/>
            <a:gdLst>
              <a:gd name="connsiteX0" fmla="*/ 7938 w 7938"/>
              <a:gd name="connsiteY0" fmla="*/ 529 h 529"/>
              <a:gd name="connsiteX1" fmla="*/ 7937 w 7938"/>
              <a:gd name="connsiteY1" fmla="*/ 529 h 529"/>
              <a:gd name="connsiteX2" fmla="*/ 0 w 7938"/>
              <a:gd name="connsiteY2" fmla="*/ 0 h 529"/>
              <a:gd name="connsiteX3" fmla="*/ 7938 w 7938"/>
              <a:gd name="connsiteY3" fmla="*/ 529 h 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38" h="529">
                <a:moveTo>
                  <a:pt x="7938" y="529"/>
                </a:moveTo>
                <a:lnTo>
                  <a:pt x="7937" y="529"/>
                </a:lnTo>
                <a:lnTo>
                  <a:pt x="0" y="0"/>
                </a:lnTo>
                <a:lnTo>
                  <a:pt x="7938" y="529"/>
                </a:lnTo>
                <a:close/>
              </a:path>
            </a:pathLst>
          </a:custGeom>
          <a:solidFill>
            <a:srgbClr val="100F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4" name="Freeform 103"/>
          <p:cNvSpPr>
            <a:spLocks/>
          </p:cNvSpPr>
          <p:nvPr/>
        </p:nvSpPr>
        <p:spPr bwMode="auto">
          <a:xfrm rot="10800000">
            <a:off x="6460440" y="2089653"/>
            <a:ext cx="37141" cy="14844"/>
          </a:xfrm>
          <a:custGeom>
            <a:avLst/>
            <a:gdLst>
              <a:gd name="connsiteX0" fmla="*/ 22138 w 22138"/>
              <a:gd name="connsiteY0" fmla="*/ 8848 h 8848"/>
              <a:gd name="connsiteX1" fmla="*/ 5733 w 22138"/>
              <a:gd name="connsiteY1" fmla="*/ 3558 h 8848"/>
              <a:gd name="connsiteX2" fmla="*/ 0 w 22138"/>
              <a:gd name="connsiteY2" fmla="*/ 0 h 8848"/>
              <a:gd name="connsiteX3" fmla="*/ 5734 w 22138"/>
              <a:gd name="connsiteY3" fmla="*/ 3558 h 8848"/>
              <a:gd name="connsiteX4" fmla="*/ 22138 w 22138"/>
              <a:gd name="connsiteY4" fmla="*/ 8848 h 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38" h="8848">
                <a:moveTo>
                  <a:pt x="22138" y="8848"/>
                </a:moveTo>
                <a:lnTo>
                  <a:pt x="5733" y="3558"/>
                </a:lnTo>
                <a:lnTo>
                  <a:pt x="0" y="0"/>
                </a:lnTo>
                <a:lnTo>
                  <a:pt x="5734" y="3558"/>
                </a:lnTo>
                <a:lnTo>
                  <a:pt x="22138" y="8848"/>
                </a:lnTo>
                <a:close/>
              </a:path>
            </a:pathLst>
          </a:custGeom>
          <a:solidFill>
            <a:srgbClr val="100F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3" name="Freeform 102"/>
          <p:cNvSpPr>
            <a:spLocks/>
          </p:cNvSpPr>
          <p:nvPr/>
        </p:nvSpPr>
        <p:spPr bwMode="auto">
          <a:xfrm rot="10800000">
            <a:off x="6311290" y="2165096"/>
            <a:ext cx="25746" cy="71003"/>
          </a:xfrm>
          <a:custGeom>
            <a:avLst/>
            <a:gdLst>
              <a:gd name="connsiteX0" fmla="*/ 0 w 15346"/>
              <a:gd name="connsiteY0" fmla="*/ 42321 h 42321"/>
              <a:gd name="connsiteX1" fmla="*/ 8996 w 15346"/>
              <a:gd name="connsiteY1" fmla="*/ 22218 h 42321"/>
              <a:gd name="connsiteX2" fmla="*/ 15346 w 15346"/>
              <a:gd name="connsiteY2" fmla="*/ 0 h 42321"/>
              <a:gd name="connsiteX3" fmla="*/ 8996 w 15346"/>
              <a:gd name="connsiteY3" fmla="*/ 22219 h 42321"/>
              <a:gd name="connsiteX4" fmla="*/ 0 w 15346"/>
              <a:gd name="connsiteY4" fmla="*/ 42321 h 4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46" h="42321">
                <a:moveTo>
                  <a:pt x="0" y="42321"/>
                </a:moveTo>
                <a:lnTo>
                  <a:pt x="8996" y="22218"/>
                </a:lnTo>
                <a:lnTo>
                  <a:pt x="15346" y="0"/>
                </a:lnTo>
                <a:lnTo>
                  <a:pt x="8996" y="22219"/>
                </a:lnTo>
                <a:lnTo>
                  <a:pt x="0" y="42321"/>
                </a:lnTo>
                <a:close/>
              </a:path>
            </a:pathLst>
          </a:custGeom>
          <a:solidFill>
            <a:srgbClr val="100F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3" name="Freeform 112"/>
          <p:cNvSpPr>
            <a:spLocks/>
          </p:cNvSpPr>
          <p:nvPr/>
        </p:nvSpPr>
        <p:spPr bwMode="auto">
          <a:xfrm rot="10800000">
            <a:off x="6299396" y="2242189"/>
            <a:ext cx="10989" cy="46247"/>
          </a:xfrm>
          <a:custGeom>
            <a:avLst/>
            <a:gdLst>
              <a:gd name="connsiteX0" fmla="*/ 10989 w 10989"/>
              <a:gd name="connsiteY0" fmla="*/ 46247 h 46247"/>
              <a:gd name="connsiteX1" fmla="*/ 0 w 10989"/>
              <a:gd name="connsiteY1" fmla="*/ 46247 h 46247"/>
              <a:gd name="connsiteX2" fmla="*/ 5308 w 10989"/>
              <a:gd name="connsiteY2" fmla="*/ 10621 h 46247"/>
              <a:gd name="connsiteX3" fmla="*/ 5308 w 10989"/>
              <a:gd name="connsiteY3" fmla="*/ 0 h 46247"/>
              <a:gd name="connsiteX4" fmla="*/ 6191 w 10989"/>
              <a:gd name="connsiteY4" fmla="*/ 22164 h 46247"/>
              <a:gd name="connsiteX5" fmla="*/ 10989 w 10989"/>
              <a:gd name="connsiteY5" fmla="*/ 46247 h 4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89" h="46247">
                <a:moveTo>
                  <a:pt x="10989" y="46247"/>
                </a:moveTo>
                <a:lnTo>
                  <a:pt x="0" y="46247"/>
                </a:lnTo>
                <a:lnTo>
                  <a:pt x="5308" y="10621"/>
                </a:lnTo>
                <a:lnTo>
                  <a:pt x="5308" y="0"/>
                </a:lnTo>
                <a:lnTo>
                  <a:pt x="6191" y="22164"/>
                </a:lnTo>
                <a:lnTo>
                  <a:pt x="10989" y="46247"/>
                </a:lnTo>
                <a:close/>
              </a:path>
            </a:pathLst>
          </a:custGeom>
          <a:solidFill>
            <a:srgbClr val="B1B1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282517" y="3981213"/>
            <a:ext cx="980121" cy="589373"/>
            <a:chOff x="4083272" y="3985369"/>
            <a:chExt cx="980121" cy="585216"/>
          </a:xfrm>
        </p:grpSpPr>
        <p:sp>
          <p:nvSpPr>
            <p:cNvPr id="86" name="Freeform 85"/>
            <p:cNvSpPr/>
            <p:nvPr/>
          </p:nvSpPr>
          <p:spPr>
            <a:xfrm>
              <a:off x="4365590" y="3985369"/>
              <a:ext cx="415486" cy="585216"/>
            </a:xfrm>
            <a:custGeom>
              <a:avLst/>
              <a:gdLst>
                <a:gd name="connsiteX0" fmla="*/ 0 w 415486"/>
                <a:gd name="connsiteY0" fmla="*/ 0 h 585216"/>
                <a:gd name="connsiteX1" fmla="*/ 415486 w 415486"/>
                <a:gd name="connsiteY1" fmla="*/ 0 h 585216"/>
                <a:gd name="connsiteX2" fmla="*/ 415486 w 415486"/>
                <a:gd name="connsiteY2" fmla="*/ 585216 h 585216"/>
                <a:gd name="connsiteX3" fmla="*/ 0 w 415486"/>
                <a:gd name="connsiteY3" fmla="*/ 585216 h 585216"/>
                <a:gd name="connsiteX4" fmla="*/ 0 w 415486"/>
                <a:gd name="connsiteY4" fmla="*/ 0 h 58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486" h="585216">
                  <a:moveTo>
                    <a:pt x="0" y="0"/>
                  </a:moveTo>
                  <a:lnTo>
                    <a:pt x="415486" y="0"/>
                  </a:lnTo>
                  <a:lnTo>
                    <a:pt x="415486" y="585216"/>
                  </a:lnTo>
                  <a:lnTo>
                    <a:pt x="0" y="58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9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4781077" y="3985369"/>
              <a:ext cx="282316" cy="585216"/>
            </a:xfrm>
            <a:custGeom>
              <a:avLst/>
              <a:gdLst>
                <a:gd name="connsiteX0" fmla="*/ 0 w 282316"/>
                <a:gd name="connsiteY0" fmla="*/ 0 h 585216"/>
                <a:gd name="connsiteX1" fmla="*/ 282316 w 282316"/>
                <a:gd name="connsiteY1" fmla="*/ 0 h 585216"/>
                <a:gd name="connsiteX2" fmla="*/ 282316 w 282316"/>
                <a:gd name="connsiteY2" fmla="*/ 585216 h 585216"/>
                <a:gd name="connsiteX3" fmla="*/ 0 w 282316"/>
                <a:gd name="connsiteY3" fmla="*/ 585216 h 585216"/>
                <a:gd name="connsiteX4" fmla="*/ 0 w 282316"/>
                <a:gd name="connsiteY4" fmla="*/ 0 h 58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316" h="585216">
                  <a:moveTo>
                    <a:pt x="0" y="0"/>
                  </a:moveTo>
                  <a:lnTo>
                    <a:pt x="282316" y="0"/>
                  </a:lnTo>
                  <a:lnTo>
                    <a:pt x="282316" y="585216"/>
                  </a:lnTo>
                  <a:lnTo>
                    <a:pt x="0" y="58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7C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4083272" y="3985369"/>
              <a:ext cx="282317" cy="585216"/>
            </a:xfrm>
            <a:custGeom>
              <a:avLst/>
              <a:gdLst>
                <a:gd name="connsiteX0" fmla="*/ 0 w 282317"/>
                <a:gd name="connsiteY0" fmla="*/ 0 h 585216"/>
                <a:gd name="connsiteX1" fmla="*/ 282317 w 282317"/>
                <a:gd name="connsiteY1" fmla="*/ 0 h 585216"/>
                <a:gd name="connsiteX2" fmla="*/ 282317 w 282317"/>
                <a:gd name="connsiteY2" fmla="*/ 585216 h 585216"/>
                <a:gd name="connsiteX3" fmla="*/ 0 w 282317"/>
                <a:gd name="connsiteY3" fmla="*/ 585216 h 585216"/>
                <a:gd name="connsiteX4" fmla="*/ 0 w 282317"/>
                <a:gd name="connsiteY4" fmla="*/ 0 h 58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317" h="585216">
                  <a:moveTo>
                    <a:pt x="0" y="0"/>
                  </a:moveTo>
                  <a:lnTo>
                    <a:pt x="282317" y="0"/>
                  </a:lnTo>
                  <a:lnTo>
                    <a:pt x="282317" y="585216"/>
                  </a:lnTo>
                  <a:lnTo>
                    <a:pt x="0" y="58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A8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607273" y="3404310"/>
            <a:ext cx="980121" cy="579127"/>
            <a:chOff x="4083272" y="3404309"/>
            <a:chExt cx="980121" cy="585216"/>
          </a:xfrm>
        </p:grpSpPr>
        <p:sp>
          <p:nvSpPr>
            <p:cNvPr id="91" name="Freeform 90"/>
            <p:cNvSpPr/>
            <p:nvPr/>
          </p:nvSpPr>
          <p:spPr>
            <a:xfrm>
              <a:off x="4365590" y="3404309"/>
              <a:ext cx="415486" cy="585216"/>
            </a:xfrm>
            <a:custGeom>
              <a:avLst/>
              <a:gdLst>
                <a:gd name="connsiteX0" fmla="*/ 0 w 415486"/>
                <a:gd name="connsiteY0" fmla="*/ 0 h 585216"/>
                <a:gd name="connsiteX1" fmla="*/ 415486 w 415486"/>
                <a:gd name="connsiteY1" fmla="*/ 0 h 585216"/>
                <a:gd name="connsiteX2" fmla="*/ 415486 w 415486"/>
                <a:gd name="connsiteY2" fmla="*/ 585216 h 585216"/>
                <a:gd name="connsiteX3" fmla="*/ 0 w 415486"/>
                <a:gd name="connsiteY3" fmla="*/ 585216 h 585216"/>
                <a:gd name="connsiteX4" fmla="*/ 0 w 415486"/>
                <a:gd name="connsiteY4" fmla="*/ 0 h 58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486" h="585216">
                  <a:moveTo>
                    <a:pt x="0" y="0"/>
                  </a:moveTo>
                  <a:lnTo>
                    <a:pt x="415486" y="0"/>
                  </a:lnTo>
                  <a:lnTo>
                    <a:pt x="415486" y="585216"/>
                  </a:lnTo>
                  <a:lnTo>
                    <a:pt x="0" y="58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4781077" y="3404309"/>
              <a:ext cx="282316" cy="585216"/>
            </a:xfrm>
            <a:custGeom>
              <a:avLst/>
              <a:gdLst>
                <a:gd name="connsiteX0" fmla="*/ 0 w 282316"/>
                <a:gd name="connsiteY0" fmla="*/ 0 h 585216"/>
                <a:gd name="connsiteX1" fmla="*/ 282316 w 282316"/>
                <a:gd name="connsiteY1" fmla="*/ 0 h 585216"/>
                <a:gd name="connsiteX2" fmla="*/ 282316 w 282316"/>
                <a:gd name="connsiteY2" fmla="*/ 585216 h 585216"/>
                <a:gd name="connsiteX3" fmla="*/ 0 w 282316"/>
                <a:gd name="connsiteY3" fmla="*/ 585216 h 585216"/>
                <a:gd name="connsiteX4" fmla="*/ 0 w 282316"/>
                <a:gd name="connsiteY4" fmla="*/ 0 h 58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316" h="585216">
                  <a:moveTo>
                    <a:pt x="0" y="0"/>
                  </a:moveTo>
                  <a:lnTo>
                    <a:pt x="282316" y="0"/>
                  </a:lnTo>
                  <a:lnTo>
                    <a:pt x="282316" y="585216"/>
                  </a:lnTo>
                  <a:lnTo>
                    <a:pt x="0" y="58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8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4083272" y="3404309"/>
              <a:ext cx="282317" cy="585216"/>
            </a:xfrm>
            <a:custGeom>
              <a:avLst/>
              <a:gdLst>
                <a:gd name="connsiteX0" fmla="*/ 0 w 282317"/>
                <a:gd name="connsiteY0" fmla="*/ 0 h 585216"/>
                <a:gd name="connsiteX1" fmla="*/ 282317 w 282317"/>
                <a:gd name="connsiteY1" fmla="*/ 0 h 585216"/>
                <a:gd name="connsiteX2" fmla="*/ 282317 w 282317"/>
                <a:gd name="connsiteY2" fmla="*/ 585216 h 585216"/>
                <a:gd name="connsiteX3" fmla="*/ 0 w 282317"/>
                <a:gd name="connsiteY3" fmla="*/ 585216 h 585216"/>
                <a:gd name="connsiteX4" fmla="*/ 0 w 282317"/>
                <a:gd name="connsiteY4" fmla="*/ 0 h 58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317" h="585216">
                  <a:moveTo>
                    <a:pt x="0" y="0"/>
                  </a:moveTo>
                  <a:lnTo>
                    <a:pt x="282317" y="0"/>
                  </a:lnTo>
                  <a:lnTo>
                    <a:pt x="282317" y="585216"/>
                  </a:lnTo>
                  <a:lnTo>
                    <a:pt x="0" y="58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24735" y="2823250"/>
            <a:ext cx="980121" cy="581059"/>
            <a:chOff x="4083272" y="2823249"/>
            <a:chExt cx="980121" cy="585216"/>
          </a:xfrm>
        </p:grpSpPr>
        <p:sp>
          <p:nvSpPr>
            <p:cNvPr id="97" name="Freeform 96"/>
            <p:cNvSpPr/>
            <p:nvPr/>
          </p:nvSpPr>
          <p:spPr>
            <a:xfrm>
              <a:off x="4365590" y="2823249"/>
              <a:ext cx="415486" cy="585216"/>
            </a:xfrm>
            <a:custGeom>
              <a:avLst/>
              <a:gdLst>
                <a:gd name="connsiteX0" fmla="*/ 0 w 415486"/>
                <a:gd name="connsiteY0" fmla="*/ 0 h 585216"/>
                <a:gd name="connsiteX1" fmla="*/ 415486 w 415486"/>
                <a:gd name="connsiteY1" fmla="*/ 0 h 585216"/>
                <a:gd name="connsiteX2" fmla="*/ 415486 w 415486"/>
                <a:gd name="connsiteY2" fmla="*/ 585216 h 585216"/>
                <a:gd name="connsiteX3" fmla="*/ 0 w 415486"/>
                <a:gd name="connsiteY3" fmla="*/ 585216 h 585216"/>
                <a:gd name="connsiteX4" fmla="*/ 0 w 415486"/>
                <a:gd name="connsiteY4" fmla="*/ 0 h 58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486" h="585216">
                  <a:moveTo>
                    <a:pt x="0" y="0"/>
                  </a:moveTo>
                  <a:lnTo>
                    <a:pt x="415486" y="0"/>
                  </a:lnTo>
                  <a:lnTo>
                    <a:pt x="415486" y="585216"/>
                  </a:lnTo>
                  <a:lnTo>
                    <a:pt x="0" y="58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4781077" y="2823249"/>
              <a:ext cx="282316" cy="585216"/>
            </a:xfrm>
            <a:custGeom>
              <a:avLst/>
              <a:gdLst>
                <a:gd name="connsiteX0" fmla="*/ 0 w 282316"/>
                <a:gd name="connsiteY0" fmla="*/ 0 h 585216"/>
                <a:gd name="connsiteX1" fmla="*/ 282316 w 282316"/>
                <a:gd name="connsiteY1" fmla="*/ 0 h 585216"/>
                <a:gd name="connsiteX2" fmla="*/ 282316 w 282316"/>
                <a:gd name="connsiteY2" fmla="*/ 585216 h 585216"/>
                <a:gd name="connsiteX3" fmla="*/ 0 w 282316"/>
                <a:gd name="connsiteY3" fmla="*/ 585216 h 585216"/>
                <a:gd name="connsiteX4" fmla="*/ 0 w 282316"/>
                <a:gd name="connsiteY4" fmla="*/ 0 h 58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316" h="585216">
                  <a:moveTo>
                    <a:pt x="0" y="0"/>
                  </a:moveTo>
                  <a:lnTo>
                    <a:pt x="282316" y="0"/>
                  </a:lnTo>
                  <a:lnTo>
                    <a:pt x="282316" y="585216"/>
                  </a:lnTo>
                  <a:lnTo>
                    <a:pt x="0" y="58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8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4083272" y="2823249"/>
              <a:ext cx="282317" cy="585216"/>
            </a:xfrm>
            <a:custGeom>
              <a:avLst/>
              <a:gdLst>
                <a:gd name="connsiteX0" fmla="*/ 0 w 282317"/>
                <a:gd name="connsiteY0" fmla="*/ 0 h 585216"/>
                <a:gd name="connsiteX1" fmla="*/ 282317 w 282317"/>
                <a:gd name="connsiteY1" fmla="*/ 0 h 585216"/>
                <a:gd name="connsiteX2" fmla="*/ 282317 w 282317"/>
                <a:gd name="connsiteY2" fmla="*/ 585216 h 585216"/>
                <a:gd name="connsiteX3" fmla="*/ 0 w 282317"/>
                <a:gd name="connsiteY3" fmla="*/ 585216 h 585216"/>
                <a:gd name="connsiteX4" fmla="*/ 0 w 282317"/>
                <a:gd name="connsiteY4" fmla="*/ 0 h 58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317" h="585216">
                  <a:moveTo>
                    <a:pt x="0" y="0"/>
                  </a:moveTo>
                  <a:lnTo>
                    <a:pt x="282317" y="0"/>
                  </a:lnTo>
                  <a:lnTo>
                    <a:pt x="282317" y="585216"/>
                  </a:lnTo>
                  <a:lnTo>
                    <a:pt x="0" y="58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2" name="Freeform 101"/>
          <p:cNvSpPr>
            <a:spLocks/>
          </p:cNvSpPr>
          <p:nvPr/>
        </p:nvSpPr>
        <p:spPr bwMode="auto">
          <a:xfrm rot="10800000">
            <a:off x="5884283" y="2242188"/>
            <a:ext cx="10989" cy="585216"/>
          </a:xfrm>
          <a:custGeom>
            <a:avLst/>
            <a:gdLst>
              <a:gd name="connsiteX0" fmla="*/ 10989 w 10989"/>
              <a:gd name="connsiteY0" fmla="*/ 585216 h 585216"/>
              <a:gd name="connsiteX1" fmla="*/ 0 w 10989"/>
              <a:gd name="connsiteY1" fmla="*/ 585216 h 585216"/>
              <a:gd name="connsiteX2" fmla="*/ 4797 w 10989"/>
              <a:gd name="connsiteY2" fmla="*/ 561133 h 585216"/>
              <a:gd name="connsiteX3" fmla="*/ 5681 w 10989"/>
              <a:gd name="connsiteY3" fmla="*/ 538944 h 585216"/>
              <a:gd name="connsiteX4" fmla="*/ 5681 w 10989"/>
              <a:gd name="connsiteY4" fmla="*/ 0 h 585216"/>
              <a:gd name="connsiteX5" fmla="*/ 5682 w 10989"/>
              <a:gd name="connsiteY5" fmla="*/ 0 h 585216"/>
              <a:gd name="connsiteX6" fmla="*/ 5682 w 10989"/>
              <a:gd name="connsiteY6" fmla="*/ 529178 h 585216"/>
              <a:gd name="connsiteX7" fmla="*/ 5682 w 10989"/>
              <a:gd name="connsiteY7" fmla="*/ 549591 h 585216"/>
              <a:gd name="connsiteX8" fmla="*/ 10989 w 10989"/>
              <a:gd name="connsiteY8" fmla="*/ 585216 h 585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89" h="585216">
                <a:moveTo>
                  <a:pt x="10989" y="585216"/>
                </a:moveTo>
                <a:lnTo>
                  <a:pt x="0" y="585216"/>
                </a:lnTo>
                <a:lnTo>
                  <a:pt x="4797" y="561133"/>
                </a:lnTo>
                <a:lnTo>
                  <a:pt x="5681" y="538944"/>
                </a:lnTo>
                <a:lnTo>
                  <a:pt x="5681" y="0"/>
                </a:lnTo>
                <a:lnTo>
                  <a:pt x="5682" y="0"/>
                </a:lnTo>
                <a:lnTo>
                  <a:pt x="5682" y="529178"/>
                </a:lnTo>
                <a:lnTo>
                  <a:pt x="5682" y="549591"/>
                </a:lnTo>
                <a:lnTo>
                  <a:pt x="10989" y="585216"/>
                </a:lnTo>
                <a:close/>
              </a:path>
            </a:pathLst>
          </a:custGeom>
          <a:solidFill>
            <a:srgbClr val="CDCC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607273" y="2078115"/>
            <a:ext cx="980121" cy="745133"/>
            <a:chOff x="4083272" y="2078114"/>
            <a:chExt cx="980121" cy="749291"/>
          </a:xfrm>
        </p:grpSpPr>
        <p:sp>
          <p:nvSpPr>
            <p:cNvPr id="150" name="Freeform 149"/>
            <p:cNvSpPr>
              <a:spLocks/>
            </p:cNvSpPr>
            <p:nvPr/>
          </p:nvSpPr>
          <p:spPr bwMode="auto">
            <a:xfrm rot="10800000">
              <a:off x="4781076" y="2088770"/>
              <a:ext cx="282317" cy="738635"/>
            </a:xfrm>
            <a:custGeom>
              <a:avLst/>
              <a:gdLst>
                <a:gd name="connsiteX0" fmla="*/ 140271 w 282317"/>
                <a:gd name="connsiteY0" fmla="*/ 738635 h 738635"/>
                <a:gd name="connsiteX1" fmla="*/ 126955 w 282317"/>
                <a:gd name="connsiteY1" fmla="*/ 737747 h 738635"/>
                <a:gd name="connsiteX2" fmla="*/ 99433 w 282317"/>
                <a:gd name="connsiteY2" fmla="*/ 728872 h 738635"/>
                <a:gd name="connsiteX3" fmla="*/ 73687 w 282317"/>
                <a:gd name="connsiteY3" fmla="*/ 712896 h 738635"/>
                <a:gd name="connsiteX4" fmla="*/ 50605 w 282317"/>
                <a:gd name="connsiteY4" fmla="*/ 690708 h 738635"/>
                <a:gd name="connsiteX5" fmla="*/ 31961 w 282317"/>
                <a:gd name="connsiteY5" fmla="*/ 662307 h 738635"/>
                <a:gd name="connsiteX6" fmla="*/ 16869 w 282317"/>
                <a:gd name="connsiteY6" fmla="*/ 628581 h 738635"/>
                <a:gd name="connsiteX7" fmla="*/ 5327 w 282317"/>
                <a:gd name="connsiteY7" fmla="*/ 591304 h 738635"/>
                <a:gd name="connsiteX8" fmla="*/ 4550 w 282317"/>
                <a:gd name="connsiteY8" fmla="*/ 585216 h 738635"/>
                <a:gd name="connsiteX9" fmla="*/ 4549 w 282317"/>
                <a:gd name="connsiteY9" fmla="*/ 585216 h 738635"/>
                <a:gd name="connsiteX10" fmla="*/ 0 w 282317"/>
                <a:gd name="connsiteY10" fmla="*/ 549590 h 738635"/>
                <a:gd name="connsiteX11" fmla="*/ 0 w 282317"/>
                <a:gd name="connsiteY11" fmla="*/ 529177 h 738635"/>
                <a:gd name="connsiteX12" fmla="*/ 0 w 282317"/>
                <a:gd name="connsiteY12" fmla="*/ 0 h 738635"/>
                <a:gd name="connsiteX13" fmla="*/ 282316 w 282317"/>
                <a:gd name="connsiteY13" fmla="*/ 0 h 738635"/>
                <a:gd name="connsiteX14" fmla="*/ 282316 w 282317"/>
                <a:gd name="connsiteY14" fmla="*/ 538944 h 738635"/>
                <a:gd name="connsiteX15" fmla="*/ 282317 w 282317"/>
                <a:gd name="connsiteY15" fmla="*/ 538969 h 738635"/>
                <a:gd name="connsiteX16" fmla="*/ 282317 w 282317"/>
                <a:gd name="connsiteY16" fmla="*/ 549590 h 738635"/>
                <a:gd name="connsiteX17" fmla="*/ 277009 w 282317"/>
                <a:gd name="connsiteY17" fmla="*/ 585216 h 738635"/>
                <a:gd name="connsiteX18" fmla="*/ 277010 w 282317"/>
                <a:gd name="connsiteY18" fmla="*/ 585216 h 738635"/>
                <a:gd name="connsiteX19" fmla="*/ 276103 w 282317"/>
                <a:gd name="connsiteY19" fmla="*/ 591304 h 738635"/>
                <a:gd name="connsiteX20" fmla="*/ 265450 w 282317"/>
                <a:gd name="connsiteY20" fmla="*/ 628581 h 738635"/>
                <a:gd name="connsiteX21" fmla="*/ 250357 w 282317"/>
                <a:gd name="connsiteY21" fmla="*/ 662307 h 738635"/>
                <a:gd name="connsiteX22" fmla="*/ 230826 w 282317"/>
                <a:gd name="connsiteY22" fmla="*/ 690708 h 738635"/>
                <a:gd name="connsiteX23" fmla="*/ 208631 w 282317"/>
                <a:gd name="connsiteY23" fmla="*/ 712896 h 738635"/>
                <a:gd name="connsiteX24" fmla="*/ 182885 w 282317"/>
                <a:gd name="connsiteY24" fmla="*/ 728872 h 738635"/>
                <a:gd name="connsiteX25" fmla="*/ 155364 w 282317"/>
                <a:gd name="connsiteY25" fmla="*/ 737747 h 738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82317" h="738635">
                  <a:moveTo>
                    <a:pt x="140271" y="738635"/>
                  </a:moveTo>
                  <a:lnTo>
                    <a:pt x="126955" y="737747"/>
                  </a:lnTo>
                  <a:lnTo>
                    <a:pt x="99433" y="728872"/>
                  </a:lnTo>
                  <a:lnTo>
                    <a:pt x="73687" y="712896"/>
                  </a:lnTo>
                  <a:lnTo>
                    <a:pt x="50605" y="690708"/>
                  </a:lnTo>
                  <a:lnTo>
                    <a:pt x="31961" y="662307"/>
                  </a:lnTo>
                  <a:lnTo>
                    <a:pt x="16869" y="628581"/>
                  </a:lnTo>
                  <a:lnTo>
                    <a:pt x="5327" y="591304"/>
                  </a:lnTo>
                  <a:lnTo>
                    <a:pt x="4550" y="585216"/>
                  </a:lnTo>
                  <a:lnTo>
                    <a:pt x="4549" y="585216"/>
                  </a:lnTo>
                  <a:lnTo>
                    <a:pt x="0" y="549590"/>
                  </a:lnTo>
                  <a:lnTo>
                    <a:pt x="0" y="529177"/>
                  </a:lnTo>
                  <a:lnTo>
                    <a:pt x="0" y="0"/>
                  </a:lnTo>
                  <a:lnTo>
                    <a:pt x="282316" y="0"/>
                  </a:lnTo>
                  <a:lnTo>
                    <a:pt x="282316" y="538944"/>
                  </a:lnTo>
                  <a:lnTo>
                    <a:pt x="282317" y="538969"/>
                  </a:lnTo>
                  <a:lnTo>
                    <a:pt x="282317" y="549590"/>
                  </a:lnTo>
                  <a:lnTo>
                    <a:pt x="277009" y="585216"/>
                  </a:lnTo>
                  <a:lnTo>
                    <a:pt x="277010" y="585216"/>
                  </a:lnTo>
                  <a:lnTo>
                    <a:pt x="276103" y="591304"/>
                  </a:lnTo>
                  <a:lnTo>
                    <a:pt x="265450" y="628581"/>
                  </a:lnTo>
                  <a:lnTo>
                    <a:pt x="250357" y="662307"/>
                  </a:lnTo>
                  <a:lnTo>
                    <a:pt x="230826" y="690708"/>
                  </a:lnTo>
                  <a:lnTo>
                    <a:pt x="208631" y="712896"/>
                  </a:lnTo>
                  <a:lnTo>
                    <a:pt x="182885" y="728872"/>
                  </a:lnTo>
                  <a:lnTo>
                    <a:pt x="155364" y="737747"/>
                  </a:lnTo>
                  <a:close/>
                </a:path>
              </a:pathLst>
            </a:custGeom>
            <a:solidFill>
              <a:srgbClr val="29323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 rot="10800000">
              <a:off x="4083272" y="2088769"/>
              <a:ext cx="282317" cy="738636"/>
            </a:xfrm>
            <a:custGeom>
              <a:avLst/>
              <a:gdLst>
                <a:gd name="connsiteX0" fmla="*/ 141158 w 282317"/>
                <a:gd name="connsiteY0" fmla="*/ 738636 h 738636"/>
                <a:gd name="connsiteX1" fmla="*/ 126954 w 282317"/>
                <a:gd name="connsiteY1" fmla="*/ 737748 h 738636"/>
                <a:gd name="connsiteX2" fmla="*/ 99432 w 282317"/>
                <a:gd name="connsiteY2" fmla="*/ 728873 h 738636"/>
                <a:gd name="connsiteX3" fmla="*/ 73686 w 282317"/>
                <a:gd name="connsiteY3" fmla="*/ 712897 h 738636"/>
                <a:gd name="connsiteX4" fmla="*/ 50604 w 282317"/>
                <a:gd name="connsiteY4" fmla="*/ 690709 h 738636"/>
                <a:gd name="connsiteX5" fmla="*/ 32848 w 282317"/>
                <a:gd name="connsiteY5" fmla="*/ 662308 h 738636"/>
                <a:gd name="connsiteX6" fmla="*/ 16868 w 282317"/>
                <a:gd name="connsiteY6" fmla="*/ 628582 h 738636"/>
                <a:gd name="connsiteX7" fmla="*/ 6214 w 282317"/>
                <a:gd name="connsiteY7" fmla="*/ 591305 h 738636"/>
                <a:gd name="connsiteX8" fmla="*/ 5307 w 282317"/>
                <a:gd name="connsiteY8" fmla="*/ 585216 h 738636"/>
                <a:gd name="connsiteX9" fmla="*/ 0 w 282317"/>
                <a:gd name="connsiteY9" fmla="*/ 549591 h 738636"/>
                <a:gd name="connsiteX10" fmla="*/ 0 w 282317"/>
                <a:gd name="connsiteY10" fmla="*/ 529178 h 738636"/>
                <a:gd name="connsiteX11" fmla="*/ 0 w 282317"/>
                <a:gd name="connsiteY11" fmla="*/ 0 h 738636"/>
                <a:gd name="connsiteX12" fmla="*/ 282317 w 282317"/>
                <a:gd name="connsiteY12" fmla="*/ 0 h 738636"/>
                <a:gd name="connsiteX13" fmla="*/ 282317 w 282317"/>
                <a:gd name="connsiteY13" fmla="*/ 529178 h 738636"/>
                <a:gd name="connsiteX14" fmla="*/ 282317 w 282317"/>
                <a:gd name="connsiteY14" fmla="*/ 549591 h 738636"/>
                <a:gd name="connsiteX15" fmla="*/ 277768 w 282317"/>
                <a:gd name="connsiteY15" fmla="*/ 585216 h 738636"/>
                <a:gd name="connsiteX16" fmla="*/ 276990 w 282317"/>
                <a:gd name="connsiteY16" fmla="*/ 591305 h 738636"/>
                <a:gd name="connsiteX17" fmla="*/ 265449 w 282317"/>
                <a:gd name="connsiteY17" fmla="*/ 628582 h 738636"/>
                <a:gd name="connsiteX18" fmla="*/ 250356 w 282317"/>
                <a:gd name="connsiteY18" fmla="*/ 662308 h 738636"/>
                <a:gd name="connsiteX19" fmla="*/ 230825 w 282317"/>
                <a:gd name="connsiteY19" fmla="*/ 690709 h 738636"/>
                <a:gd name="connsiteX20" fmla="*/ 208630 w 282317"/>
                <a:gd name="connsiteY20" fmla="*/ 712897 h 738636"/>
                <a:gd name="connsiteX21" fmla="*/ 182884 w 282317"/>
                <a:gd name="connsiteY21" fmla="*/ 728873 h 738636"/>
                <a:gd name="connsiteX22" fmla="*/ 155363 w 282317"/>
                <a:gd name="connsiteY22" fmla="*/ 737748 h 73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2317" h="738636">
                  <a:moveTo>
                    <a:pt x="141158" y="738636"/>
                  </a:moveTo>
                  <a:lnTo>
                    <a:pt x="126954" y="737748"/>
                  </a:lnTo>
                  <a:lnTo>
                    <a:pt x="99432" y="728873"/>
                  </a:lnTo>
                  <a:lnTo>
                    <a:pt x="73686" y="712897"/>
                  </a:lnTo>
                  <a:lnTo>
                    <a:pt x="50604" y="690709"/>
                  </a:lnTo>
                  <a:lnTo>
                    <a:pt x="32848" y="662308"/>
                  </a:lnTo>
                  <a:lnTo>
                    <a:pt x="16868" y="628582"/>
                  </a:lnTo>
                  <a:lnTo>
                    <a:pt x="6214" y="591305"/>
                  </a:lnTo>
                  <a:lnTo>
                    <a:pt x="5307" y="585216"/>
                  </a:lnTo>
                  <a:lnTo>
                    <a:pt x="0" y="549591"/>
                  </a:lnTo>
                  <a:lnTo>
                    <a:pt x="0" y="529178"/>
                  </a:lnTo>
                  <a:lnTo>
                    <a:pt x="0" y="0"/>
                  </a:lnTo>
                  <a:lnTo>
                    <a:pt x="282317" y="0"/>
                  </a:lnTo>
                  <a:lnTo>
                    <a:pt x="282317" y="529178"/>
                  </a:lnTo>
                  <a:lnTo>
                    <a:pt x="282317" y="549591"/>
                  </a:lnTo>
                  <a:lnTo>
                    <a:pt x="277768" y="585216"/>
                  </a:lnTo>
                  <a:lnTo>
                    <a:pt x="276990" y="591305"/>
                  </a:lnTo>
                  <a:lnTo>
                    <a:pt x="265449" y="628582"/>
                  </a:lnTo>
                  <a:lnTo>
                    <a:pt x="250356" y="662308"/>
                  </a:lnTo>
                  <a:lnTo>
                    <a:pt x="230825" y="690709"/>
                  </a:lnTo>
                  <a:lnTo>
                    <a:pt x="208630" y="712897"/>
                  </a:lnTo>
                  <a:lnTo>
                    <a:pt x="182884" y="728873"/>
                  </a:lnTo>
                  <a:lnTo>
                    <a:pt x="155363" y="737748"/>
                  </a:ln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hangingPunct="0"/>
              <a:endParaRPr lang="en-US" sz="1350">
                <a:solidFill>
                  <a:srgbClr val="FFFFFF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 rot="10800000">
              <a:off x="4365590" y="2078114"/>
              <a:ext cx="415486" cy="749290"/>
            </a:xfrm>
            <a:custGeom>
              <a:avLst/>
              <a:gdLst>
                <a:gd name="connsiteX0" fmla="*/ 207743 w 415486"/>
                <a:gd name="connsiteY0" fmla="*/ 749290 h 749290"/>
                <a:gd name="connsiteX1" fmla="*/ 186526 w 415486"/>
                <a:gd name="connsiteY1" fmla="*/ 748402 h 749290"/>
                <a:gd name="connsiteX2" fmla="*/ 145862 w 415486"/>
                <a:gd name="connsiteY2" fmla="*/ 740415 h 749290"/>
                <a:gd name="connsiteX3" fmla="*/ 108733 w 415486"/>
                <a:gd name="connsiteY3" fmla="*/ 723551 h 749290"/>
                <a:gd name="connsiteX4" fmla="*/ 76025 w 415486"/>
                <a:gd name="connsiteY4" fmla="*/ 701363 h 749290"/>
                <a:gd name="connsiteX5" fmla="*/ 47736 w 415486"/>
                <a:gd name="connsiteY5" fmla="*/ 672962 h 749290"/>
                <a:gd name="connsiteX6" fmla="*/ 24752 w 415486"/>
                <a:gd name="connsiteY6" fmla="*/ 639236 h 749290"/>
                <a:gd name="connsiteX7" fmla="*/ 8840 w 415486"/>
                <a:gd name="connsiteY7" fmla="*/ 601072 h 749290"/>
                <a:gd name="connsiteX8" fmla="*/ 5682 w 415486"/>
                <a:gd name="connsiteY8" fmla="*/ 585216 h 749290"/>
                <a:gd name="connsiteX9" fmla="*/ 884 w 415486"/>
                <a:gd name="connsiteY9" fmla="*/ 561133 h 749290"/>
                <a:gd name="connsiteX10" fmla="*/ 0 w 415486"/>
                <a:gd name="connsiteY10" fmla="*/ 538944 h 749290"/>
                <a:gd name="connsiteX11" fmla="*/ 0 w 415486"/>
                <a:gd name="connsiteY11" fmla="*/ 0 h 749290"/>
                <a:gd name="connsiteX12" fmla="*/ 415486 w 415486"/>
                <a:gd name="connsiteY12" fmla="*/ 0 h 749290"/>
                <a:gd name="connsiteX13" fmla="*/ 415486 w 415486"/>
                <a:gd name="connsiteY13" fmla="*/ 538944 h 749290"/>
                <a:gd name="connsiteX14" fmla="*/ 414602 w 415486"/>
                <a:gd name="connsiteY14" fmla="*/ 561133 h 749290"/>
                <a:gd name="connsiteX15" fmla="*/ 409805 w 415486"/>
                <a:gd name="connsiteY15" fmla="*/ 585216 h 749290"/>
                <a:gd name="connsiteX16" fmla="*/ 406646 w 415486"/>
                <a:gd name="connsiteY16" fmla="*/ 601072 h 749290"/>
                <a:gd name="connsiteX17" fmla="*/ 391617 w 415486"/>
                <a:gd name="connsiteY17" fmla="*/ 639236 h 749290"/>
                <a:gd name="connsiteX18" fmla="*/ 368633 w 415486"/>
                <a:gd name="connsiteY18" fmla="*/ 672962 h 749290"/>
                <a:gd name="connsiteX19" fmla="*/ 340345 w 415486"/>
                <a:gd name="connsiteY19" fmla="*/ 701363 h 749290"/>
                <a:gd name="connsiteX20" fmla="*/ 306752 w 415486"/>
                <a:gd name="connsiteY20" fmla="*/ 723551 h 749290"/>
                <a:gd name="connsiteX21" fmla="*/ 269624 w 415486"/>
                <a:gd name="connsiteY21" fmla="*/ 740415 h 749290"/>
                <a:gd name="connsiteX22" fmla="*/ 228959 w 415486"/>
                <a:gd name="connsiteY22" fmla="*/ 748402 h 749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5486" h="749290">
                  <a:moveTo>
                    <a:pt x="207743" y="749290"/>
                  </a:moveTo>
                  <a:lnTo>
                    <a:pt x="186526" y="748402"/>
                  </a:lnTo>
                  <a:lnTo>
                    <a:pt x="145862" y="740415"/>
                  </a:lnTo>
                  <a:lnTo>
                    <a:pt x="108733" y="723551"/>
                  </a:lnTo>
                  <a:lnTo>
                    <a:pt x="76025" y="701363"/>
                  </a:lnTo>
                  <a:lnTo>
                    <a:pt x="47736" y="672962"/>
                  </a:lnTo>
                  <a:lnTo>
                    <a:pt x="24752" y="639236"/>
                  </a:lnTo>
                  <a:lnTo>
                    <a:pt x="8840" y="601072"/>
                  </a:lnTo>
                  <a:lnTo>
                    <a:pt x="5682" y="585216"/>
                  </a:lnTo>
                  <a:lnTo>
                    <a:pt x="884" y="561133"/>
                  </a:lnTo>
                  <a:lnTo>
                    <a:pt x="0" y="538944"/>
                  </a:lnTo>
                  <a:lnTo>
                    <a:pt x="0" y="0"/>
                  </a:lnTo>
                  <a:lnTo>
                    <a:pt x="415486" y="0"/>
                  </a:lnTo>
                  <a:lnTo>
                    <a:pt x="415486" y="538944"/>
                  </a:lnTo>
                  <a:lnTo>
                    <a:pt x="414602" y="561133"/>
                  </a:lnTo>
                  <a:lnTo>
                    <a:pt x="409805" y="585216"/>
                  </a:lnTo>
                  <a:lnTo>
                    <a:pt x="406646" y="601072"/>
                  </a:lnTo>
                  <a:lnTo>
                    <a:pt x="391617" y="639236"/>
                  </a:lnTo>
                  <a:lnTo>
                    <a:pt x="368633" y="672962"/>
                  </a:lnTo>
                  <a:lnTo>
                    <a:pt x="340345" y="701363"/>
                  </a:lnTo>
                  <a:lnTo>
                    <a:pt x="306752" y="723551"/>
                  </a:lnTo>
                  <a:lnTo>
                    <a:pt x="269624" y="740415"/>
                  </a:lnTo>
                  <a:lnTo>
                    <a:pt x="228959" y="748402"/>
                  </a:lnTo>
                  <a:close/>
                </a:path>
              </a:pathLst>
            </a:custGeom>
            <a:solidFill>
              <a:srgbClr val="3643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820324" y="4570585"/>
            <a:ext cx="980120" cy="581060"/>
            <a:chOff x="4083272" y="4566428"/>
            <a:chExt cx="980120" cy="585217"/>
          </a:xfrm>
        </p:grpSpPr>
        <p:sp>
          <p:nvSpPr>
            <p:cNvPr id="153" name="Freeform 152"/>
            <p:cNvSpPr>
              <a:spLocks/>
            </p:cNvSpPr>
            <p:nvPr/>
          </p:nvSpPr>
          <p:spPr bwMode="auto">
            <a:xfrm rot="10800000">
              <a:off x="4365590" y="4566428"/>
              <a:ext cx="415486" cy="585216"/>
            </a:xfrm>
            <a:custGeom>
              <a:avLst/>
              <a:gdLst>
                <a:gd name="connsiteX0" fmla="*/ 415486 w 415486"/>
                <a:gd name="connsiteY0" fmla="*/ 585216 h 585216"/>
                <a:gd name="connsiteX1" fmla="*/ 0 w 415486"/>
                <a:gd name="connsiteY1" fmla="*/ 585216 h 585216"/>
                <a:gd name="connsiteX2" fmla="*/ 0 w 415486"/>
                <a:gd name="connsiteY2" fmla="*/ 0 h 585216"/>
                <a:gd name="connsiteX3" fmla="*/ 415486 w 415486"/>
                <a:gd name="connsiteY3" fmla="*/ 0 h 585216"/>
                <a:gd name="connsiteX4" fmla="*/ 415486 w 415486"/>
                <a:gd name="connsiteY4" fmla="*/ 585216 h 58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486" h="585216">
                  <a:moveTo>
                    <a:pt x="415486" y="585216"/>
                  </a:moveTo>
                  <a:lnTo>
                    <a:pt x="0" y="585216"/>
                  </a:lnTo>
                  <a:lnTo>
                    <a:pt x="0" y="0"/>
                  </a:lnTo>
                  <a:lnTo>
                    <a:pt x="415486" y="0"/>
                  </a:lnTo>
                  <a:lnTo>
                    <a:pt x="415486" y="585216"/>
                  </a:lnTo>
                  <a:close/>
                </a:path>
              </a:pathLst>
            </a:custGeom>
            <a:solidFill>
              <a:srgbClr val="E645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 rot="10800000">
              <a:off x="4781076" y="4566428"/>
              <a:ext cx="282316" cy="585216"/>
            </a:xfrm>
            <a:custGeom>
              <a:avLst/>
              <a:gdLst>
                <a:gd name="connsiteX0" fmla="*/ 282316 w 282316"/>
                <a:gd name="connsiteY0" fmla="*/ 585216 h 585216"/>
                <a:gd name="connsiteX1" fmla="*/ 0 w 282316"/>
                <a:gd name="connsiteY1" fmla="*/ 585216 h 585216"/>
                <a:gd name="connsiteX2" fmla="*/ 0 w 282316"/>
                <a:gd name="connsiteY2" fmla="*/ 0 h 585216"/>
                <a:gd name="connsiteX3" fmla="*/ 282316 w 282316"/>
                <a:gd name="connsiteY3" fmla="*/ 0 h 585216"/>
                <a:gd name="connsiteX4" fmla="*/ 282316 w 282316"/>
                <a:gd name="connsiteY4" fmla="*/ 585216 h 58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316" h="585216">
                  <a:moveTo>
                    <a:pt x="282316" y="585216"/>
                  </a:moveTo>
                  <a:lnTo>
                    <a:pt x="0" y="585216"/>
                  </a:lnTo>
                  <a:lnTo>
                    <a:pt x="0" y="0"/>
                  </a:lnTo>
                  <a:lnTo>
                    <a:pt x="282316" y="0"/>
                  </a:lnTo>
                  <a:lnTo>
                    <a:pt x="282316" y="585216"/>
                  </a:lnTo>
                  <a:close/>
                </a:path>
              </a:pathLst>
            </a:custGeom>
            <a:solidFill>
              <a:srgbClr val="C73C0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5" name="Freeform 154"/>
            <p:cNvSpPr/>
            <p:nvPr/>
          </p:nvSpPr>
          <p:spPr>
            <a:xfrm>
              <a:off x="4083272" y="4566429"/>
              <a:ext cx="282317" cy="585216"/>
            </a:xfrm>
            <a:custGeom>
              <a:avLst/>
              <a:gdLst>
                <a:gd name="connsiteX0" fmla="*/ 0 w 282317"/>
                <a:gd name="connsiteY0" fmla="*/ 0 h 585216"/>
                <a:gd name="connsiteX1" fmla="*/ 282317 w 282317"/>
                <a:gd name="connsiteY1" fmla="*/ 0 h 585216"/>
                <a:gd name="connsiteX2" fmla="*/ 282317 w 282317"/>
                <a:gd name="connsiteY2" fmla="*/ 585216 h 585216"/>
                <a:gd name="connsiteX3" fmla="*/ 0 w 282317"/>
                <a:gd name="connsiteY3" fmla="*/ 585216 h 585216"/>
                <a:gd name="connsiteX4" fmla="*/ 0 w 282317"/>
                <a:gd name="connsiteY4" fmla="*/ 0 h 58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317" h="585216">
                  <a:moveTo>
                    <a:pt x="0" y="0"/>
                  </a:moveTo>
                  <a:lnTo>
                    <a:pt x="282317" y="0"/>
                  </a:lnTo>
                  <a:lnTo>
                    <a:pt x="282317" y="585216"/>
                  </a:lnTo>
                  <a:lnTo>
                    <a:pt x="0" y="58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59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618676" y="2616569"/>
            <a:ext cx="1442831" cy="998576"/>
            <a:chOff x="553361" y="1660971"/>
            <a:chExt cx="1644228" cy="1137963"/>
          </a:xfrm>
        </p:grpSpPr>
        <p:sp>
          <p:nvSpPr>
            <p:cNvPr id="37" name="TextBox 36"/>
            <p:cNvSpPr txBox="1"/>
            <p:nvPr/>
          </p:nvSpPr>
          <p:spPr>
            <a:xfrm>
              <a:off x="553361" y="1660971"/>
              <a:ext cx="1644228" cy="447191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1950" b="1" dirty="0">
                  <a:solidFill>
                    <a:srgbClr val="FFC000"/>
                  </a:solidFill>
                </a:rPr>
                <a:t>Lorem Ipsum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9193" y="2062384"/>
              <a:ext cx="1605398" cy="73655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900">
                  <a:solidFill>
                    <a:schemeClr val="bg1">
                      <a:lumMod val="50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618676" y="3778689"/>
            <a:ext cx="1442831" cy="998576"/>
            <a:chOff x="553361" y="1660971"/>
            <a:chExt cx="1644228" cy="1137963"/>
          </a:xfrm>
        </p:grpSpPr>
        <p:sp>
          <p:nvSpPr>
            <p:cNvPr id="40" name="TextBox 39"/>
            <p:cNvSpPr txBox="1"/>
            <p:nvPr/>
          </p:nvSpPr>
          <p:spPr>
            <a:xfrm>
              <a:off x="553361" y="1660971"/>
              <a:ext cx="1644228" cy="447191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1950" b="1" dirty="0">
                  <a:solidFill>
                    <a:srgbClr val="0191E9"/>
                  </a:solidFill>
                </a:rPr>
                <a:t>Lorem Ipsum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59193" y="2062384"/>
              <a:ext cx="1605398" cy="73655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900">
                  <a:solidFill>
                    <a:schemeClr val="bg1">
                      <a:lumMod val="50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130496" y="2034564"/>
            <a:ext cx="1442831" cy="998576"/>
            <a:chOff x="553361" y="1660971"/>
            <a:chExt cx="1644228" cy="1137963"/>
          </a:xfrm>
        </p:grpSpPr>
        <p:sp>
          <p:nvSpPr>
            <p:cNvPr id="43" name="TextBox 42"/>
            <p:cNvSpPr txBox="1"/>
            <p:nvPr/>
          </p:nvSpPr>
          <p:spPr>
            <a:xfrm>
              <a:off x="553361" y="1660971"/>
              <a:ext cx="1644228" cy="447191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1950" b="1" dirty="0">
                  <a:solidFill>
                    <a:srgbClr val="44546A"/>
                  </a:solidFill>
                </a:rPr>
                <a:t>Lorem Ipsum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9193" y="2062384"/>
              <a:ext cx="1605398" cy="73655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900">
                  <a:solidFill>
                    <a:schemeClr val="bg1">
                      <a:lumMod val="50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0496" y="3197629"/>
            <a:ext cx="1442831" cy="998576"/>
            <a:chOff x="553361" y="1660971"/>
            <a:chExt cx="1644228" cy="1137963"/>
          </a:xfrm>
        </p:grpSpPr>
        <p:sp>
          <p:nvSpPr>
            <p:cNvPr id="46" name="TextBox 45"/>
            <p:cNvSpPr txBox="1"/>
            <p:nvPr/>
          </p:nvSpPr>
          <p:spPr>
            <a:xfrm>
              <a:off x="553361" y="1660971"/>
              <a:ext cx="1644228" cy="447191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1950" b="1" dirty="0">
                  <a:solidFill>
                    <a:srgbClr val="A9C500"/>
                  </a:solidFill>
                </a:rPr>
                <a:t>Lorem Ipsum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59193" y="2062384"/>
              <a:ext cx="1605398" cy="73655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900">
                  <a:solidFill>
                    <a:schemeClr val="bg1">
                      <a:lumMod val="50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130496" y="4360694"/>
            <a:ext cx="1442831" cy="998576"/>
            <a:chOff x="553361" y="1660971"/>
            <a:chExt cx="1644228" cy="1137963"/>
          </a:xfrm>
        </p:grpSpPr>
        <p:sp>
          <p:nvSpPr>
            <p:cNvPr id="49" name="TextBox 48"/>
            <p:cNvSpPr txBox="1"/>
            <p:nvPr/>
          </p:nvSpPr>
          <p:spPr>
            <a:xfrm>
              <a:off x="553361" y="1660971"/>
              <a:ext cx="1644228" cy="447191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1950" b="1" dirty="0">
                  <a:solidFill>
                    <a:srgbClr val="F3591F"/>
                  </a:solidFill>
                </a:rPr>
                <a:t>Lorem Ipsum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59193" y="2062384"/>
              <a:ext cx="1605398" cy="73655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900">
                  <a:solidFill>
                    <a:schemeClr val="bg1">
                      <a:lumMod val="50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404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5601609" y="1455399"/>
            <a:ext cx="980121" cy="867233"/>
            <a:chOff x="5601609" y="1455399"/>
            <a:chExt cx="980121" cy="867233"/>
          </a:xfrm>
        </p:grpSpPr>
        <p:sp>
          <p:nvSpPr>
            <p:cNvPr id="55" name="Freeform 54"/>
            <p:cNvSpPr>
              <a:spLocks/>
            </p:cNvSpPr>
            <p:nvPr/>
          </p:nvSpPr>
          <p:spPr bwMode="auto">
            <a:xfrm rot="10800000">
              <a:off x="5601609" y="1455401"/>
              <a:ext cx="980121" cy="867231"/>
            </a:xfrm>
            <a:custGeom>
              <a:avLst/>
              <a:gdLst>
                <a:gd name="connsiteX0" fmla="*/ 149225 w 584200"/>
                <a:gd name="connsiteY0" fmla="*/ 93899 h 516912"/>
                <a:gd name="connsiteX1" fmla="*/ 158221 w 584200"/>
                <a:gd name="connsiteY1" fmla="*/ 73797 h 516912"/>
                <a:gd name="connsiteX2" fmla="*/ 164571 w 584200"/>
                <a:gd name="connsiteY2" fmla="*/ 51578 h 516912"/>
                <a:gd name="connsiteX3" fmla="*/ 158221 w 584200"/>
                <a:gd name="connsiteY3" fmla="*/ 73796 h 516912"/>
                <a:gd name="connsiteX4" fmla="*/ 83609 w 584200"/>
                <a:gd name="connsiteY4" fmla="*/ 139394 h 516912"/>
                <a:gd name="connsiteX5" fmla="*/ 75671 w 584200"/>
                <a:gd name="connsiteY5" fmla="*/ 138865 h 516912"/>
                <a:gd name="connsiteX6" fmla="*/ 59267 w 584200"/>
                <a:gd name="connsiteY6" fmla="*/ 133575 h 516912"/>
                <a:gd name="connsiteX7" fmla="*/ 53533 w 584200"/>
                <a:gd name="connsiteY7" fmla="*/ 130017 h 516912"/>
                <a:gd name="connsiteX8" fmla="*/ 59266 w 584200"/>
                <a:gd name="connsiteY8" fmla="*/ 133575 h 516912"/>
                <a:gd name="connsiteX9" fmla="*/ 75671 w 584200"/>
                <a:gd name="connsiteY9" fmla="*/ 138865 h 516912"/>
                <a:gd name="connsiteX10" fmla="*/ 83608 w 584200"/>
                <a:gd name="connsiteY10" fmla="*/ 139394 h 516912"/>
                <a:gd name="connsiteX11" fmla="*/ 298979 w 584200"/>
                <a:gd name="connsiteY11" fmla="*/ 516912 h 516912"/>
                <a:gd name="connsiteX12" fmla="*/ 286808 w 584200"/>
                <a:gd name="connsiteY12" fmla="*/ 516912 h 516912"/>
                <a:gd name="connsiteX13" fmla="*/ 274638 w 584200"/>
                <a:gd name="connsiteY13" fmla="*/ 512679 h 516912"/>
                <a:gd name="connsiteX14" fmla="*/ 262996 w 584200"/>
                <a:gd name="connsiteY14" fmla="*/ 504212 h 516912"/>
                <a:gd name="connsiteX15" fmla="*/ 251883 w 584200"/>
                <a:gd name="connsiteY15" fmla="*/ 492041 h 516912"/>
                <a:gd name="connsiteX16" fmla="*/ 247650 w 584200"/>
                <a:gd name="connsiteY16" fmla="*/ 484633 h 516912"/>
                <a:gd name="connsiteX17" fmla="*/ 192088 w 584200"/>
                <a:gd name="connsiteY17" fmla="*/ 389383 h 516912"/>
                <a:gd name="connsiteX18" fmla="*/ 146579 w 584200"/>
                <a:gd name="connsiteY18" fmla="*/ 310008 h 516912"/>
                <a:gd name="connsiteX19" fmla="*/ 101071 w 584200"/>
                <a:gd name="connsiteY19" fmla="*/ 231162 h 516912"/>
                <a:gd name="connsiteX20" fmla="*/ 46037 w 584200"/>
                <a:gd name="connsiteY20" fmla="*/ 135912 h 516912"/>
                <a:gd name="connsiteX21" fmla="*/ 33279 w 584200"/>
                <a:gd name="connsiteY21" fmla="*/ 113823 h 516912"/>
                <a:gd name="connsiteX22" fmla="*/ 33936 w 584200"/>
                <a:gd name="connsiteY22" fmla="*/ 114454 h 516912"/>
                <a:gd name="connsiteX23" fmla="*/ 30162 w 584200"/>
                <a:gd name="connsiteY23" fmla="*/ 110827 h 516912"/>
                <a:gd name="connsiteX24" fmla="*/ 19050 w 584200"/>
                <a:gd name="connsiteY24" fmla="*/ 93899 h 516912"/>
                <a:gd name="connsiteX25" fmla="*/ 10054 w 584200"/>
                <a:gd name="connsiteY25" fmla="*/ 73797 h 516912"/>
                <a:gd name="connsiteX26" fmla="*/ 3175 w 584200"/>
                <a:gd name="connsiteY26" fmla="*/ 51578 h 516912"/>
                <a:gd name="connsiteX27" fmla="*/ 0 w 584200"/>
                <a:gd name="connsiteY27" fmla="*/ 26714 h 516912"/>
                <a:gd name="connsiteX28" fmla="*/ 0 w 584200"/>
                <a:gd name="connsiteY28" fmla="*/ 14547 h 516912"/>
                <a:gd name="connsiteX29" fmla="*/ 0 w 584200"/>
                <a:gd name="connsiteY29" fmla="*/ 0 h 516912"/>
                <a:gd name="connsiteX30" fmla="*/ 584200 w 584200"/>
                <a:gd name="connsiteY30" fmla="*/ 0 h 516912"/>
                <a:gd name="connsiteX31" fmla="*/ 584200 w 584200"/>
                <a:gd name="connsiteY31" fmla="*/ 14547 h 516912"/>
                <a:gd name="connsiteX32" fmla="*/ 584200 w 584200"/>
                <a:gd name="connsiteY32" fmla="*/ 26714 h 516912"/>
                <a:gd name="connsiteX33" fmla="*/ 581025 w 584200"/>
                <a:gd name="connsiteY33" fmla="*/ 51578 h 516912"/>
                <a:gd name="connsiteX34" fmla="*/ 574146 w 584200"/>
                <a:gd name="connsiteY34" fmla="*/ 73796 h 516912"/>
                <a:gd name="connsiteX35" fmla="*/ 569048 w 584200"/>
                <a:gd name="connsiteY35" fmla="*/ 85190 h 516912"/>
                <a:gd name="connsiteX36" fmla="*/ 558074 w 584200"/>
                <a:gd name="connsiteY36" fmla="*/ 104188 h 516912"/>
                <a:gd name="connsiteX37" fmla="*/ 539750 w 584200"/>
                <a:gd name="connsiteY37" fmla="*/ 135912 h 516912"/>
                <a:gd name="connsiteX38" fmla="*/ 484717 w 584200"/>
                <a:gd name="connsiteY38" fmla="*/ 231162 h 516912"/>
                <a:gd name="connsiteX39" fmla="*/ 439209 w 584200"/>
                <a:gd name="connsiteY39" fmla="*/ 310008 h 516912"/>
                <a:gd name="connsiteX40" fmla="*/ 393700 w 584200"/>
                <a:gd name="connsiteY40" fmla="*/ 389383 h 516912"/>
                <a:gd name="connsiteX41" fmla="*/ 338667 w 584200"/>
                <a:gd name="connsiteY41" fmla="*/ 484633 h 516912"/>
                <a:gd name="connsiteX42" fmla="*/ 333375 w 584200"/>
                <a:gd name="connsiteY42" fmla="*/ 492041 h 516912"/>
                <a:gd name="connsiteX43" fmla="*/ 323321 w 584200"/>
                <a:gd name="connsiteY43" fmla="*/ 504212 h 516912"/>
                <a:gd name="connsiteX44" fmla="*/ 311679 w 584200"/>
                <a:gd name="connsiteY44" fmla="*/ 512679 h 516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84200" h="516912">
                  <a:moveTo>
                    <a:pt x="149225" y="93899"/>
                  </a:moveTo>
                  <a:lnTo>
                    <a:pt x="158221" y="73797"/>
                  </a:lnTo>
                  <a:lnTo>
                    <a:pt x="164571" y="51578"/>
                  </a:lnTo>
                  <a:lnTo>
                    <a:pt x="158221" y="73796"/>
                  </a:lnTo>
                  <a:close/>
                  <a:moveTo>
                    <a:pt x="83609" y="139394"/>
                  </a:moveTo>
                  <a:lnTo>
                    <a:pt x="75671" y="138865"/>
                  </a:lnTo>
                  <a:lnTo>
                    <a:pt x="59267" y="133575"/>
                  </a:lnTo>
                  <a:lnTo>
                    <a:pt x="53533" y="130017"/>
                  </a:lnTo>
                  <a:lnTo>
                    <a:pt x="59266" y="133575"/>
                  </a:lnTo>
                  <a:lnTo>
                    <a:pt x="75671" y="138865"/>
                  </a:lnTo>
                  <a:lnTo>
                    <a:pt x="83608" y="139394"/>
                  </a:lnTo>
                  <a:close/>
                  <a:moveTo>
                    <a:pt x="298979" y="516912"/>
                  </a:moveTo>
                  <a:lnTo>
                    <a:pt x="286808" y="516912"/>
                  </a:lnTo>
                  <a:lnTo>
                    <a:pt x="274638" y="512679"/>
                  </a:lnTo>
                  <a:lnTo>
                    <a:pt x="262996" y="504212"/>
                  </a:lnTo>
                  <a:lnTo>
                    <a:pt x="251883" y="492041"/>
                  </a:lnTo>
                  <a:lnTo>
                    <a:pt x="247650" y="484633"/>
                  </a:lnTo>
                  <a:lnTo>
                    <a:pt x="192088" y="389383"/>
                  </a:lnTo>
                  <a:lnTo>
                    <a:pt x="146579" y="310008"/>
                  </a:lnTo>
                  <a:lnTo>
                    <a:pt x="101071" y="231162"/>
                  </a:lnTo>
                  <a:lnTo>
                    <a:pt x="46037" y="135912"/>
                  </a:lnTo>
                  <a:lnTo>
                    <a:pt x="33279" y="113823"/>
                  </a:lnTo>
                  <a:lnTo>
                    <a:pt x="33936" y="114454"/>
                  </a:lnTo>
                  <a:lnTo>
                    <a:pt x="30162" y="110827"/>
                  </a:lnTo>
                  <a:lnTo>
                    <a:pt x="19050" y="93899"/>
                  </a:lnTo>
                  <a:lnTo>
                    <a:pt x="10054" y="73797"/>
                  </a:lnTo>
                  <a:lnTo>
                    <a:pt x="3175" y="51578"/>
                  </a:lnTo>
                  <a:lnTo>
                    <a:pt x="0" y="26714"/>
                  </a:lnTo>
                  <a:lnTo>
                    <a:pt x="0" y="14547"/>
                  </a:lnTo>
                  <a:lnTo>
                    <a:pt x="0" y="0"/>
                  </a:lnTo>
                  <a:lnTo>
                    <a:pt x="584200" y="0"/>
                  </a:lnTo>
                  <a:lnTo>
                    <a:pt x="584200" y="14547"/>
                  </a:lnTo>
                  <a:lnTo>
                    <a:pt x="584200" y="26714"/>
                  </a:lnTo>
                  <a:lnTo>
                    <a:pt x="581025" y="51578"/>
                  </a:lnTo>
                  <a:lnTo>
                    <a:pt x="574146" y="73796"/>
                  </a:lnTo>
                  <a:lnTo>
                    <a:pt x="569048" y="85190"/>
                  </a:lnTo>
                  <a:lnTo>
                    <a:pt x="558074" y="104188"/>
                  </a:lnTo>
                  <a:lnTo>
                    <a:pt x="539750" y="135912"/>
                  </a:lnTo>
                  <a:lnTo>
                    <a:pt x="484717" y="231162"/>
                  </a:lnTo>
                  <a:lnTo>
                    <a:pt x="439209" y="310008"/>
                  </a:lnTo>
                  <a:lnTo>
                    <a:pt x="393700" y="389383"/>
                  </a:lnTo>
                  <a:lnTo>
                    <a:pt x="338667" y="484633"/>
                  </a:lnTo>
                  <a:lnTo>
                    <a:pt x="333375" y="492041"/>
                  </a:lnTo>
                  <a:lnTo>
                    <a:pt x="323321" y="504212"/>
                  </a:lnTo>
                  <a:lnTo>
                    <a:pt x="311679" y="512679"/>
                  </a:lnTo>
                  <a:close/>
                </a:path>
              </a:pathLst>
            </a:custGeom>
            <a:solidFill>
              <a:srgbClr val="ECAE7D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 hangingPunct="0"/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 rot="10800000">
              <a:off x="5903691" y="1455399"/>
              <a:ext cx="358152" cy="244517"/>
            </a:xfrm>
            <a:custGeom>
              <a:avLst/>
              <a:gdLst>
                <a:gd name="connsiteX0" fmla="*/ 108311 w 213476"/>
                <a:gd name="connsiteY0" fmla="*/ 145744 h 145744"/>
                <a:gd name="connsiteX1" fmla="*/ 96140 w 213476"/>
                <a:gd name="connsiteY1" fmla="*/ 145744 h 145744"/>
                <a:gd name="connsiteX2" fmla="*/ 83970 w 213476"/>
                <a:gd name="connsiteY2" fmla="*/ 141511 h 145744"/>
                <a:gd name="connsiteX3" fmla="*/ 72328 w 213476"/>
                <a:gd name="connsiteY3" fmla="*/ 133044 h 145744"/>
                <a:gd name="connsiteX4" fmla="*/ 61215 w 213476"/>
                <a:gd name="connsiteY4" fmla="*/ 120873 h 145744"/>
                <a:gd name="connsiteX5" fmla="*/ 56982 w 213476"/>
                <a:gd name="connsiteY5" fmla="*/ 113465 h 145744"/>
                <a:gd name="connsiteX6" fmla="*/ 1420 w 213476"/>
                <a:gd name="connsiteY6" fmla="*/ 18215 h 145744"/>
                <a:gd name="connsiteX7" fmla="*/ 0 w 213476"/>
                <a:gd name="connsiteY7" fmla="*/ 15738 h 145744"/>
                <a:gd name="connsiteX8" fmla="*/ 5653 w 213476"/>
                <a:gd name="connsiteY8" fmla="*/ 19636 h 145744"/>
                <a:gd name="connsiteX9" fmla="*/ 15178 w 213476"/>
                <a:gd name="connsiteY9" fmla="*/ 23351 h 145744"/>
                <a:gd name="connsiteX10" fmla="*/ 20999 w 213476"/>
                <a:gd name="connsiteY10" fmla="*/ 23882 h 145744"/>
                <a:gd name="connsiteX11" fmla="*/ 26819 w 213476"/>
                <a:gd name="connsiteY11" fmla="*/ 23882 h 145744"/>
                <a:gd name="connsiteX12" fmla="*/ 32111 w 213476"/>
                <a:gd name="connsiteY12" fmla="*/ 23351 h 145744"/>
                <a:gd name="connsiteX13" fmla="*/ 42165 w 213476"/>
                <a:gd name="connsiteY13" fmla="*/ 19636 h 145744"/>
                <a:gd name="connsiteX14" fmla="*/ 49574 w 213476"/>
                <a:gd name="connsiteY14" fmla="*/ 13798 h 145744"/>
                <a:gd name="connsiteX15" fmla="*/ 55924 w 213476"/>
                <a:gd name="connsiteY15" fmla="*/ 5307 h 145744"/>
                <a:gd name="connsiteX16" fmla="*/ 57511 w 213476"/>
                <a:gd name="connsiteY16" fmla="*/ 0 h 145744"/>
                <a:gd name="connsiteX17" fmla="*/ 63332 w 213476"/>
                <a:gd name="connsiteY17" fmla="*/ 0 h 145744"/>
                <a:gd name="connsiteX18" fmla="*/ 64919 w 213476"/>
                <a:gd name="connsiteY18" fmla="*/ 5307 h 145744"/>
                <a:gd name="connsiteX19" fmla="*/ 70740 w 213476"/>
                <a:gd name="connsiteY19" fmla="*/ 13798 h 145744"/>
                <a:gd name="connsiteX20" fmla="*/ 78678 w 213476"/>
                <a:gd name="connsiteY20" fmla="*/ 19636 h 145744"/>
                <a:gd name="connsiteX21" fmla="*/ 88732 w 213476"/>
                <a:gd name="connsiteY21" fmla="*/ 23351 h 145744"/>
                <a:gd name="connsiteX22" fmla="*/ 94024 w 213476"/>
                <a:gd name="connsiteY22" fmla="*/ 23882 h 145744"/>
                <a:gd name="connsiteX23" fmla="*/ 99844 w 213476"/>
                <a:gd name="connsiteY23" fmla="*/ 23882 h 145744"/>
                <a:gd name="connsiteX24" fmla="*/ 105136 w 213476"/>
                <a:gd name="connsiteY24" fmla="*/ 23351 h 145744"/>
                <a:gd name="connsiteX25" fmla="*/ 115190 w 213476"/>
                <a:gd name="connsiteY25" fmla="*/ 19636 h 145744"/>
                <a:gd name="connsiteX26" fmla="*/ 123128 w 213476"/>
                <a:gd name="connsiteY26" fmla="*/ 13798 h 145744"/>
                <a:gd name="connsiteX27" fmla="*/ 128419 w 213476"/>
                <a:gd name="connsiteY27" fmla="*/ 5307 h 145744"/>
                <a:gd name="connsiteX28" fmla="*/ 130007 w 213476"/>
                <a:gd name="connsiteY28" fmla="*/ 0 h 145744"/>
                <a:gd name="connsiteX29" fmla="*/ 137415 w 213476"/>
                <a:gd name="connsiteY29" fmla="*/ 0 h 145744"/>
                <a:gd name="connsiteX30" fmla="*/ 139003 w 213476"/>
                <a:gd name="connsiteY30" fmla="*/ 5307 h 145744"/>
                <a:gd name="connsiteX31" fmla="*/ 144294 w 213476"/>
                <a:gd name="connsiteY31" fmla="*/ 13798 h 145744"/>
                <a:gd name="connsiteX32" fmla="*/ 152761 w 213476"/>
                <a:gd name="connsiteY32" fmla="*/ 19636 h 145744"/>
                <a:gd name="connsiteX33" fmla="*/ 162815 w 213476"/>
                <a:gd name="connsiteY33" fmla="*/ 23351 h 145744"/>
                <a:gd name="connsiteX34" fmla="*/ 168107 w 213476"/>
                <a:gd name="connsiteY34" fmla="*/ 23882 h 145744"/>
                <a:gd name="connsiteX35" fmla="*/ 173399 w 213476"/>
                <a:gd name="connsiteY35" fmla="*/ 23882 h 145744"/>
                <a:gd name="connsiteX36" fmla="*/ 179219 w 213476"/>
                <a:gd name="connsiteY36" fmla="*/ 23351 h 145744"/>
                <a:gd name="connsiteX37" fmla="*/ 188744 w 213476"/>
                <a:gd name="connsiteY37" fmla="*/ 19636 h 145744"/>
                <a:gd name="connsiteX38" fmla="*/ 197211 w 213476"/>
                <a:gd name="connsiteY38" fmla="*/ 13798 h 145744"/>
                <a:gd name="connsiteX39" fmla="*/ 202503 w 213476"/>
                <a:gd name="connsiteY39" fmla="*/ 5307 h 145744"/>
                <a:gd name="connsiteX40" fmla="*/ 204090 w 213476"/>
                <a:gd name="connsiteY40" fmla="*/ 0 h 145744"/>
                <a:gd name="connsiteX41" fmla="*/ 213476 w 213476"/>
                <a:gd name="connsiteY41" fmla="*/ 0 h 145744"/>
                <a:gd name="connsiteX42" fmla="*/ 203032 w 213476"/>
                <a:gd name="connsiteY42" fmla="*/ 18215 h 145744"/>
                <a:gd name="connsiteX43" fmla="*/ 147999 w 213476"/>
                <a:gd name="connsiteY43" fmla="*/ 113465 h 145744"/>
                <a:gd name="connsiteX44" fmla="*/ 142707 w 213476"/>
                <a:gd name="connsiteY44" fmla="*/ 120873 h 145744"/>
                <a:gd name="connsiteX45" fmla="*/ 132653 w 213476"/>
                <a:gd name="connsiteY45" fmla="*/ 133044 h 145744"/>
                <a:gd name="connsiteX46" fmla="*/ 121011 w 213476"/>
                <a:gd name="connsiteY46" fmla="*/ 141511 h 145744"/>
                <a:gd name="connsiteX47" fmla="*/ 108311 w 213476"/>
                <a:gd name="connsiteY47" fmla="*/ 145744 h 145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3476" h="145744">
                  <a:moveTo>
                    <a:pt x="108311" y="145744"/>
                  </a:moveTo>
                  <a:lnTo>
                    <a:pt x="96140" y="145744"/>
                  </a:lnTo>
                  <a:lnTo>
                    <a:pt x="83970" y="141511"/>
                  </a:lnTo>
                  <a:lnTo>
                    <a:pt x="72328" y="133044"/>
                  </a:lnTo>
                  <a:lnTo>
                    <a:pt x="61215" y="120873"/>
                  </a:lnTo>
                  <a:lnTo>
                    <a:pt x="56982" y="113465"/>
                  </a:lnTo>
                  <a:lnTo>
                    <a:pt x="1420" y="18215"/>
                  </a:lnTo>
                  <a:lnTo>
                    <a:pt x="0" y="15738"/>
                  </a:lnTo>
                  <a:lnTo>
                    <a:pt x="5653" y="19636"/>
                  </a:lnTo>
                  <a:lnTo>
                    <a:pt x="15178" y="23351"/>
                  </a:lnTo>
                  <a:lnTo>
                    <a:pt x="20999" y="23882"/>
                  </a:lnTo>
                  <a:lnTo>
                    <a:pt x="26819" y="23882"/>
                  </a:lnTo>
                  <a:lnTo>
                    <a:pt x="32111" y="23351"/>
                  </a:lnTo>
                  <a:lnTo>
                    <a:pt x="42165" y="19636"/>
                  </a:lnTo>
                  <a:lnTo>
                    <a:pt x="49574" y="13798"/>
                  </a:lnTo>
                  <a:lnTo>
                    <a:pt x="55924" y="5307"/>
                  </a:lnTo>
                  <a:lnTo>
                    <a:pt x="57511" y="0"/>
                  </a:lnTo>
                  <a:lnTo>
                    <a:pt x="63332" y="0"/>
                  </a:lnTo>
                  <a:lnTo>
                    <a:pt x="64919" y="5307"/>
                  </a:lnTo>
                  <a:lnTo>
                    <a:pt x="70740" y="13798"/>
                  </a:lnTo>
                  <a:lnTo>
                    <a:pt x="78678" y="19636"/>
                  </a:lnTo>
                  <a:lnTo>
                    <a:pt x="88732" y="23351"/>
                  </a:lnTo>
                  <a:lnTo>
                    <a:pt x="94024" y="23882"/>
                  </a:lnTo>
                  <a:lnTo>
                    <a:pt x="99844" y="23882"/>
                  </a:lnTo>
                  <a:lnTo>
                    <a:pt x="105136" y="23351"/>
                  </a:lnTo>
                  <a:lnTo>
                    <a:pt x="115190" y="19636"/>
                  </a:lnTo>
                  <a:lnTo>
                    <a:pt x="123128" y="13798"/>
                  </a:lnTo>
                  <a:lnTo>
                    <a:pt x="128419" y="5307"/>
                  </a:lnTo>
                  <a:lnTo>
                    <a:pt x="130007" y="0"/>
                  </a:lnTo>
                  <a:lnTo>
                    <a:pt x="137415" y="0"/>
                  </a:lnTo>
                  <a:lnTo>
                    <a:pt x="139003" y="5307"/>
                  </a:lnTo>
                  <a:lnTo>
                    <a:pt x="144294" y="13798"/>
                  </a:lnTo>
                  <a:lnTo>
                    <a:pt x="152761" y="19636"/>
                  </a:lnTo>
                  <a:lnTo>
                    <a:pt x="162815" y="23351"/>
                  </a:lnTo>
                  <a:lnTo>
                    <a:pt x="168107" y="23882"/>
                  </a:lnTo>
                  <a:lnTo>
                    <a:pt x="173399" y="23882"/>
                  </a:lnTo>
                  <a:lnTo>
                    <a:pt x="179219" y="23351"/>
                  </a:lnTo>
                  <a:lnTo>
                    <a:pt x="188744" y="19636"/>
                  </a:lnTo>
                  <a:lnTo>
                    <a:pt x="197211" y="13798"/>
                  </a:lnTo>
                  <a:lnTo>
                    <a:pt x="202503" y="5307"/>
                  </a:lnTo>
                  <a:lnTo>
                    <a:pt x="204090" y="0"/>
                  </a:lnTo>
                  <a:lnTo>
                    <a:pt x="213476" y="0"/>
                  </a:lnTo>
                  <a:lnTo>
                    <a:pt x="203032" y="18215"/>
                  </a:lnTo>
                  <a:lnTo>
                    <a:pt x="147999" y="113465"/>
                  </a:lnTo>
                  <a:lnTo>
                    <a:pt x="142707" y="120873"/>
                  </a:lnTo>
                  <a:lnTo>
                    <a:pt x="132653" y="133044"/>
                  </a:lnTo>
                  <a:lnTo>
                    <a:pt x="121011" y="141511"/>
                  </a:lnTo>
                  <a:lnTo>
                    <a:pt x="108311" y="145744"/>
                  </a:lnTo>
                  <a:close/>
                </a:path>
              </a:pathLst>
            </a:custGeom>
            <a:solidFill>
              <a:srgbClr val="100F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Pencil </a:t>
            </a:r>
            <a:r>
              <a:rPr lang="en-US" smtClean="0"/>
              <a:t>Infographics – 5 Options</a:t>
            </a:r>
            <a:endParaRPr lang="en-US" dirty="0"/>
          </a:p>
        </p:txBody>
      </p:sp>
      <p:sp>
        <p:nvSpPr>
          <p:cNvPr id="105" name="Freeform 104"/>
          <p:cNvSpPr>
            <a:spLocks/>
          </p:cNvSpPr>
          <p:nvPr/>
        </p:nvSpPr>
        <p:spPr bwMode="auto">
          <a:xfrm rot="10800000">
            <a:off x="6447121" y="2088767"/>
            <a:ext cx="13318" cy="888"/>
          </a:xfrm>
          <a:custGeom>
            <a:avLst/>
            <a:gdLst>
              <a:gd name="connsiteX0" fmla="*/ 7938 w 7938"/>
              <a:gd name="connsiteY0" fmla="*/ 529 h 529"/>
              <a:gd name="connsiteX1" fmla="*/ 7937 w 7938"/>
              <a:gd name="connsiteY1" fmla="*/ 529 h 529"/>
              <a:gd name="connsiteX2" fmla="*/ 0 w 7938"/>
              <a:gd name="connsiteY2" fmla="*/ 0 h 529"/>
              <a:gd name="connsiteX3" fmla="*/ 7938 w 7938"/>
              <a:gd name="connsiteY3" fmla="*/ 529 h 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38" h="529">
                <a:moveTo>
                  <a:pt x="7938" y="529"/>
                </a:moveTo>
                <a:lnTo>
                  <a:pt x="7937" y="529"/>
                </a:lnTo>
                <a:lnTo>
                  <a:pt x="0" y="0"/>
                </a:lnTo>
                <a:lnTo>
                  <a:pt x="7938" y="529"/>
                </a:lnTo>
                <a:close/>
              </a:path>
            </a:pathLst>
          </a:custGeom>
          <a:solidFill>
            <a:srgbClr val="100F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4" name="Freeform 103"/>
          <p:cNvSpPr>
            <a:spLocks/>
          </p:cNvSpPr>
          <p:nvPr/>
        </p:nvSpPr>
        <p:spPr bwMode="auto">
          <a:xfrm rot="10800000">
            <a:off x="6460440" y="2089653"/>
            <a:ext cx="37141" cy="14844"/>
          </a:xfrm>
          <a:custGeom>
            <a:avLst/>
            <a:gdLst>
              <a:gd name="connsiteX0" fmla="*/ 22138 w 22138"/>
              <a:gd name="connsiteY0" fmla="*/ 8848 h 8848"/>
              <a:gd name="connsiteX1" fmla="*/ 5733 w 22138"/>
              <a:gd name="connsiteY1" fmla="*/ 3558 h 8848"/>
              <a:gd name="connsiteX2" fmla="*/ 0 w 22138"/>
              <a:gd name="connsiteY2" fmla="*/ 0 h 8848"/>
              <a:gd name="connsiteX3" fmla="*/ 5734 w 22138"/>
              <a:gd name="connsiteY3" fmla="*/ 3558 h 8848"/>
              <a:gd name="connsiteX4" fmla="*/ 22138 w 22138"/>
              <a:gd name="connsiteY4" fmla="*/ 8848 h 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38" h="8848">
                <a:moveTo>
                  <a:pt x="22138" y="8848"/>
                </a:moveTo>
                <a:lnTo>
                  <a:pt x="5733" y="3558"/>
                </a:lnTo>
                <a:lnTo>
                  <a:pt x="0" y="0"/>
                </a:lnTo>
                <a:lnTo>
                  <a:pt x="5734" y="3558"/>
                </a:lnTo>
                <a:lnTo>
                  <a:pt x="22138" y="8848"/>
                </a:lnTo>
                <a:close/>
              </a:path>
            </a:pathLst>
          </a:custGeom>
          <a:solidFill>
            <a:srgbClr val="100F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3" name="Freeform 102"/>
          <p:cNvSpPr>
            <a:spLocks/>
          </p:cNvSpPr>
          <p:nvPr/>
        </p:nvSpPr>
        <p:spPr bwMode="auto">
          <a:xfrm rot="10800000">
            <a:off x="6311290" y="2165096"/>
            <a:ext cx="25746" cy="71003"/>
          </a:xfrm>
          <a:custGeom>
            <a:avLst/>
            <a:gdLst>
              <a:gd name="connsiteX0" fmla="*/ 0 w 15346"/>
              <a:gd name="connsiteY0" fmla="*/ 42321 h 42321"/>
              <a:gd name="connsiteX1" fmla="*/ 8996 w 15346"/>
              <a:gd name="connsiteY1" fmla="*/ 22218 h 42321"/>
              <a:gd name="connsiteX2" fmla="*/ 15346 w 15346"/>
              <a:gd name="connsiteY2" fmla="*/ 0 h 42321"/>
              <a:gd name="connsiteX3" fmla="*/ 8996 w 15346"/>
              <a:gd name="connsiteY3" fmla="*/ 22219 h 42321"/>
              <a:gd name="connsiteX4" fmla="*/ 0 w 15346"/>
              <a:gd name="connsiteY4" fmla="*/ 42321 h 4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46" h="42321">
                <a:moveTo>
                  <a:pt x="0" y="42321"/>
                </a:moveTo>
                <a:lnTo>
                  <a:pt x="8996" y="22218"/>
                </a:lnTo>
                <a:lnTo>
                  <a:pt x="15346" y="0"/>
                </a:lnTo>
                <a:lnTo>
                  <a:pt x="8996" y="22219"/>
                </a:lnTo>
                <a:lnTo>
                  <a:pt x="0" y="42321"/>
                </a:lnTo>
                <a:close/>
              </a:path>
            </a:pathLst>
          </a:custGeom>
          <a:solidFill>
            <a:srgbClr val="100F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3" name="Freeform 112"/>
          <p:cNvSpPr>
            <a:spLocks/>
          </p:cNvSpPr>
          <p:nvPr/>
        </p:nvSpPr>
        <p:spPr bwMode="auto">
          <a:xfrm rot="10800000">
            <a:off x="6299396" y="2242189"/>
            <a:ext cx="10989" cy="46247"/>
          </a:xfrm>
          <a:custGeom>
            <a:avLst/>
            <a:gdLst>
              <a:gd name="connsiteX0" fmla="*/ 10989 w 10989"/>
              <a:gd name="connsiteY0" fmla="*/ 46247 h 46247"/>
              <a:gd name="connsiteX1" fmla="*/ 0 w 10989"/>
              <a:gd name="connsiteY1" fmla="*/ 46247 h 46247"/>
              <a:gd name="connsiteX2" fmla="*/ 5308 w 10989"/>
              <a:gd name="connsiteY2" fmla="*/ 10621 h 46247"/>
              <a:gd name="connsiteX3" fmla="*/ 5308 w 10989"/>
              <a:gd name="connsiteY3" fmla="*/ 0 h 46247"/>
              <a:gd name="connsiteX4" fmla="*/ 6191 w 10989"/>
              <a:gd name="connsiteY4" fmla="*/ 22164 h 46247"/>
              <a:gd name="connsiteX5" fmla="*/ 10989 w 10989"/>
              <a:gd name="connsiteY5" fmla="*/ 46247 h 4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89" h="46247">
                <a:moveTo>
                  <a:pt x="10989" y="46247"/>
                </a:moveTo>
                <a:lnTo>
                  <a:pt x="0" y="46247"/>
                </a:lnTo>
                <a:lnTo>
                  <a:pt x="5308" y="10621"/>
                </a:lnTo>
                <a:lnTo>
                  <a:pt x="5308" y="0"/>
                </a:lnTo>
                <a:lnTo>
                  <a:pt x="6191" y="22164"/>
                </a:lnTo>
                <a:lnTo>
                  <a:pt x="10989" y="46247"/>
                </a:lnTo>
                <a:close/>
              </a:path>
            </a:pathLst>
          </a:custGeom>
          <a:solidFill>
            <a:srgbClr val="B1B1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282517" y="3981213"/>
            <a:ext cx="980121" cy="589373"/>
            <a:chOff x="4083272" y="3985369"/>
            <a:chExt cx="980121" cy="585216"/>
          </a:xfrm>
        </p:grpSpPr>
        <p:sp>
          <p:nvSpPr>
            <p:cNvPr id="86" name="Freeform 85"/>
            <p:cNvSpPr/>
            <p:nvPr/>
          </p:nvSpPr>
          <p:spPr>
            <a:xfrm>
              <a:off x="4365590" y="3985369"/>
              <a:ext cx="415486" cy="585216"/>
            </a:xfrm>
            <a:custGeom>
              <a:avLst/>
              <a:gdLst>
                <a:gd name="connsiteX0" fmla="*/ 0 w 415486"/>
                <a:gd name="connsiteY0" fmla="*/ 0 h 585216"/>
                <a:gd name="connsiteX1" fmla="*/ 415486 w 415486"/>
                <a:gd name="connsiteY1" fmla="*/ 0 h 585216"/>
                <a:gd name="connsiteX2" fmla="*/ 415486 w 415486"/>
                <a:gd name="connsiteY2" fmla="*/ 585216 h 585216"/>
                <a:gd name="connsiteX3" fmla="*/ 0 w 415486"/>
                <a:gd name="connsiteY3" fmla="*/ 585216 h 585216"/>
                <a:gd name="connsiteX4" fmla="*/ 0 w 415486"/>
                <a:gd name="connsiteY4" fmla="*/ 0 h 58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486" h="585216">
                  <a:moveTo>
                    <a:pt x="0" y="0"/>
                  </a:moveTo>
                  <a:lnTo>
                    <a:pt x="415486" y="0"/>
                  </a:lnTo>
                  <a:lnTo>
                    <a:pt x="415486" y="585216"/>
                  </a:lnTo>
                  <a:lnTo>
                    <a:pt x="0" y="58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9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4781077" y="3985369"/>
              <a:ext cx="282316" cy="585216"/>
            </a:xfrm>
            <a:custGeom>
              <a:avLst/>
              <a:gdLst>
                <a:gd name="connsiteX0" fmla="*/ 0 w 282316"/>
                <a:gd name="connsiteY0" fmla="*/ 0 h 585216"/>
                <a:gd name="connsiteX1" fmla="*/ 282316 w 282316"/>
                <a:gd name="connsiteY1" fmla="*/ 0 h 585216"/>
                <a:gd name="connsiteX2" fmla="*/ 282316 w 282316"/>
                <a:gd name="connsiteY2" fmla="*/ 585216 h 585216"/>
                <a:gd name="connsiteX3" fmla="*/ 0 w 282316"/>
                <a:gd name="connsiteY3" fmla="*/ 585216 h 585216"/>
                <a:gd name="connsiteX4" fmla="*/ 0 w 282316"/>
                <a:gd name="connsiteY4" fmla="*/ 0 h 58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316" h="585216">
                  <a:moveTo>
                    <a:pt x="0" y="0"/>
                  </a:moveTo>
                  <a:lnTo>
                    <a:pt x="282316" y="0"/>
                  </a:lnTo>
                  <a:lnTo>
                    <a:pt x="282316" y="585216"/>
                  </a:lnTo>
                  <a:lnTo>
                    <a:pt x="0" y="58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7C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4083272" y="3985369"/>
              <a:ext cx="282317" cy="585216"/>
            </a:xfrm>
            <a:custGeom>
              <a:avLst/>
              <a:gdLst>
                <a:gd name="connsiteX0" fmla="*/ 0 w 282317"/>
                <a:gd name="connsiteY0" fmla="*/ 0 h 585216"/>
                <a:gd name="connsiteX1" fmla="*/ 282317 w 282317"/>
                <a:gd name="connsiteY1" fmla="*/ 0 h 585216"/>
                <a:gd name="connsiteX2" fmla="*/ 282317 w 282317"/>
                <a:gd name="connsiteY2" fmla="*/ 585216 h 585216"/>
                <a:gd name="connsiteX3" fmla="*/ 0 w 282317"/>
                <a:gd name="connsiteY3" fmla="*/ 585216 h 585216"/>
                <a:gd name="connsiteX4" fmla="*/ 0 w 282317"/>
                <a:gd name="connsiteY4" fmla="*/ 0 h 58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317" h="585216">
                  <a:moveTo>
                    <a:pt x="0" y="0"/>
                  </a:moveTo>
                  <a:lnTo>
                    <a:pt x="282317" y="0"/>
                  </a:lnTo>
                  <a:lnTo>
                    <a:pt x="282317" y="585216"/>
                  </a:lnTo>
                  <a:lnTo>
                    <a:pt x="0" y="58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A8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607273" y="3404310"/>
            <a:ext cx="980121" cy="579127"/>
            <a:chOff x="4083272" y="3404309"/>
            <a:chExt cx="980121" cy="585216"/>
          </a:xfrm>
        </p:grpSpPr>
        <p:sp>
          <p:nvSpPr>
            <p:cNvPr id="91" name="Freeform 90"/>
            <p:cNvSpPr/>
            <p:nvPr/>
          </p:nvSpPr>
          <p:spPr>
            <a:xfrm>
              <a:off x="4365590" y="3404309"/>
              <a:ext cx="415486" cy="585216"/>
            </a:xfrm>
            <a:custGeom>
              <a:avLst/>
              <a:gdLst>
                <a:gd name="connsiteX0" fmla="*/ 0 w 415486"/>
                <a:gd name="connsiteY0" fmla="*/ 0 h 585216"/>
                <a:gd name="connsiteX1" fmla="*/ 415486 w 415486"/>
                <a:gd name="connsiteY1" fmla="*/ 0 h 585216"/>
                <a:gd name="connsiteX2" fmla="*/ 415486 w 415486"/>
                <a:gd name="connsiteY2" fmla="*/ 585216 h 585216"/>
                <a:gd name="connsiteX3" fmla="*/ 0 w 415486"/>
                <a:gd name="connsiteY3" fmla="*/ 585216 h 585216"/>
                <a:gd name="connsiteX4" fmla="*/ 0 w 415486"/>
                <a:gd name="connsiteY4" fmla="*/ 0 h 58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486" h="585216">
                  <a:moveTo>
                    <a:pt x="0" y="0"/>
                  </a:moveTo>
                  <a:lnTo>
                    <a:pt x="415486" y="0"/>
                  </a:lnTo>
                  <a:lnTo>
                    <a:pt x="415486" y="585216"/>
                  </a:lnTo>
                  <a:lnTo>
                    <a:pt x="0" y="58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4781077" y="3404309"/>
              <a:ext cx="282316" cy="585216"/>
            </a:xfrm>
            <a:custGeom>
              <a:avLst/>
              <a:gdLst>
                <a:gd name="connsiteX0" fmla="*/ 0 w 282316"/>
                <a:gd name="connsiteY0" fmla="*/ 0 h 585216"/>
                <a:gd name="connsiteX1" fmla="*/ 282316 w 282316"/>
                <a:gd name="connsiteY1" fmla="*/ 0 h 585216"/>
                <a:gd name="connsiteX2" fmla="*/ 282316 w 282316"/>
                <a:gd name="connsiteY2" fmla="*/ 585216 h 585216"/>
                <a:gd name="connsiteX3" fmla="*/ 0 w 282316"/>
                <a:gd name="connsiteY3" fmla="*/ 585216 h 585216"/>
                <a:gd name="connsiteX4" fmla="*/ 0 w 282316"/>
                <a:gd name="connsiteY4" fmla="*/ 0 h 58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316" h="585216">
                  <a:moveTo>
                    <a:pt x="0" y="0"/>
                  </a:moveTo>
                  <a:lnTo>
                    <a:pt x="282316" y="0"/>
                  </a:lnTo>
                  <a:lnTo>
                    <a:pt x="282316" y="585216"/>
                  </a:lnTo>
                  <a:lnTo>
                    <a:pt x="0" y="58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8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4083272" y="3404309"/>
              <a:ext cx="282317" cy="585216"/>
            </a:xfrm>
            <a:custGeom>
              <a:avLst/>
              <a:gdLst>
                <a:gd name="connsiteX0" fmla="*/ 0 w 282317"/>
                <a:gd name="connsiteY0" fmla="*/ 0 h 585216"/>
                <a:gd name="connsiteX1" fmla="*/ 282317 w 282317"/>
                <a:gd name="connsiteY1" fmla="*/ 0 h 585216"/>
                <a:gd name="connsiteX2" fmla="*/ 282317 w 282317"/>
                <a:gd name="connsiteY2" fmla="*/ 585216 h 585216"/>
                <a:gd name="connsiteX3" fmla="*/ 0 w 282317"/>
                <a:gd name="connsiteY3" fmla="*/ 585216 h 585216"/>
                <a:gd name="connsiteX4" fmla="*/ 0 w 282317"/>
                <a:gd name="connsiteY4" fmla="*/ 0 h 58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317" h="585216">
                  <a:moveTo>
                    <a:pt x="0" y="0"/>
                  </a:moveTo>
                  <a:lnTo>
                    <a:pt x="282317" y="0"/>
                  </a:lnTo>
                  <a:lnTo>
                    <a:pt x="282317" y="585216"/>
                  </a:lnTo>
                  <a:lnTo>
                    <a:pt x="0" y="58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24735" y="2823250"/>
            <a:ext cx="980121" cy="581059"/>
            <a:chOff x="4083272" y="2823249"/>
            <a:chExt cx="980121" cy="585216"/>
          </a:xfrm>
        </p:grpSpPr>
        <p:sp>
          <p:nvSpPr>
            <p:cNvPr id="97" name="Freeform 96"/>
            <p:cNvSpPr/>
            <p:nvPr/>
          </p:nvSpPr>
          <p:spPr>
            <a:xfrm>
              <a:off x="4365590" y="2823249"/>
              <a:ext cx="415486" cy="585216"/>
            </a:xfrm>
            <a:custGeom>
              <a:avLst/>
              <a:gdLst>
                <a:gd name="connsiteX0" fmla="*/ 0 w 415486"/>
                <a:gd name="connsiteY0" fmla="*/ 0 h 585216"/>
                <a:gd name="connsiteX1" fmla="*/ 415486 w 415486"/>
                <a:gd name="connsiteY1" fmla="*/ 0 h 585216"/>
                <a:gd name="connsiteX2" fmla="*/ 415486 w 415486"/>
                <a:gd name="connsiteY2" fmla="*/ 585216 h 585216"/>
                <a:gd name="connsiteX3" fmla="*/ 0 w 415486"/>
                <a:gd name="connsiteY3" fmla="*/ 585216 h 585216"/>
                <a:gd name="connsiteX4" fmla="*/ 0 w 415486"/>
                <a:gd name="connsiteY4" fmla="*/ 0 h 58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486" h="585216">
                  <a:moveTo>
                    <a:pt x="0" y="0"/>
                  </a:moveTo>
                  <a:lnTo>
                    <a:pt x="415486" y="0"/>
                  </a:lnTo>
                  <a:lnTo>
                    <a:pt x="415486" y="585216"/>
                  </a:lnTo>
                  <a:lnTo>
                    <a:pt x="0" y="58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4781077" y="2823249"/>
              <a:ext cx="282316" cy="585216"/>
            </a:xfrm>
            <a:custGeom>
              <a:avLst/>
              <a:gdLst>
                <a:gd name="connsiteX0" fmla="*/ 0 w 282316"/>
                <a:gd name="connsiteY0" fmla="*/ 0 h 585216"/>
                <a:gd name="connsiteX1" fmla="*/ 282316 w 282316"/>
                <a:gd name="connsiteY1" fmla="*/ 0 h 585216"/>
                <a:gd name="connsiteX2" fmla="*/ 282316 w 282316"/>
                <a:gd name="connsiteY2" fmla="*/ 585216 h 585216"/>
                <a:gd name="connsiteX3" fmla="*/ 0 w 282316"/>
                <a:gd name="connsiteY3" fmla="*/ 585216 h 585216"/>
                <a:gd name="connsiteX4" fmla="*/ 0 w 282316"/>
                <a:gd name="connsiteY4" fmla="*/ 0 h 58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316" h="585216">
                  <a:moveTo>
                    <a:pt x="0" y="0"/>
                  </a:moveTo>
                  <a:lnTo>
                    <a:pt x="282316" y="0"/>
                  </a:lnTo>
                  <a:lnTo>
                    <a:pt x="282316" y="585216"/>
                  </a:lnTo>
                  <a:lnTo>
                    <a:pt x="0" y="58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8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4083272" y="2823249"/>
              <a:ext cx="282317" cy="585216"/>
            </a:xfrm>
            <a:custGeom>
              <a:avLst/>
              <a:gdLst>
                <a:gd name="connsiteX0" fmla="*/ 0 w 282317"/>
                <a:gd name="connsiteY0" fmla="*/ 0 h 585216"/>
                <a:gd name="connsiteX1" fmla="*/ 282317 w 282317"/>
                <a:gd name="connsiteY1" fmla="*/ 0 h 585216"/>
                <a:gd name="connsiteX2" fmla="*/ 282317 w 282317"/>
                <a:gd name="connsiteY2" fmla="*/ 585216 h 585216"/>
                <a:gd name="connsiteX3" fmla="*/ 0 w 282317"/>
                <a:gd name="connsiteY3" fmla="*/ 585216 h 585216"/>
                <a:gd name="connsiteX4" fmla="*/ 0 w 282317"/>
                <a:gd name="connsiteY4" fmla="*/ 0 h 58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317" h="585216">
                  <a:moveTo>
                    <a:pt x="0" y="0"/>
                  </a:moveTo>
                  <a:lnTo>
                    <a:pt x="282317" y="0"/>
                  </a:lnTo>
                  <a:lnTo>
                    <a:pt x="282317" y="585216"/>
                  </a:lnTo>
                  <a:lnTo>
                    <a:pt x="0" y="58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2" name="Freeform 101"/>
          <p:cNvSpPr>
            <a:spLocks/>
          </p:cNvSpPr>
          <p:nvPr/>
        </p:nvSpPr>
        <p:spPr bwMode="auto">
          <a:xfrm rot="10800000">
            <a:off x="5884283" y="2242188"/>
            <a:ext cx="10989" cy="585216"/>
          </a:xfrm>
          <a:custGeom>
            <a:avLst/>
            <a:gdLst>
              <a:gd name="connsiteX0" fmla="*/ 10989 w 10989"/>
              <a:gd name="connsiteY0" fmla="*/ 585216 h 585216"/>
              <a:gd name="connsiteX1" fmla="*/ 0 w 10989"/>
              <a:gd name="connsiteY1" fmla="*/ 585216 h 585216"/>
              <a:gd name="connsiteX2" fmla="*/ 4797 w 10989"/>
              <a:gd name="connsiteY2" fmla="*/ 561133 h 585216"/>
              <a:gd name="connsiteX3" fmla="*/ 5681 w 10989"/>
              <a:gd name="connsiteY3" fmla="*/ 538944 h 585216"/>
              <a:gd name="connsiteX4" fmla="*/ 5681 w 10989"/>
              <a:gd name="connsiteY4" fmla="*/ 0 h 585216"/>
              <a:gd name="connsiteX5" fmla="*/ 5682 w 10989"/>
              <a:gd name="connsiteY5" fmla="*/ 0 h 585216"/>
              <a:gd name="connsiteX6" fmla="*/ 5682 w 10989"/>
              <a:gd name="connsiteY6" fmla="*/ 529178 h 585216"/>
              <a:gd name="connsiteX7" fmla="*/ 5682 w 10989"/>
              <a:gd name="connsiteY7" fmla="*/ 549591 h 585216"/>
              <a:gd name="connsiteX8" fmla="*/ 10989 w 10989"/>
              <a:gd name="connsiteY8" fmla="*/ 585216 h 585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89" h="585216">
                <a:moveTo>
                  <a:pt x="10989" y="585216"/>
                </a:moveTo>
                <a:lnTo>
                  <a:pt x="0" y="585216"/>
                </a:lnTo>
                <a:lnTo>
                  <a:pt x="4797" y="561133"/>
                </a:lnTo>
                <a:lnTo>
                  <a:pt x="5681" y="538944"/>
                </a:lnTo>
                <a:lnTo>
                  <a:pt x="5681" y="0"/>
                </a:lnTo>
                <a:lnTo>
                  <a:pt x="5682" y="0"/>
                </a:lnTo>
                <a:lnTo>
                  <a:pt x="5682" y="529178"/>
                </a:lnTo>
                <a:lnTo>
                  <a:pt x="5682" y="549591"/>
                </a:lnTo>
                <a:lnTo>
                  <a:pt x="10989" y="585216"/>
                </a:lnTo>
                <a:close/>
              </a:path>
            </a:pathLst>
          </a:custGeom>
          <a:solidFill>
            <a:srgbClr val="CDCC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607273" y="2078115"/>
            <a:ext cx="980121" cy="745133"/>
            <a:chOff x="4083272" y="2078114"/>
            <a:chExt cx="980121" cy="749291"/>
          </a:xfrm>
        </p:grpSpPr>
        <p:sp>
          <p:nvSpPr>
            <p:cNvPr id="150" name="Freeform 149"/>
            <p:cNvSpPr>
              <a:spLocks/>
            </p:cNvSpPr>
            <p:nvPr/>
          </p:nvSpPr>
          <p:spPr bwMode="auto">
            <a:xfrm rot="10800000">
              <a:off x="4781076" y="2088770"/>
              <a:ext cx="282317" cy="738635"/>
            </a:xfrm>
            <a:custGeom>
              <a:avLst/>
              <a:gdLst>
                <a:gd name="connsiteX0" fmla="*/ 140271 w 282317"/>
                <a:gd name="connsiteY0" fmla="*/ 738635 h 738635"/>
                <a:gd name="connsiteX1" fmla="*/ 126955 w 282317"/>
                <a:gd name="connsiteY1" fmla="*/ 737747 h 738635"/>
                <a:gd name="connsiteX2" fmla="*/ 99433 w 282317"/>
                <a:gd name="connsiteY2" fmla="*/ 728872 h 738635"/>
                <a:gd name="connsiteX3" fmla="*/ 73687 w 282317"/>
                <a:gd name="connsiteY3" fmla="*/ 712896 h 738635"/>
                <a:gd name="connsiteX4" fmla="*/ 50605 w 282317"/>
                <a:gd name="connsiteY4" fmla="*/ 690708 h 738635"/>
                <a:gd name="connsiteX5" fmla="*/ 31961 w 282317"/>
                <a:gd name="connsiteY5" fmla="*/ 662307 h 738635"/>
                <a:gd name="connsiteX6" fmla="*/ 16869 w 282317"/>
                <a:gd name="connsiteY6" fmla="*/ 628581 h 738635"/>
                <a:gd name="connsiteX7" fmla="*/ 5327 w 282317"/>
                <a:gd name="connsiteY7" fmla="*/ 591304 h 738635"/>
                <a:gd name="connsiteX8" fmla="*/ 4550 w 282317"/>
                <a:gd name="connsiteY8" fmla="*/ 585216 h 738635"/>
                <a:gd name="connsiteX9" fmla="*/ 4549 w 282317"/>
                <a:gd name="connsiteY9" fmla="*/ 585216 h 738635"/>
                <a:gd name="connsiteX10" fmla="*/ 0 w 282317"/>
                <a:gd name="connsiteY10" fmla="*/ 549590 h 738635"/>
                <a:gd name="connsiteX11" fmla="*/ 0 w 282317"/>
                <a:gd name="connsiteY11" fmla="*/ 529177 h 738635"/>
                <a:gd name="connsiteX12" fmla="*/ 0 w 282317"/>
                <a:gd name="connsiteY12" fmla="*/ 0 h 738635"/>
                <a:gd name="connsiteX13" fmla="*/ 282316 w 282317"/>
                <a:gd name="connsiteY13" fmla="*/ 0 h 738635"/>
                <a:gd name="connsiteX14" fmla="*/ 282316 w 282317"/>
                <a:gd name="connsiteY14" fmla="*/ 538944 h 738635"/>
                <a:gd name="connsiteX15" fmla="*/ 282317 w 282317"/>
                <a:gd name="connsiteY15" fmla="*/ 538969 h 738635"/>
                <a:gd name="connsiteX16" fmla="*/ 282317 w 282317"/>
                <a:gd name="connsiteY16" fmla="*/ 549590 h 738635"/>
                <a:gd name="connsiteX17" fmla="*/ 277009 w 282317"/>
                <a:gd name="connsiteY17" fmla="*/ 585216 h 738635"/>
                <a:gd name="connsiteX18" fmla="*/ 277010 w 282317"/>
                <a:gd name="connsiteY18" fmla="*/ 585216 h 738635"/>
                <a:gd name="connsiteX19" fmla="*/ 276103 w 282317"/>
                <a:gd name="connsiteY19" fmla="*/ 591304 h 738635"/>
                <a:gd name="connsiteX20" fmla="*/ 265450 w 282317"/>
                <a:gd name="connsiteY20" fmla="*/ 628581 h 738635"/>
                <a:gd name="connsiteX21" fmla="*/ 250357 w 282317"/>
                <a:gd name="connsiteY21" fmla="*/ 662307 h 738635"/>
                <a:gd name="connsiteX22" fmla="*/ 230826 w 282317"/>
                <a:gd name="connsiteY22" fmla="*/ 690708 h 738635"/>
                <a:gd name="connsiteX23" fmla="*/ 208631 w 282317"/>
                <a:gd name="connsiteY23" fmla="*/ 712896 h 738635"/>
                <a:gd name="connsiteX24" fmla="*/ 182885 w 282317"/>
                <a:gd name="connsiteY24" fmla="*/ 728872 h 738635"/>
                <a:gd name="connsiteX25" fmla="*/ 155364 w 282317"/>
                <a:gd name="connsiteY25" fmla="*/ 737747 h 738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82317" h="738635">
                  <a:moveTo>
                    <a:pt x="140271" y="738635"/>
                  </a:moveTo>
                  <a:lnTo>
                    <a:pt x="126955" y="737747"/>
                  </a:lnTo>
                  <a:lnTo>
                    <a:pt x="99433" y="728872"/>
                  </a:lnTo>
                  <a:lnTo>
                    <a:pt x="73687" y="712896"/>
                  </a:lnTo>
                  <a:lnTo>
                    <a:pt x="50605" y="690708"/>
                  </a:lnTo>
                  <a:lnTo>
                    <a:pt x="31961" y="662307"/>
                  </a:lnTo>
                  <a:lnTo>
                    <a:pt x="16869" y="628581"/>
                  </a:lnTo>
                  <a:lnTo>
                    <a:pt x="5327" y="591304"/>
                  </a:lnTo>
                  <a:lnTo>
                    <a:pt x="4550" y="585216"/>
                  </a:lnTo>
                  <a:lnTo>
                    <a:pt x="4549" y="585216"/>
                  </a:lnTo>
                  <a:lnTo>
                    <a:pt x="0" y="549590"/>
                  </a:lnTo>
                  <a:lnTo>
                    <a:pt x="0" y="529177"/>
                  </a:lnTo>
                  <a:lnTo>
                    <a:pt x="0" y="0"/>
                  </a:lnTo>
                  <a:lnTo>
                    <a:pt x="282316" y="0"/>
                  </a:lnTo>
                  <a:lnTo>
                    <a:pt x="282316" y="538944"/>
                  </a:lnTo>
                  <a:lnTo>
                    <a:pt x="282317" y="538969"/>
                  </a:lnTo>
                  <a:lnTo>
                    <a:pt x="282317" y="549590"/>
                  </a:lnTo>
                  <a:lnTo>
                    <a:pt x="277009" y="585216"/>
                  </a:lnTo>
                  <a:lnTo>
                    <a:pt x="277010" y="585216"/>
                  </a:lnTo>
                  <a:lnTo>
                    <a:pt x="276103" y="591304"/>
                  </a:lnTo>
                  <a:lnTo>
                    <a:pt x="265450" y="628581"/>
                  </a:lnTo>
                  <a:lnTo>
                    <a:pt x="250357" y="662307"/>
                  </a:lnTo>
                  <a:lnTo>
                    <a:pt x="230826" y="690708"/>
                  </a:lnTo>
                  <a:lnTo>
                    <a:pt x="208631" y="712896"/>
                  </a:lnTo>
                  <a:lnTo>
                    <a:pt x="182885" y="728872"/>
                  </a:lnTo>
                  <a:lnTo>
                    <a:pt x="155364" y="737747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 rot="10800000">
              <a:off x="4083272" y="2088769"/>
              <a:ext cx="282317" cy="738636"/>
            </a:xfrm>
            <a:custGeom>
              <a:avLst/>
              <a:gdLst>
                <a:gd name="connsiteX0" fmla="*/ 141158 w 282317"/>
                <a:gd name="connsiteY0" fmla="*/ 738636 h 738636"/>
                <a:gd name="connsiteX1" fmla="*/ 126954 w 282317"/>
                <a:gd name="connsiteY1" fmla="*/ 737748 h 738636"/>
                <a:gd name="connsiteX2" fmla="*/ 99432 w 282317"/>
                <a:gd name="connsiteY2" fmla="*/ 728873 h 738636"/>
                <a:gd name="connsiteX3" fmla="*/ 73686 w 282317"/>
                <a:gd name="connsiteY3" fmla="*/ 712897 h 738636"/>
                <a:gd name="connsiteX4" fmla="*/ 50604 w 282317"/>
                <a:gd name="connsiteY4" fmla="*/ 690709 h 738636"/>
                <a:gd name="connsiteX5" fmla="*/ 32848 w 282317"/>
                <a:gd name="connsiteY5" fmla="*/ 662308 h 738636"/>
                <a:gd name="connsiteX6" fmla="*/ 16868 w 282317"/>
                <a:gd name="connsiteY6" fmla="*/ 628582 h 738636"/>
                <a:gd name="connsiteX7" fmla="*/ 6214 w 282317"/>
                <a:gd name="connsiteY7" fmla="*/ 591305 h 738636"/>
                <a:gd name="connsiteX8" fmla="*/ 5307 w 282317"/>
                <a:gd name="connsiteY8" fmla="*/ 585216 h 738636"/>
                <a:gd name="connsiteX9" fmla="*/ 0 w 282317"/>
                <a:gd name="connsiteY9" fmla="*/ 549591 h 738636"/>
                <a:gd name="connsiteX10" fmla="*/ 0 w 282317"/>
                <a:gd name="connsiteY10" fmla="*/ 529178 h 738636"/>
                <a:gd name="connsiteX11" fmla="*/ 0 w 282317"/>
                <a:gd name="connsiteY11" fmla="*/ 0 h 738636"/>
                <a:gd name="connsiteX12" fmla="*/ 282317 w 282317"/>
                <a:gd name="connsiteY12" fmla="*/ 0 h 738636"/>
                <a:gd name="connsiteX13" fmla="*/ 282317 w 282317"/>
                <a:gd name="connsiteY13" fmla="*/ 529178 h 738636"/>
                <a:gd name="connsiteX14" fmla="*/ 282317 w 282317"/>
                <a:gd name="connsiteY14" fmla="*/ 549591 h 738636"/>
                <a:gd name="connsiteX15" fmla="*/ 277768 w 282317"/>
                <a:gd name="connsiteY15" fmla="*/ 585216 h 738636"/>
                <a:gd name="connsiteX16" fmla="*/ 276990 w 282317"/>
                <a:gd name="connsiteY16" fmla="*/ 591305 h 738636"/>
                <a:gd name="connsiteX17" fmla="*/ 265449 w 282317"/>
                <a:gd name="connsiteY17" fmla="*/ 628582 h 738636"/>
                <a:gd name="connsiteX18" fmla="*/ 250356 w 282317"/>
                <a:gd name="connsiteY18" fmla="*/ 662308 h 738636"/>
                <a:gd name="connsiteX19" fmla="*/ 230825 w 282317"/>
                <a:gd name="connsiteY19" fmla="*/ 690709 h 738636"/>
                <a:gd name="connsiteX20" fmla="*/ 208630 w 282317"/>
                <a:gd name="connsiteY20" fmla="*/ 712897 h 738636"/>
                <a:gd name="connsiteX21" fmla="*/ 182884 w 282317"/>
                <a:gd name="connsiteY21" fmla="*/ 728873 h 738636"/>
                <a:gd name="connsiteX22" fmla="*/ 155363 w 282317"/>
                <a:gd name="connsiteY22" fmla="*/ 737748 h 73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2317" h="738636">
                  <a:moveTo>
                    <a:pt x="141158" y="738636"/>
                  </a:moveTo>
                  <a:lnTo>
                    <a:pt x="126954" y="737748"/>
                  </a:lnTo>
                  <a:lnTo>
                    <a:pt x="99432" y="728873"/>
                  </a:lnTo>
                  <a:lnTo>
                    <a:pt x="73686" y="712897"/>
                  </a:lnTo>
                  <a:lnTo>
                    <a:pt x="50604" y="690709"/>
                  </a:lnTo>
                  <a:lnTo>
                    <a:pt x="32848" y="662308"/>
                  </a:lnTo>
                  <a:lnTo>
                    <a:pt x="16868" y="628582"/>
                  </a:lnTo>
                  <a:lnTo>
                    <a:pt x="6214" y="591305"/>
                  </a:lnTo>
                  <a:lnTo>
                    <a:pt x="5307" y="585216"/>
                  </a:lnTo>
                  <a:lnTo>
                    <a:pt x="0" y="549591"/>
                  </a:lnTo>
                  <a:lnTo>
                    <a:pt x="0" y="529178"/>
                  </a:lnTo>
                  <a:lnTo>
                    <a:pt x="0" y="0"/>
                  </a:lnTo>
                  <a:lnTo>
                    <a:pt x="282317" y="0"/>
                  </a:lnTo>
                  <a:lnTo>
                    <a:pt x="282317" y="529178"/>
                  </a:lnTo>
                  <a:lnTo>
                    <a:pt x="282317" y="549591"/>
                  </a:lnTo>
                  <a:lnTo>
                    <a:pt x="277768" y="585216"/>
                  </a:lnTo>
                  <a:lnTo>
                    <a:pt x="276990" y="591305"/>
                  </a:lnTo>
                  <a:lnTo>
                    <a:pt x="265449" y="628582"/>
                  </a:lnTo>
                  <a:lnTo>
                    <a:pt x="250356" y="662308"/>
                  </a:lnTo>
                  <a:lnTo>
                    <a:pt x="230825" y="690709"/>
                  </a:lnTo>
                  <a:lnTo>
                    <a:pt x="208630" y="712897"/>
                  </a:lnTo>
                  <a:lnTo>
                    <a:pt x="182884" y="728873"/>
                  </a:lnTo>
                  <a:lnTo>
                    <a:pt x="155363" y="737748"/>
                  </a:ln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hangingPunct="0"/>
              <a:endParaRPr lang="en-US" sz="1350">
                <a:solidFill>
                  <a:srgbClr val="FFFFFF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 rot="10800000">
              <a:off x="4365590" y="2078114"/>
              <a:ext cx="415486" cy="749290"/>
            </a:xfrm>
            <a:custGeom>
              <a:avLst/>
              <a:gdLst>
                <a:gd name="connsiteX0" fmla="*/ 207743 w 415486"/>
                <a:gd name="connsiteY0" fmla="*/ 749290 h 749290"/>
                <a:gd name="connsiteX1" fmla="*/ 186526 w 415486"/>
                <a:gd name="connsiteY1" fmla="*/ 748402 h 749290"/>
                <a:gd name="connsiteX2" fmla="*/ 145862 w 415486"/>
                <a:gd name="connsiteY2" fmla="*/ 740415 h 749290"/>
                <a:gd name="connsiteX3" fmla="*/ 108733 w 415486"/>
                <a:gd name="connsiteY3" fmla="*/ 723551 h 749290"/>
                <a:gd name="connsiteX4" fmla="*/ 76025 w 415486"/>
                <a:gd name="connsiteY4" fmla="*/ 701363 h 749290"/>
                <a:gd name="connsiteX5" fmla="*/ 47736 w 415486"/>
                <a:gd name="connsiteY5" fmla="*/ 672962 h 749290"/>
                <a:gd name="connsiteX6" fmla="*/ 24752 w 415486"/>
                <a:gd name="connsiteY6" fmla="*/ 639236 h 749290"/>
                <a:gd name="connsiteX7" fmla="*/ 8840 w 415486"/>
                <a:gd name="connsiteY7" fmla="*/ 601072 h 749290"/>
                <a:gd name="connsiteX8" fmla="*/ 5682 w 415486"/>
                <a:gd name="connsiteY8" fmla="*/ 585216 h 749290"/>
                <a:gd name="connsiteX9" fmla="*/ 884 w 415486"/>
                <a:gd name="connsiteY9" fmla="*/ 561133 h 749290"/>
                <a:gd name="connsiteX10" fmla="*/ 0 w 415486"/>
                <a:gd name="connsiteY10" fmla="*/ 538944 h 749290"/>
                <a:gd name="connsiteX11" fmla="*/ 0 w 415486"/>
                <a:gd name="connsiteY11" fmla="*/ 0 h 749290"/>
                <a:gd name="connsiteX12" fmla="*/ 415486 w 415486"/>
                <a:gd name="connsiteY12" fmla="*/ 0 h 749290"/>
                <a:gd name="connsiteX13" fmla="*/ 415486 w 415486"/>
                <a:gd name="connsiteY13" fmla="*/ 538944 h 749290"/>
                <a:gd name="connsiteX14" fmla="*/ 414602 w 415486"/>
                <a:gd name="connsiteY14" fmla="*/ 561133 h 749290"/>
                <a:gd name="connsiteX15" fmla="*/ 409805 w 415486"/>
                <a:gd name="connsiteY15" fmla="*/ 585216 h 749290"/>
                <a:gd name="connsiteX16" fmla="*/ 406646 w 415486"/>
                <a:gd name="connsiteY16" fmla="*/ 601072 h 749290"/>
                <a:gd name="connsiteX17" fmla="*/ 391617 w 415486"/>
                <a:gd name="connsiteY17" fmla="*/ 639236 h 749290"/>
                <a:gd name="connsiteX18" fmla="*/ 368633 w 415486"/>
                <a:gd name="connsiteY18" fmla="*/ 672962 h 749290"/>
                <a:gd name="connsiteX19" fmla="*/ 340345 w 415486"/>
                <a:gd name="connsiteY19" fmla="*/ 701363 h 749290"/>
                <a:gd name="connsiteX20" fmla="*/ 306752 w 415486"/>
                <a:gd name="connsiteY20" fmla="*/ 723551 h 749290"/>
                <a:gd name="connsiteX21" fmla="*/ 269624 w 415486"/>
                <a:gd name="connsiteY21" fmla="*/ 740415 h 749290"/>
                <a:gd name="connsiteX22" fmla="*/ 228959 w 415486"/>
                <a:gd name="connsiteY22" fmla="*/ 748402 h 749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5486" h="749290">
                  <a:moveTo>
                    <a:pt x="207743" y="749290"/>
                  </a:moveTo>
                  <a:lnTo>
                    <a:pt x="186526" y="748402"/>
                  </a:lnTo>
                  <a:lnTo>
                    <a:pt x="145862" y="740415"/>
                  </a:lnTo>
                  <a:lnTo>
                    <a:pt x="108733" y="723551"/>
                  </a:lnTo>
                  <a:lnTo>
                    <a:pt x="76025" y="701363"/>
                  </a:lnTo>
                  <a:lnTo>
                    <a:pt x="47736" y="672962"/>
                  </a:lnTo>
                  <a:lnTo>
                    <a:pt x="24752" y="639236"/>
                  </a:lnTo>
                  <a:lnTo>
                    <a:pt x="8840" y="601072"/>
                  </a:lnTo>
                  <a:lnTo>
                    <a:pt x="5682" y="585216"/>
                  </a:lnTo>
                  <a:lnTo>
                    <a:pt x="884" y="561133"/>
                  </a:lnTo>
                  <a:lnTo>
                    <a:pt x="0" y="538944"/>
                  </a:lnTo>
                  <a:lnTo>
                    <a:pt x="0" y="0"/>
                  </a:lnTo>
                  <a:lnTo>
                    <a:pt x="415486" y="0"/>
                  </a:lnTo>
                  <a:lnTo>
                    <a:pt x="415486" y="538944"/>
                  </a:lnTo>
                  <a:lnTo>
                    <a:pt x="414602" y="561133"/>
                  </a:lnTo>
                  <a:lnTo>
                    <a:pt x="409805" y="585216"/>
                  </a:lnTo>
                  <a:lnTo>
                    <a:pt x="406646" y="601072"/>
                  </a:lnTo>
                  <a:lnTo>
                    <a:pt x="391617" y="639236"/>
                  </a:lnTo>
                  <a:lnTo>
                    <a:pt x="368633" y="672962"/>
                  </a:lnTo>
                  <a:lnTo>
                    <a:pt x="340345" y="701363"/>
                  </a:lnTo>
                  <a:lnTo>
                    <a:pt x="306752" y="723551"/>
                  </a:lnTo>
                  <a:lnTo>
                    <a:pt x="269624" y="740415"/>
                  </a:lnTo>
                  <a:lnTo>
                    <a:pt x="228959" y="748402"/>
                  </a:lnTo>
                  <a:close/>
                </a:path>
              </a:pathLst>
            </a:custGeom>
            <a:solidFill>
              <a:srgbClr val="3643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820324" y="4570585"/>
            <a:ext cx="980120" cy="581060"/>
            <a:chOff x="4083272" y="4566428"/>
            <a:chExt cx="980120" cy="585217"/>
          </a:xfrm>
        </p:grpSpPr>
        <p:sp>
          <p:nvSpPr>
            <p:cNvPr id="153" name="Freeform 152"/>
            <p:cNvSpPr>
              <a:spLocks/>
            </p:cNvSpPr>
            <p:nvPr/>
          </p:nvSpPr>
          <p:spPr bwMode="auto">
            <a:xfrm rot="10800000">
              <a:off x="4365590" y="4566428"/>
              <a:ext cx="415486" cy="585216"/>
            </a:xfrm>
            <a:custGeom>
              <a:avLst/>
              <a:gdLst>
                <a:gd name="connsiteX0" fmla="*/ 415486 w 415486"/>
                <a:gd name="connsiteY0" fmla="*/ 585216 h 585216"/>
                <a:gd name="connsiteX1" fmla="*/ 0 w 415486"/>
                <a:gd name="connsiteY1" fmla="*/ 585216 h 585216"/>
                <a:gd name="connsiteX2" fmla="*/ 0 w 415486"/>
                <a:gd name="connsiteY2" fmla="*/ 0 h 585216"/>
                <a:gd name="connsiteX3" fmla="*/ 415486 w 415486"/>
                <a:gd name="connsiteY3" fmla="*/ 0 h 585216"/>
                <a:gd name="connsiteX4" fmla="*/ 415486 w 415486"/>
                <a:gd name="connsiteY4" fmla="*/ 585216 h 58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486" h="585216">
                  <a:moveTo>
                    <a:pt x="415486" y="585216"/>
                  </a:moveTo>
                  <a:lnTo>
                    <a:pt x="0" y="585216"/>
                  </a:lnTo>
                  <a:lnTo>
                    <a:pt x="0" y="0"/>
                  </a:lnTo>
                  <a:lnTo>
                    <a:pt x="415486" y="0"/>
                  </a:lnTo>
                  <a:lnTo>
                    <a:pt x="415486" y="585216"/>
                  </a:lnTo>
                  <a:close/>
                </a:path>
              </a:pathLst>
            </a:custGeom>
            <a:solidFill>
              <a:srgbClr val="E645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 rot="10800000">
              <a:off x="4781076" y="4566428"/>
              <a:ext cx="282316" cy="585216"/>
            </a:xfrm>
            <a:custGeom>
              <a:avLst/>
              <a:gdLst>
                <a:gd name="connsiteX0" fmla="*/ 282316 w 282316"/>
                <a:gd name="connsiteY0" fmla="*/ 585216 h 585216"/>
                <a:gd name="connsiteX1" fmla="*/ 0 w 282316"/>
                <a:gd name="connsiteY1" fmla="*/ 585216 h 585216"/>
                <a:gd name="connsiteX2" fmla="*/ 0 w 282316"/>
                <a:gd name="connsiteY2" fmla="*/ 0 h 585216"/>
                <a:gd name="connsiteX3" fmla="*/ 282316 w 282316"/>
                <a:gd name="connsiteY3" fmla="*/ 0 h 585216"/>
                <a:gd name="connsiteX4" fmla="*/ 282316 w 282316"/>
                <a:gd name="connsiteY4" fmla="*/ 585216 h 58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316" h="585216">
                  <a:moveTo>
                    <a:pt x="282316" y="585216"/>
                  </a:moveTo>
                  <a:lnTo>
                    <a:pt x="0" y="585216"/>
                  </a:lnTo>
                  <a:lnTo>
                    <a:pt x="0" y="0"/>
                  </a:lnTo>
                  <a:lnTo>
                    <a:pt x="282316" y="0"/>
                  </a:lnTo>
                  <a:lnTo>
                    <a:pt x="282316" y="585216"/>
                  </a:lnTo>
                  <a:close/>
                </a:path>
              </a:pathLst>
            </a:custGeom>
            <a:solidFill>
              <a:srgbClr val="C73C0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5" name="Freeform 154"/>
            <p:cNvSpPr/>
            <p:nvPr/>
          </p:nvSpPr>
          <p:spPr>
            <a:xfrm>
              <a:off x="4083272" y="4566429"/>
              <a:ext cx="282317" cy="585216"/>
            </a:xfrm>
            <a:custGeom>
              <a:avLst/>
              <a:gdLst>
                <a:gd name="connsiteX0" fmla="*/ 0 w 282317"/>
                <a:gd name="connsiteY0" fmla="*/ 0 h 585216"/>
                <a:gd name="connsiteX1" fmla="*/ 282317 w 282317"/>
                <a:gd name="connsiteY1" fmla="*/ 0 h 585216"/>
                <a:gd name="connsiteX2" fmla="*/ 282317 w 282317"/>
                <a:gd name="connsiteY2" fmla="*/ 585216 h 585216"/>
                <a:gd name="connsiteX3" fmla="*/ 0 w 282317"/>
                <a:gd name="connsiteY3" fmla="*/ 585216 h 585216"/>
                <a:gd name="connsiteX4" fmla="*/ 0 w 282317"/>
                <a:gd name="connsiteY4" fmla="*/ 0 h 58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317" h="585216">
                  <a:moveTo>
                    <a:pt x="0" y="0"/>
                  </a:moveTo>
                  <a:lnTo>
                    <a:pt x="282317" y="0"/>
                  </a:lnTo>
                  <a:lnTo>
                    <a:pt x="282317" y="585216"/>
                  </a:lnTo>
                  <a:lnTo>
                    <a:pt x="0" y="58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59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618676" y="2616569"/>
            <a:ext cx="1442831" cy="998576"/>
            <a:chOff x="553361" y="1660971"/>
            <a:chExt cx="1644228" cy="1137963"/>
          </a:xfrm>
        </p:grpSpPr>
        <p:sp>
          <p:nvSpPr>
            <p:cNvPr id="37" name="TextBox 36"/>
            <p:cNvSpPr txBox="1"/>
            <p:nvPr/>
          </p:nvSpPr>
          <p:spPr>
            <a:xfrm>
              <a:off x="553361" y="1660971"/>
              <a:ext cx="1644228" cy="447191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1950" b="1" dirty="0">
                  <a:solidFill>
                    <a:srgbClr val="FFC000"/>
                  </a:solidFill>
                </a:rPr>
                <a:t>Lorem Ipsum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9193" y="2062384"/>
              <a:ext cx="1605398" cy="73655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900">
                  <a:solidFill>
                    <a:schemeClr val="bg1">
                      <a:lumMod val="75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618676" y="3778689"/>
            <a:ext cx="1442831" cy="998576"/>
            <a:chOff x="553361" y="1660971"/>
            <a:chExt cx="1644228" cy="1137963"/>
          </a:xfrm>
        </p:grpSpPr>
        <p:sp>
          <p:nvSpPr>
            <p:cNvPr id="40" name="TextBox 39"/>
            <p:cNvSpPr txBox="1"/>
            <p:nvPr/>
          </p:nvSpPr>
          <p:spPr>
            <a:xfrm>
              <a:off x="553361" y="1660971"/>
              <a:ext cx="1644228" cy="447191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1950" b="1" dirty="0">
                  <a:solidFill>
                    <a:srgbClr val="0191E9"/>
                  </a:solidFill>
                </a:rPr>
                <a:t>Lorem Ipsum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59193" y="2062384"/>
              <a:ext cx="1605398" cy="73655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900">
                  <a:solidFill>
                    <a:schemeClr val="bg1">
                      <a:lumMod val="75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130496" y="2034564"/>
            <a:ext cx="1442831" cy="998576"/>
            <a:chOff x="553361" y="1660971"/>
            <a:chExt cx="1644228" cy="1137963"/>
          </a:xfrm>
        </p:grpSpPr>
        <p:sp>
          <p:nvSpPr>
            <p:cNvPr id="43" name="TextBox 42"/>
            <p:cNvSpPr txBox="1"/>
            <p:nvPr/>
          </p:nvSpPr>
          <p:spPr>
            <a:xfrm>
              <a:off x="553361" y="1660971"/>
              <a:ext cx="1644228" cy="447191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1950" b="1" dirty="0">
                  <a:solidFill>
                    <a:srgbClr val="586D8A"/>
                  </a:solidFill>
                </a:rPr>
                <a:t>Lorem Ipsum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9193" y="2062384"/>
              <a:ext cx="1605398" cy="73655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900">
                  <a:solidFill>
                    <a:schemeClr val="bg1">
                      <a:lumMod val="75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0496" y="3197629"/>
            <a:ext cx="1442831" cy="998576"/>
            <a:chOff x="553361" y="1660971"/>
            <a:chExt cx="1644228" cy="1137963"/>
          </a:xfrm>
        </p:grpSpPr>
        <p:sp>
          <p:nvSpPr>
            <p:cNvPr id="46" name="TextBox 45"/>
            <p:cNvSpPr txBox="1"/>
            <p:nvPr/>
          </p:nvSpPr>
          <p:spPr>
            <a:xfrm>
              <a:off x="553361" y="1660971"/>
              <a:ext cx="1644228" cy="447191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1950" b="1" dirty="0">
                  <a:solidFill>
                    <a:srgbClr val="A9C500"/>
                  </a:solidFill>
                </a:rPr>
                <a:t>Lorem Ipsum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59193" y="2062384"/>
              <a:ext cx="1605398" cy="73655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900">
                  <a:solidFill>
                    <a:schemeClr val="bg1">
                      <a:lumMod val="75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130496" y="4360694"/>
            <a:ext cx="1442831" cy="998576"/>
            <a:chOff x="553361" y="1660971"/>
            <a:chExt cx="1644228" cy="1137963"/>
          </a:xfrm>
        </p:grpSpPr>
        <p:sp>
          <p:nvSpPr>
            <p:cNvPr id="49" name="TextBox 48"/>
            <p:cNvSpPr txBox="1"/>
            <p:nvPr/>
          </p:nvSpPr>
          <p:spPr>
            <a:xfrm>
              <a:off x="553361" y="1660971"/>
              <a:ext cx="1644228" cy="447191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1950" b="1" dirty="0">
                  <a:solidFill>
                    <a:srgbClr val="F3591F"/>
                  </a:solidFill>
                </a:rPr>
                <a:t>Lorem Ipsum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59193" y="2062384"/>
              <a:ext cx="1605398" cy="73655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900">
                  <a:solidFill>
                    <a:schemeClr val="bg1">
                      <a:lumMod val="75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330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7208</TotalTime>
  <Words>411</Words>
  <PresentationFormat>Widescreen</PresentationFormat>
  <Paragraphs>41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Pencil Infographics – 5 Options</vt:lpstr>
      <vt:lpstr>Pencil Infographics – 5 Options</vt:lpstr>
      <vt:lpstr>Pencil Infographics – 5 Options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Infographic Pencil with 5 Options for PowerPoint</dc:title>
  <dc:creator>PresentationGo.com</dc:creator>
  <dc:description>© Copyright PresentationGo.com</dc:description>
  <dcterms:created xsi:type="dcterms:W3CDTF">2014-11-26T05:14:11Z</dcterms:created>
  <dcterms:modified xsi:type="dcterms:W3CDTF">2016-06-04T17:20:17Z</dcterms:modified>
</cp:coreProperties>
</file>