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grpSp>
        <p:nvGrpSpPr>
          <p:cNvPr id="262" name="Group 59">
            <a:extLst>
              <a:ext uri="{FF2B5EF4-FFF2-40B4-BE49-F238E27FC236}">
                <a16:creationId xmlns:a16="http://schemas.microsoft.com/office/drawing/2014/main" id="{44AE78EB-06E7-4F05-8843-300AE681B159}"/>
              </a:ext>
            </a:extLst>
          </p:cNvPr>
          <p:cNvGrpSpPr/>
          <p:nvPr/>
        </p:nvGrpSpPr>
        <p:grpSpPr>
          <a:xfrm>
            <a:off x="2895826" y="3301973"/>
            <a:ext cx="1320785" cy="1374709"/>
            <a:chOff x="3167239" y="3151639"/>
            <a:chExt cx="1320785" cy="1374709"/>
          </a:xfrm>
        </p:grpSpPr>
        <p:sp>
          <p:nvSpPr>
            <p:cNvPr id="263" name="Rounded Rectangle 44">
              <a:extLst>
                <a:ext uri="{FF2B5EF4-FFF2-40B4-BE49-F238E27FC236}">
                  <a16:creationId xmlns:a16="http://schemas.microsoft.com/office/drawing/2014/main" id="{2412AE33-AE09-4B7C-AA1D-E66F1D63B748}"/>
                </a:ext>
              </a:extLst>
            </p:cNvPr>
            <p:cNvSpPr/>
            <p:nvPr/>
          </p:nvSpPr>
          <p:spPr>
            <a:xfrm>
              <a:off x="3167239" y="3320643"/>
              <a:ext cx="1320785" cy="1205705"/>
            </a:xfrm>
            <a:custGeom>
              <a:avLst/>
              <a:gdLst/>
              <a:ahLst/>
              <a:cxnLst/>
              <a:rect l="l" t="t" r="r" b="b"/>
              <a:pathLst>
                <a:path w="1320785" h="1205705">
                  <a:moveTo>
                    <a:pt x="1104992" y="107617"/>
                  </a:moveTo>
                  <a:cubicBezTo>
                    <a:pt x="1065227" y="107617"/>
                    <a:pt x="1032992" y="139852"/>
                    <a:pt x="1032992" y="179617"/>
                  </a:cubicBezTo>
                  <a:cubicBezTo>
                    <a:pt x="1032992" y="219382"/>
                    <a:pt x="1065227" y="251617"/>
                    <a:pt x="1104992" y="251617"/>
                  </a:cubicBezTo>
                  <a:cubicBezTo>
                    <a:pt x="1144757" y="251617"/>
                    <a:pt x="1176992" y="219382"/>
                    <a:pt x="1176992" y="179617"/>
                  </a:cubicBezTo>
                  <a:cubicBezTo>
                    <a:pt x="1176992" y="139852"/>
                    <a:pt x="1144757" y="107617"/>
                    <a:pt x="1104992" y="107617"/>
                  </a:cubicBezTo>
                  <a:close/>
                  <a:moveTo>
                    <a:pt x="808592" y="107617"/>
                  </a:moveTo>
                  <a:cubicBezTo>
                    <a:pt x="768827" y="107617"/>
                    <a:pt x="736592" y="139852"/>
                    <a:pt x="736592" y="179617"/>
                  </a:cubicBezTo>
                  <a:cubicBezTo>
                    <a:pt x="736592" y="219382"/>
                    <a:pt x="768827" y="251617"/>
                    <a:pt x="808592" y="251617"/>
                  </a:cubicBezTo>
                  <a:cubicBezTo>
                    <a:pt x="848357" y="251617"/>
                    <a:pt x="880592" y="219382"/>
                    <a:pt x="880592" y="179617"/>
                  </a:cubicBezTo>
                  <a:cubicBezTo>
                    <a:pt x="880592" y="139852"/>
                    <a:pt x="848357" y="107617"/>
                    <a:pt x="808592" y="107617"/>
                  </a:cubicBezTo>
                  <a:close/>
                  <a:moveTo>
                    <a:pt x="512192" y="107617"/>
                  </a:moveTo>
                  <a:cubicBezTo>
                    <a:pt x="472427" y="107617"/>
                    <a:pt x="440192" y="139852"/>
                    <a:pt x="440192" y="179617"/>
                  </a:cubicBezTo>
                  <a:cubicBezTo>
                    <a:pt x="440192" y="219382"/>
                    <a:pt x="472427" y="251617"/>
                    <a:pt x="512192" y="251617"/>
                  </a:cubicBezTo>
                  <a:cubicBezTo>
                    <a:pt x="551957" y="251617"/>
                    <a:pt x="584192" y="219382"/>
                    <a:pt x="584192" y="179617"/>
                  </a:cubicBezTo>
                  <a:cubicBezTo>
                    <a:pt x="584192" y="139852"/>
                    <a:pt x="551957" y="107617"/>
                    <a:pt x="512192" y="107617"/>
                  </a:cubicBezTo>
                  <a:close/>
                  <a:moveTo>
                    <a:pt x="215792" y="107617"/>
                  </a:moveTo>
                  <a:cubicBezTo>
                    <a:pt x="176027" y="107617"/>
                    <a:pt x="143792" y="139852"/>
                    <a:pt x="143792" y="179617"/>
                  </a:cubicBezTo>
                  <a:cubicBezTo>
                    <a:pt x="143792" y="219382"/>
                    <a:pt x="176027" y="251617"/>
                    <a:pt x="215792" y="251617"/>
                  </a:cubicBezTo>
                  <a:cubicBezTo>
                    <a:pt x="255557" y="251617"/>
                    <a:pt x="287792" y="219382"/>
                    <a:pt x="287792" y="179617"/>
                  </a:cubicBezTo>
                  <a:cubicBezTo>
                    <a:pt x="287792" y="139852"/>
                    <a:pt x="255557" y="107617"/>
                    <a:pt x="215792" y="107617"/>
                  </a:cubicBezTo>
                  <a:close/>
                  <a:moveTo>
                    <a:pt x="157827" y="0"/>
                  </a:moveTo>
                  <a:lnTo>
                    <a:pt x="1162958" y="0"/>
                  </a:lnTo>
                  <a:cubicBezTo>
                    <a:pt x="1250123" y="0"/>
                    <a:pt x="1320785" y="70662"/>
                    <a:pt x="1320785" y="157827"/>
                  </a:cubicBezTo>
                  <a:lnTo>
                    <a:pt x="1320785" y="1047878"/>
                  </a:lnTo>
                  <a:cubicBezTo>
                    <a:pt x="1320785" y="1135043"/>
                    <a:pt x="1250123" y="1205705"/>
                    <a:pt x="1162958" y="1205705"/>
                  </a:cubicBezTo>
                  <a:lnTo>
                    <a:pt x="157827" y="1205705"/>
                  </a:lnTo>
                  <a:cubicBezTo>
                    <a:pt x="70662" y="1205705"/>
                    <a:pt x="0" y="1135043"/>
                    <a:pt x="0" y="1047878"/>
                  </a:cubicBezTo>
                  <a:lnTo>
                    <a:pt x="0" y="157827"/>
                  </a:lnTo>
                  <a:cubicBezTo>
                    <a:pt x="0" y="70662"/>
                    <a:pt x="70662" y="0"/>
                    <a:pt x="15782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Rounded Rectangle 6">
              <a:extLst>
                <a:ext uri="{FF2B5EF4-FFF2-40B4-BE49-F238E27FC236}">
                  <a16:creationId xmlns:a16="http://schemas.microsoft.com/office/drawing/2014/main" id="{B694F5E1-6374-4C72-8712-67951072702A}"/>
                </a:ext>
              </a:extLst>
            </p:cNvPr>
            <p:cNvSpPr/>
            <p:nvPr/>
          </p:nvSpPr>
          <p:spPr>
            <a:xfrm>
              <a:off x="3287631" y="3699461"/>
              <a:ext cx="1080000" cy="745602"/>
            </a:xfrm>
            <a:prstGeom prst="roundRect">
              <a:avLst>
                <a:gd name="adj" fmla="val 17879"/>
              </a:avLst>
            </a:prstGeom>
            <a:solidFill>
              <a:schemeClr val="bg1">
                <a:lumMod val="9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ounded Rectangle 16">
              <a:extLst>
                <a:ext uri="{FF2B5EF4-FFF2-40B4-BE49-F238E27FC236}">
                  <a16:creationId xmlns:a16="http://schemas.microsoft.com/office/drawing/2014/main" id="{EEDCDAD6-E359-419C-A1BD-33644AA970C8}"/>
                </a:ext>
              </a:extLst>
            </p:cNvPr>
            <p:cNvSpPr/>
            <p:nvPr/>
          </p:nvSpPr>
          <p:spPr>
            <a:xfrm>
              <a:off x="3287631" y="3688241"/>
              <a:ext cx="1080000" cy="261182"/>
            </a:xfrm>
            <a:custGeom>
              <a:avLst/>
              <a:gdLst/>
              <a:ahLst/>
              <a:cxnLst/>
              <a:rect l="l" t="t" r="r" b="b"/>
              <a:pathLst>
                <a:path w="1440159" h="360040">
                  <a:moveTo>
                    <a:pt x="193115" y="0"/>
                  </a:moveTo>
                  <a:lnTo>
                    <a:pt x="1247044" y="0"/>
                  </a:lnTo>
                  <a:cubicBezTo>
                    <a:pt x="1353698" y="0"/>
                    <a:pt x="1440159" y="86461"/>
                    <a:pt x="1440159" y="193115"/>
                  </a:cubicBezTo>
                  <a:lnTo>
                    <a:pt x="1440159" y="360040"/>
                  </a:lnTo>
                  <a:lnTo>
                    <a:pt x="0" y="360040"/>
                  </a:lnTo>
                  <a:lnTo>
                    <a:pt x="0" y="193115"/>
                  </a:lnTo>
                  <a:cubicBezTo>
                    <a:pt x="0" y="86461"/>
                    <a:pt x="86461" y="0"/>
                    <a:pt x="193115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ounded Rectangle 55">
              <a:extLst>
                <a:ext uri="{FF2B5EF4-FFF2-40B4-BE49-F238E27FC236}">
                  <a16:creationId xmlns:a16="http://schemas.microsoft.com/office/drawing/2014/main" id="{1498A6BD-5FA9-4E6C-9D51-ECC33987DA38}"/>
                </a:ext>
              </a:extLst>
            </p:cNvPr>
            <p:cNvSpPr/>
            <p:nvPr/>
          </p:nvSpPr>
          <p:spPr>
            <a:xfrm>
              <a:off x="3331209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7" name="Rounded Rectangle 56">
              <a:extLst>
                <a:ext uri="{FF2B5EF4-FFF2-40B4-BE49-F238E27FC236}">
                  <a16:creationId xmlns:a16="http://schemas.microsoft.com/office/drawing/2014/main" id="{8ED39773-3424-4F9B-A382-3451E6641C63}"/>
                </a:ext>
              </a:extLst>
            </p:cNvPr>
            <p:cNvSpPr/>
            <p:nvPr/>
          </p:nvSpPr>
          <p:spPr>
            <a:xfrm>
              <a:off x="3626157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8" name="Rounded Rectangle 57">
              <a:extLst>
                <a:ext uri="{FF2B5EF4-FFF2-40B4-BE49-F238E27FC236}">
                  <a16:creationId xmlns:a16="http://schemas.microsoft.com/office/drawing/2014/main" id="{15A5F676-CBE6-4045-B562-5E775D277097}"/>
                </a:ext>
              </a:extLst>
            </p:cNvPr>
            <p:cNvSpPr/>
            <p:nvPr/>
          </p:nvSpPr>
          <p:spPr>
            <a:xfrm>
              <a:off x="3921105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9" name="Rounded Rectangle 58">
              <a:extLst>
                <a:ext uri="{FF2B5EF4-FFF2-40B4-BE49-F238E27FC236}">
                  <a16:creationId xmlns:a16="http://schemas.microsoft.com/office/drawing/2014/main" id="{55AD3B30-74E9-43EF-B3DD-041FA8A51CFC}"/>
                </a:ext>
              </a:extLst>
            </p:cNvPr>
            <p:cNvSpPr/>
            <p:nvPr/>
          </p:nvSpPr>
          <p:spPr>
            <a:xfrm>
              <a:off x="4216053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0" name="Group 29">
            <a:extLst>
              <a:ext uri="{FF2B5EF4-FFF2-40B4-BE49-F238E27FC236}">
                <a16:creationId xmlns:a16="http://schemas.microsoft.com/office/drawing/2014/main" id="{FC61E0A2-B52F-4AE5-AD9B-5D63B87F744D}"/>
              </a:ext>
            </a:extLst>
          </p:cNvPr>
          <p:cNvGrpSpPr/>
          <p:nvPr/>
        </p:nvGrpSpPr>
        <p:grpSpPr>
          <a:xfrm>
            <a:off x="5925557" y="4889519"/>
            <a:ext cx="1937197" cy="1147267"/>
            <a:chOff x="6182533" y="1433695"/>
            <a:chExt cx="1692132" cy="1147267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42B7B7C-A871-4F21-A11B-0D58137BF53A}"/>
                </a:ext>
              </a:extLst>
            </p:cNvPr>
            <p:cNvSpPr txBox="1"/>
            <p:nvPr/>
          </p:nvSpPr>
          <p:spPr>
            <a:xfrm>
              <a:off x="6182534" y="1433695"/>
              <a:ext cx="1692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64D5540-7A7B-4EB8-9C93-78C1C9BD83A5}"/>
                </a:ext>
              </a:extLst>
            </p:cNvPr>
            <p:cNvSpPr txBox="1"/>
            <p:nvPr/>
          </p:nvSpPr>
          <p:spPr>
            <a:xfrm>
              <a:off x="6182533" y="1749965"/>
              <a:ext cx="1692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3" name="Group 32">
            <a:extLst>
              <a:ext uri="{FF2B5EF4-FFF2-40B4-BE49-F238E27FC236}">
                <a16:creationId xmlns:a16="http://schemas.microsoft.com/office/drawing/2014/main" id="{13201DDB-7AEC-4189-8482-EB9C39294CA9}"/>
              </a:ext>
            </a:extLst>
          </p:cNvPr>
          <p:cNvGrpSpPr/>
          <p:nvPr/>
        </p:nvGrpSpPr>
        <p:grpSpPr>
          <a:xfrm>
            <a:off x="2576141" y="4889519"/>
            <a:ext cx="1937197" cy="1147267"/>
            <a:chOff x="6182533" y="1433695"/>
            <a:chExt cx="1692132" cy="1147267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4F802FE-2654-4C19-A78B-F0BD68D0F3BE}"/>
                </a:ext>
              </a:extLst>
            </p:cNvPr>
            <p:cNvSpPr txBox="1"/>
            <p:nvPr/>
          </p:nvSpPr>
          <p:spPr>
            <a:xfrm>
              <a:off x="6182534" y="1433695"/>
              <a:ext cx="1692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D0C4E639-320D-4B99-8ABE-E1A022ED03BB}"/>
                </a:ext>
              </a:extLst>
            </p:cNvPr>
            <p:cNvSpPr txBox="1"/>
            <p:nvPr/>
          </p:nvSpPr>
          <p:spPr>
            <a:xfrm>
              <a:off x="6182533" y="1749965"/>
              <a:ext cx="1692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6" name="Group 35">
            <a:extLst>
              <a:ext uri="{FF2B5EF4-FFF2-40B4-BE49-F238E27FC236}">
                <a16:creationId xmlns:a16="http://schemas.microsoft.com/office/drawing/2014/main" id="{67A77F9B-7B3B-4A49-A4F9-0D6E6BEFEE6D}"/>
              </a:ext>
            </a:extLst>
          </p:cNvPr>
          <p:cNvGrpSpPr/>
          <p:nvPr/>
        </p:nvGrpSpPr>
        <p:grpSpPr>
          <a:xfrm>
            <a:off x="9332366" y="4889519"/>
            <a:ext cx="1937197" cy="1147267"/>
            <a:chOff x="6182533" y="1433695"/>
            <a:chExt cx="1692132" cy="1147267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5F8695A-F174-4230-BD82-37AAD3BB0E11}"/>
                </a:ext>
              </a:extLst>
            </p:cNvPr>
            <p:cNvSpPr txBox="1"/>
            <p:nvPr/>
          </p:nvSpPr>
          <p:spPr>
            <a:xfrm>
              <a:off x="6182534" y="1433695"/>
              <a:ext cx="1692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453CF54-A717-4C75-A016-2422A3EF52E5}"/>
                </a:ext>
              </a:extLst>
            </p:cNvPr>
            <p:cNvSpPr txBox="1"/>
            <p:nvPr/>
          </p:nvSpPr>
          <p:spPr>
            <a:xfrm>
              <a:off x="6182533" y="1749965"/>
              <a:ext cx="1692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9" name="Group 38">
            <a:extLst>
              <a:ext uri="{FF2B5EF4-FFF2-40B4-BE49-F238E27FC236}">
                <a16:creationId xmlns:a16="http://schemas.microsoft.com/office/drawing/2014/main" id="{FCC1BD84-61A1-457A-9C0C-DCC99810E8A3}"/>
              </a:ext>
            </a:extLst>
          </p:cNvPr>
          <p:cNvGrpSpPr/>
          <p:nvPr/>
        </p:nvGrpSpPr>
        <p:grpSpPr>
          <a:xfrm>
            <a:off x="4279546" y="1966577"/>
            <a:ext cx="1879803" cy="1147267"/>
            <a:chOff x="6182533" y="1433695"/>
            <a:chExt cx="1692132" cy="1147267"/>
          </a:xfrm>
        </p:grpSpPr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B668095-2107-491E-8698-4D9460F2CEFB}"/>
                </a:ext>
              </a:extLst>
            </p:cNvPr>
            <p:cNvSpPr txBox="1"/>
            <p:nvPr/>
          </p:nvSpPr>
          <p:spPr>
            <a:xfrm>
              <a:off x="6182534" y="1433695"/>
              <a:ext cx="1692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1D579D8-0453-4A41-B4A6-95C13466DC75}"/>
                </a:ext>
              </a:extLst>
            </p:cNvPr>
            <p:cNvSpPr txBox="1"/>
            <p:nvPr/>
          </p:nvSpPr>
          <p:spPr>
            <a:xfrm>
              <a:off x="6182533" y="1749965"/>
              <a:ext cx="1692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2" name="Group 41">
            <a:extLst>
              <a:ext uri="{FF2B5EF4-FFF2-40B4-BE49-F238E27FC236}">
                <a16:creationId xmlns:a16="http://schemas.microsoft.com/office/drawing/2014/main" id="{2CCBD289-5FB4-4D6D-AD16-AED773E8B2DF}"/>
              </a:ext>
            </a:extLst>
          </p:cNvPr>
          <p:cNvGrpSpPr/>
          <p:nvPr/>
        </p:nvGrpSpPr>
        <p:grpSpPr>
          <a:xfrm>
            <a:off x="7628962" y="1966577"/>
            <a:ext cx="1937197" cy="1147267"/>
            <a:chOff x="6182533" y="1433695"/>
            <a:chExt cx="1692132" cy="1147267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49CFD9E5-2A9E-40F2-88F2-0197B3E53E4C}"/>
                </a:ext>
              </a:extLst>
            </p:cNvPr>
            <p:cNvSpPr txBox="1"/>
            <p:nvPr/>
          </p:nvSpPr>
          <p:spPr>
            <a:xfrm>
              <a:off x="6182534" y="1433695"/>
              <a:ext cx="1692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DB5594D0-5A10-40E5-B2FB-9FDEFCCFB174}"/>
                </a:ext>
              </a:extLst>
            </p:cNvPr>
            <p:cNvSpPr txBox="1"/>
            <p:nvPr/>
          </p:nvSpPr>
          <p:spPr>
            <a:xfrm>
              <a:off x="6182533" y="1749965"/>
              <a:ext cx="1692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5" name="Group 68">
            <a:extLst>
              <a:ext uri="{FF2B5EF4-FFF2-40B4-BE49-F238E27FC236}">
                <a16:creationId xmlns:a16="http://schemas.microsoft.com/office/drawing/2014/main" id="{45B468BD-2892-415A-9CCC-FC9E78023535}"/>
              </a:ext>
            </a:extLst>
          </p:cNvPr>
          <p:cNvGrpSpPr/>
          <p:nvPr/>
        </p:nvGrpSpPr>
        <p:grpSpPr>
          <a:xfrm>
            <a:off x="4582013" y="3301973"/>
            <a:ext cx="1320785" cy="1374709"/>
            <a:chOff x="3167239" y="3151639"/>
            <a:chExt cx="1320785" cy="1374709"/>
          </a:xfrm>
        </p:grpSpPr>
        <p:sp>
          <p:nvSpPr>
            <p:cNvPr id="286" name="Rounded Rectangle 44">
              <a:extLst>
                <a:ext uri="{FF2B5EF4-FFF2-40B4-BE49-F238E27FC236}">
                  <a16:creationId xmlns:a16="http://schemas.microsoft.com/office/drawing/2014/main" id="{9991F874-94F3-42CC-B2A9-A1F2817424B6}"/>
                </a:ext>
              </a:extLst>
            </p:cNvPr>
            <p:cNvSpPr/>
            <p:nvPr/>
          </p:nvSpPr>
          <p:spPr>
            <a:xfrm>
              <a:off x="3167239" y="3320643"/>
              <a:ext cx="1320785" cy="1205705"/>
            </a:xfrm>
            <a:custGeom>
              <a:avLst/>
              <a:gdLst/>
              <a:ahLst/>
              <a:cxnLst/>
              <a:rect l="l" t="t" r="r" b="b"/>
              <a:pathLst>
                <a:path w="1320785" h="1205705">
                  <a:moveTo>
                    <a:pt x="1104992" y="107617"/>
                  </a:moveTo>
                  <a:cubicBezTo>
                    <a:pt x="1065227" y="107617"/>
                    <a:pt x="1032992" y="139852"/>
                    <a:pt x="1032992" y="179617"/>
                  </a:cubicBezTo>
                  <a:cubicBezTo>
                    <a:pt x="1032992" y="219382"/>
                    <a:pt x="1065227" y="251617"/>
                    <a:pt x="1104992" y="251617"/>
                  </a:cubicBezTo>
                  <a:cubicBezTo>
                    <a:pt x="1144757" y="251617"/>
                    <a:pt x="1176992" y="219382"/>
                    <a:pt x="1176992" y="179617"/>
                  </a:cubicBezTo>
                  <a:cubicBezTo>
                    <a:pt x="1176992" y="139852"/>
                    <a:pt x="1144757" y="107617"/>
                    <a:pt x="1104992" y="107617"/>
                  </a:cubicBezTo>
                  <a:close/>
                  <a:moveTo>
                    <a:pt x="808592" y="107617"/>
                  </a:moveTo>
                  <a:cubicBezTo>
                    <a:pt x="768827" y="107617"/>
                    <a:pt x="736592" y="139852"/>
                    <a:pt x="736592" y="179617"/>
                  </a:cubicBezTo>
                  <a:cubicBezTo>
                    <a:pt x="736592" y="219382"/>
                    <a:pt x="768827" y="251617"/>
                    <a:pt x="808592" y="251617"/>
                  </a:cubicBezTo>
                  <a:cubicBezTo>
                    <a:pt x="848357" y="251617"/>
                    <a:pt x="880592" y="219382"/>
                    <a:pt x="880592" y="179617"/>
                  </a:cubicBezTo>
                  <a:cubicBezTo>
                    <a:pt x="880592" y="139852"/>
                    <a:pt x="848357" y="107617"/>
                    <a:pt x="808592" y="107617"/>
                  </a:cubicBezTo>
                  <a:close/>
                  <a:moveTo>
                    <a:pt x="512192" y="107617"/>
                  </a:moveTo>
                  <a:cubicBezTo>
                    <a:pt x="472427" y="107617"/>
                    <a:pt x="440192" y="139852"/>
                    <a:pt x="440192" y="179617"/>
                  </a:cubicBezTo>
                  <a:cubicBezTo>
                    <a:pt x="440192" y="219382"/>
                    <a:pt x="472427" y="251617"/>
                    <a:pt x="512192" y="251617"/>
                  </a:cubicBezTo>
                  <a:cubicBezTo>
                    <a:pt x="551957" y="251617"/>
                    <a:pt x="584192" y="219382"/>
                    <a:pt x="584192" y="179617"/>
                  </a:cubicBezTo>
                  <a:cubicBezTo>
                    <a:pt x="584192" y="139852"/>
                    <a:pt x="551957" y="107617"/>
                    <a:pt x="512192" y="107617"/>
                  </a:cubicBezTo>
                  <a:close/>
                  <a:moveTo>
                    <a:pt x="215792" y="107617"/>
                  </a:moveTo>
                  <a:cubicBezTo>
                    <a:pt x="176027" y="107617"/>
                    <a:pt x="143792" y="139852"/>
                    <a:pt x="143792" y="179617"/>
                  </a:cubicBezTo>
                  <a:cubicBezTo>
                    <a:pt x="143792" y="219382"/>
                    <a:pt x="176027" y="251617"/>
                    <a:pt x="215792" y="251617"/>
                  </a:cubicBezTo>
                  <a:cubicBezTo>
                    <a:pt x="255557" y="251617"/>
                    <a:pt x="287792" y="219382"/>
                    <a:pt x="287792" y="179617"/>
                  </a:cubicBezTo>
                  <a:cubicBezTo>
                    <a:pt x="287792" y="139852"/>
                    <a:pt x="255557" y="107617"/>
                    <a:pt x="215792" y="107617"/>
                  </a:cubicBezTo>
                  <a:close/>
                  <a:moveTo>
                    <a:pt x="157827" y="0"/>
                  </a:moveTo>
                  <a:lnTo>
                    <a:pt x="1162958" y="0"/>
                  </a:lnTo>
                  <a:cubicBezTo>
                    <a:pt x="1250123" y="0"/>
                    <a:pt x="1320785" y="70662"/>
                    <a:pt x="1320785" y="157827"/>
                  </a:cubicBezTo>
                  <a:lnTo>
                    <a:pt x="1320785" y="1047878"/>
                  </a:lnTo>
                  <a:cubicBezTo>
                    <a:pt x="1320785" y="1135043"/>
                    <a:pt x="1250123" y="1205705"/>
                    <a:pt x="1162958" y="1205705"/>
                  </a:cubicBezTo>
                  <a:lnTo>
                    <a:pt x="157827" y="1205705"/>
                  </a:lnTo>
                  <a:cubicBezTo>
                    <a:pt x="70662" y="1205705"/>
                    <a:pt x="0" y="1135043"/>
                    <a:pt x="0" y="1047878"/>
                  </a:cubicBezTo>
                  <a:lnTo>
                    <a:pt x="0" y="157827"/>
                  </a:lnTo>
                  <a:cubicBezTo>
                    <a:pt x="0" y="70662"/>
                    <a:pt x="70662" y="0"/>
                    <a:pt x="15782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Rounded Rectangle 70">
              <a:extLst>
                <a:ext uri="{FF2B5EF4-FFF2-40B4-BE49-F238E27FC236}">
                  <a16:creationId xmlns:a16="http://schemas.microsoft.com/office/drawing/2014/main" id="{B38977AB-51A6-438C-9DF8-2742CDFE9C57}"/>
                </a:ext>
              </a:extLst>
            </p:cNvPr>
            <p:cNvSpPr/>
            <p:nvPr/>
          </p:nvSpPr>
          <p:spPr>
            <a:xfrm>
              <a:off x="3287631" y="3699461"/>
              <a:ext cx="1080000" cy="745602"/>
            </a:xfrm>
            <a:prstGeom prst="roundRect">
              <a:avLst>
                <a:gd name="adj" fmla="val 17879"/>
              </a:avLst>
            </a:prstGeom>
            <a:solidFill>
              <a:schemeClr val="bg1">
                <a:lumMod val="9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ounded Rectangle 16">
              <a:extLst>
                <a:ext uri="{FF2B5EF4-FFF2-40B4-BE49-F238E27FC236}">
                  <a16:creationId xmlns:a16="http://schemas.microsoft.com/office/drawing/2014/main" id="{DAF02385-9396-4C12-95A8-9A22080B09A2}"/>
                </a:ext>
              </a:extLst>
            </p:cNvPr>
            <p:cNvSpPr/>
            <p:nvPr/>
          </p:nvSpPr>
          <p:spPr>
            <a:xfrm>
              <a:off x="3287631" y="3688241"/>
              <a:ext cx="1080000" cy="261182"/>
            </a:xfrm>
            <a:custGeom>
              <a:avLst/>
              <a:gdLst/>
              <a:ahLst/>
              <a:cxnLst/>
              <a:rect l="l" t="t" r="r" b="b"/>
              <a:pathLst>
                <a:path w="1440159" h="360040">
                  <a:moveTo>
                    <a:pt x="193115" y="0"/>
                  </a:moveTo>
                  <a:lnTo>
                    <a:pt x="1247044" y="0"/>
                  </a:lnTo>
                  <a:cubicBezTo>
                    <a:pt x="1353698" y="0"/>
                    <a:pt x="1440159" y="86461"/>
                    <a:pt x="1440159" y="193115"/>
                  </a:cubicBezTo>
                  <a:lnTo>
                    <a:pt x="1440159" y="360040"/>
                  </a:lnTo>
                  <a:lnTo>
                    <a:pt x="0" y="360040"/>
                  </a:lnTo>
                  <a:lnTo>
                    <a:pt x="0" y="193115"/>
                  </a:lnTo>
                  <a:cubicBezTo>
                    <a:pt x="0" y="86461"/>
                    <a:pt x="86461" y="0"/>
                    <a:pt x="193115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Rounded Rectangle 72">
              <a:extLst>
                <a:ext uri="{FF2B5EF4-FFF2-40B4-BE49-F238E27FC236}">
                  <a16:creationId xmlns:a16="http://schemas.microsoft.com/office/drawing/2014/main" id="{FD5176C9-A8D2-4042-A754-B2432EB4BFC6}"/>
                </a:ext>
              </a:extLst>
            </p:cNvPr>
            <p:cNvSpPr/>
            <p:nvPr/>
          </p:nvSpPr>
          <p:spPr>
            <a:xfrm>
              <a:off x="3331209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0" name="Rounded Rectangle 73">
              <a:extLst>
                <a:ext uri="{FF2B5EF4-FFF2-40B4-BE49-F238E27FC236}">
                  <a16:creationId xmlns:a16="http://schemas.microsoft.com/office/drawing/2014/main" id="{353BC301-FC0F-4F1C-8B2E-FF006192E243}"/>
                </a:ext>
              </a:extLst>
            </p:cNvPr>
            <p:cNvSpPr/>
            <p:nvPr/>
          </p:nvSpPr>
          <p:spPr>
            <a:xfrm>
              <a:off x="3626157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1" name="Rounded Rectangle 74">
              <a:extLst>
                <a:ext uri="{FF2B5EF4-FFF2-40B4-BE49-F238E27FC236}">
                  <a16:creationId xmlns:a16="http://schemas.microsoft.com/office/drawing/2014/main" id="{0B445EAF-66F8-40A0-B8F5-8AC783DD07E1}"/>
                </a:ext>
              </a:extLst>
            </p:cNvPr>
            <p:cNvSpPr/>
            <p:nvPr/>
          </p:nvSpPr>
          <p:spPr>
            <a:xfrm>
              <a:off x="3921105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2" name="Rounded Rectangle 75">
              <a:extLst>
                <a:ext uri="{FF2B5EF4-FFF2-40B4-BE49-F238E27FC236}">
                  <a16:creationId xmlns:a16="http://schemas.microsoft.com/office/drawing/2014/main" id="{989F7C0A-F46C-4303-B0B2-D6837CE330F1}"/>
                </a:ext>
              </a:extLst>
            </p:cNvPr>
            <p:cNvSpPr/>
            <p:nvPr/>
          </p:nvSpPr>
          <p:spPr>
            <a:xfrm>
              <a:off x="4216053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Group 77">
            <a:extLst>
              <a:ext uri="{FF2B5EF4-FFF2-40B4-BE49-F238E27FC236}">
                <a16:creationId xmlns:a16="http://schemas.microsoft.com/office/drawing/2014/main" id="{6DB9F7FB-00DF-430C-853C-5F152F471B3B}"/>
              </a:ext>
            </a:extLst>
          </p:cNvPr>
          <p:cNvGrpSpPr/>
          <p:nvPr/>
        </p:nvGrpSpPr>
        <p:grpSpPr>
          <a:xfrm>
            <a:off x="6268200" y="3301973"/>
            <a:ext cx="1320785" cy="1374709"/>
            <a:chOff x="3167239" y="3151639"/>
            <a:chExt cx="1320785" cy="1374709"/>
          </a:xfrm>
        </p:grpSpPr>
        <p:sp>
          <p:nvSpPr>
            <p:cNvPr id="294" name="Rounded Rectangle 44">
              <a:extLst>
                <a:ext uri="{FF2B5EF4-FFF2-40B4-BE49-F238E27FC236}">
                  <a16:creationId xmlns:a16="http://schemas.microsoft.com/office/drawing/2014/main" id="{C660E57D-3F73-46F8-8482-D68EC83A17BD}"/>
                </a:ext>
              </a:extLst>
            </p:cNvPr>
            <p:cNvSpPr/>
            <p:nvPr/>
          </p:nvSpPr>
          <p:spPr>
            <a:xfrm>
              <a:off x="3167239" y="3320643"/>
              <a:ext cx="1320785" cy="1205705"/>
            </a:xfrm>
            <a:custGeom>
              <a:avLst/>
              <a:gdLst/>
              <a:ahLst/>
              <a:cxnLst/>
              <a:rect l="l" t="t" r="r" b="b"/>
              <a:pathLst>
                <a:path w="1320785" h="1205705">
                  <a:moveTo>
                    <a:pt x="1104992" y="107617"/>
                  </a:moveTo>
                  <a:cubicBezTo>
                    <a:pt x="1065227" y="107617"/>
                    <a:pt x="1032992" y="139852"/>
                    <a:pt x="1032992" y="179617"/>
                  </a:cubicBezTo>
                  <a:cubicBezTo>
                    <a:pt x="1032992" y="219382"/>
                    <a:pt x="1065227" y="251617"/>
                    <a:pt x="1104992" y="251617"/>
                  </a:cubicBezTo>
                  <a:cubicBezTo>
                    <a:pt x="1144757" y="251617"/>
                    <a:pt x="1176992" y="219382"/>
                    <a:pt x="1176992" y="179617"/>
                  </a:cubicBezTo>
                  <a:cubicBezTo>
                    <a:pt x="1176992" y="139852"/>
                    <a:pt x="1144757" y="107617"/>
                    <a:pt x="1104992" y="107617"/>
                  </a:cubicBezTo>
                  <a:close/>
                  <a:moveTo>
                    <a:pt x="808592" y="107617"/>
                  </a:moveTo>
                  <a:cubicBezTo>
                    <a:pt x="768827" y="107617"/>
                    <a:pt x="736592" y="139852"/>
                    <a:pt x="736592" y="179617"/>
                  </a:cubicBezTo>
                  <a:cubicBezTo>
                    <a:pt x="736592" y="219382"/>
                    <a:pt x="768827" y="251617"/>
                    <a:pt x="808592" y="251617"/>
                  </a:cubicBezTo>
                  <a:cubicBezTo>
                    <a:pt x="848357" y="251617"/>
                    <a:pt x="880592" y="219382"/>
                    <a:pt x="880592" y="179617"/>
                  </a:cubicBezTo>
                  <a:cubicBezTo>
                    <a:pt x="880592" y="139852"/>
                    <a:pt x="848357" y="107617"/>
                    <a:pt x="808592" y="107617"/>
                  </a:cubicBezTo>
                  <a:close/>
                  <a:moveTo>
                    <a:pt x="512192" y="107617"/>
                  </a:moveTo>
                  <a:cubicBezTo>
                    <a:pt x="472427" y="107617"/>
                    <a:pt x="440192" y="139852"/>
                    <a:pt x="440192" y="179617"/>
                  </a:cubicBezTo>
                  <a:cubicBezTo>
                    <a:pt x="440192" y="219382"/>
                    <a:pt x="472427" y="251617"/>
                    <a:pt x="512192" y="251617"/>
                  </a:cubicBezTo>
                  <a:cubicBezTo>
                    <a:pt x="551957" y="251617"/>
                    <a:pt x="584192" y="219382"/>
                    <a:pt x="584192" y="179617"/>
                  </a:cubicBezTo>
                  <a:cubicBezTo>
                    <a:pt x="584192" y="139852"/>
                    <a:pt x="551957" y="107617"/>
                    <a:pt x="512192" y="107617"/>
                  </a:cubicBezTo>
                  <a:close/>
                  <a:moveTo>
                    <a:pt x="215792" y="107617"/>
                  </a:moveTo>
                  <a:cubicBezTo>
                    <a:pt x="176027" y="107617"/>
                    <a:pt x="143792" y="139852"/>
                    <a:pt x="143792" y="179617"/>
                  </a:cubicBezTo>
                  <a:cubicBezTo>
                    <a:pt x="143792" y="219382"/>
                    <a:pt x="176027" y="251617"/>
                    <a:pt x="215792" y="251617"/>
                  </a:cubicBezTo>
                  <a:cubicBezTo>
                    <a:pt x="255557" y="251617"/>
                    <a:pt x="287792" y="219382"/>
                    <a:pt x="287792" y="179617"/>
                  </a:cubicBezTo>
                  <a:cubicBezTo>
                    <a:pt x="287792" y="139852"/>
                    <a:pt x="255557" y="107617"/>
                    <a:pt x="215792" y="107617"/>
                  </a:cubicBezTo>
                  <a:close/>
                  <a:moveTo>
                    <a:pt x="157827" y="0"/>
                  </a:moveTo>
                  <a:lnTo>
                    <a:pt x="1162958" y="0"/>
                  </a:lnTo>
                  <a:cubicBezTo>
                    <a:pt x="1250123" y="0"/>
                    <a:pt x="1320785" y="70662"/>
                    <a:pt x="1320785" y="157827"/>
                  </a:cubicBezTo>
                  <a:lnTo>
                    <a:pt x="1320785" y="1047878"/>
                  </a:lnTo>
                  <a:cubicBezTo>
                    <a:pt x="1320785" y="1135043"/>
                    <a:pt x="1250123" y="1205705"/>
                    <a:pt x="1162958" y="1205705"/>
                  </a:cubicBezTo>
                  <a:lnTo>
                    <a:pt x="157827" y="1205705"/>
                  </a:lnTo>
                  <a:cubicBezTo>
                    <a:pt x="70662" y="1205705"/>
                    <a:pt x="0" y="1135043"/>
                    <a:pt x="0" y="1047878"/>
                  </a:cubicBezTo>
                  <a:lnTo>
                    <a:pt x="0" y="157827"/>
                  </a:lnTo>
                  <a:cubicBezTo>
                    <a:pt x="0" y="70662"/>
                    <a:pt x="70662" y="0"/>
                    <a:pt x="15782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5" name="Rounded Rectangle 79">
              <a:extLst>
                <a:ext uri="{FF2B5EF4-FFF2-40B4-BE49-F238E27FC236}">
                  <a16:creationId xmlns:a16="http://schemas.microsoft.com/office/drawing/2014/main" id="{2A565DEC-DA9A-4478-BB04-0CF38D072EBB}"/>
                </a:ext>
              </a:extLst>
            </p:cNvPr>
            <p:cNvSpPr/>
            <p:nvPr/>
          </p:nvSpPr>
          <p:spPr>
            <a:xfrm>
              <a:off x="3287631" y="3699461"/>
              <a:ext cx="1080000" cy="745602"/>
            </a:xfrm>
            <a:prstGeom prst="roundRect">
              <a:avLst>
                <a:gd name="adj" fmla="val 17879"/>
              </a:avLst>
            </a:prstGeom>
            <a:solidFill>
              <a:schemeClr val="bg1">
                <a:lumMod val="9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Rounded Rectangle 16">
              <a:extLst>
                <a:ext uri="{FF2B5EF4-FFF2-40B4-BE49-F238E27FC236}">
                  <a16:creationId xmlns:a16="http://schemas.microsoft.com/office/drawing/2014/main" id="{3A3FA5A5-9C34-4D1E-8496-427EC8E42E5E}"/>
                </a:ext>
              </a:extLst>
            </p:cNvPr>
            <p:cNvSpPr/>
            <p:nvPr/>
          </p:nvSpPr>
          <p:spPr>
            <a:xfrm>
              <a:off x="3287631" y="3688241"/>
              <a:ext cx="1080000" cy="261182"/>
            </a:xfrm>
            <a:custGeom>
              <a:avLst/>
              <a:gdLst/>
              <a:ahLst/>
              <a:cxnLst/>
              <a:rect l="l" t="t" r="r" b="b"/>
              <a:pathLst>
                <a:path w="1440159" h="360040">
                  <a:moveTo>
                    <a:pt x="193115" y="0"/>
                  </a:moveTo>
                  <a:lnTo>
                    <a:pt x="1247044" y="0"/>
                  </a:lnTo>
                  <a:cubicBezTo>
                    <a:pt x="1353698" y="0"/>
                    <a:pt x="1440159" y="86461"/>
                    <a:pt x="1440159" y="193115"/>
                  </a:cubicBezTo>
                  <a:lnTo>
                    <a:pt x="1440159" y="360040"/>
                  </a:lnTo>
                  <a:lnTo>
                    <a:pt x="0" y="360040"/>
                  </a:lnTo>
                  <a:lnTo>
                    <a:pt x="0" y="193115"/>
                  </a:lnTo>
                  <a:cubicBezTo>
                    <a:pt x="0" y="86461"/>
                    <a:pt x="86461" y="0"/>
                    <a:pt x="193115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ounded Rectangle 81">
              <a:extLst>
                <a:ext uri="{FF2B5EF4-FFF2-40B4-BE49-F238E27FC236}">
                  <a16:creationId xmlns:a16="http://schemas.microsoft.com/office/drawing/2014/main" id="{0CBCF952-86A6-4CCB-8EA0-0FF1D1DD3ADD}"/>
                </a:ext>
              </a:extLst>
            </p:cNvPr>
            <p:cNvSpPr/>
            <p:nvPr/>
          </p:nvSpPr>
          <p:spPr>
            <a:xfrm>
              <a:off x="3331209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8" name="Rounded Rectangle 82">
              <a:extLst>
                <a:ext uri="{FF2B5EF4-FFF2-40B4-BE49-F238E27FC236}">
                  <a16:creationId xmlns:a16="http://schemas.microsoft.com/office/drawing/2014/main" id="{049AF0AC-3994-49C7-B519-000A372D8FDA}"/>
                </a:ext>
              </a:extLst>
            </p:cNvPr>
            <p:cNvSpPr/>
            <p:nvPr/>
          </p:nvSpPr>
          <p:spPr>
            <a:xfrm>
              <a:off x="3626157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9" name="Rounded Rectangle 83">
              <a:extLst>
                <a:ext uri="{FF2B5EF4-FFF2-40B4-BE49-F238E27FC236}">
                  <a16:creationId xmlns:a16="http://schemas.microsoft.com/office/drawing/2014/main" id="{77819C92-9828-44FC-92DD-26B2D606425B}"/>
                </a:ext>
              </a:extLst>
            </p:cNvPr>
            <p:cNvSpPr/>
            <p:nvPr/>
          </p:nvSpPr>
          <p:spPr>
            <a:xfrm>
              <a:off x="3921105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0" name="Rounded Rectangle 84">
              <a:extLst>
                <a:ext uri="{FF2B5EF4-FFF2-40B4-BE49-F238E27FC236}">
                  <a16:creationId xmlns:a16="http://schemas.microsoft.com/office/drawing/2014/main" id="{BE4AE255-F56F-49AD-968F-99842F3C7C8E}"/>
                </a:ext>
              </a:extLst>
            </p:cNvPr>
            <p:cNvSpPr/>
            <p:nvPr/>
          </p:nvSpPr>
          <p:spPr>
            <a:xfrm>
              <a:off x="4216053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1" name="Group 86">
            <a:extLst>
              <a:ext uri="{FF2B5EF4-FFF2-40B4-BE49-F238E27FC236}">
                <a16:creationId xmlns:a16="http://schemas.microsoft.com/office/drawing/2014/main" id="{68B3EFCA-68D0-4126-9C3E-33AA1F05223C}"/>
              </a:ext>
            </a:extLst>
          </p:cNvPr>
          <p:cNvGrpSpPr/>
          <p:nvPr/>
        </p:nvGrpSpPr>
        <p:grpSpPr>
          <a:xfrm>
            <a:off x="7954387" y="3301973"/>
            <a:ext cx="1320785" cy="1374709"/>
            <a:chOff x="3167239" y="3151639"/>
            <a:chExt cx="1320785" cy="1374709"/>
          </a:xfrm>
        </p:grpSpPr>
        <p:sp>
          <p:nvSpPr>
            <p:cNvPr id="302" name="Rounded Rectangle 44">
              <a:extLst>
                <a:ext uri="{FF2B5EF4-FFF2-40B4-BE49-F238E27FC236}">
                  <a16:creationId xmlns:a16="http://schemas.microsoft.com/office/drawing/2014/main" id="{E961E836-7410-443B-B47B-20F63A49F12E}"/>
                </a:ext>
              </a:extLst>
            </p:cNvPr>
            <p:cNvSpPr/>
            <p:nvPr/>
          </p:nvSpPr>
          <p:spPr>
            <a:xfrm>
              <a:off x="3167239" y="3320643"/>
              <a:ext cx="1320785" cy="1205705"/>
            </a:xfrm>
            <a:custGeom>
              <a:avLst/>
              <a:gdLst/>
              <a:ahLst/>
              <a:cxnLst/>
              <a:rect l="l" t="t" r="r" b="b"/>
              <a:pathLst>
                <a:path w="1320785" h="1205705">
                  <a:moveTo>
                    <a:pt x="1104992" y="107617"/>
                  </a:moveTo>
                  <a:cubicBezTo>
                    <a:pt x="1065227" y="107617"/>
                    <a:pt x="1032992" y="139852"/>
                    <a:pt x="1032992" y="179617"/>
                  </a:cubicBezTo>
                  <a:cubicBezTo>
                    <a:pt x="1032992" y="219382"/>
                    <a:pt x="1065227" y="251617"/>
                    <a:pt x="1104992" y="251617"/>
                  </a:cubicBezTo>
                  <a:cubicBezTo>
                    <a:pt x="1144757" y="251617"/>
                    <a:pt x="1176992" y="219382"/>
                    <a:pt x="1176992" y="179617"/>
                  </a:cubicBezTo>
                  <a:cubicBezTo>
                    <a:pt x="1176992" y="139852"/>
                    <a:pt x="1144757" y="107617"/>
                    <a:pt x="1104992" y="107617"/>
                  </a:cubicBezTo>
                  <a:close/>
                  <a:moveTo>
                    <a:pt x="808592" y="107617"/>
                  </a:moveTo>
                  <a:cubicBezTo>
                    <a:pt x="768827" y="107617"/>
                    <a:pt x="736592" y="139852"/>
                    <a:pt x="736592" y="179617"/>
                  </a:cubicBezTo>
                  <a:cubicBezTo>
                    <a:pt x="736592" y="219382"/>
                    <a:pt x="768827" y="251617"/>
                    <a:pt x="808592" y="251617"/>
                  </a:cubicBezTo>
                  <a:cubicBezTo>
                    <a:pt x="848357" y="251617"/>
                    <a:pt x="880592" y="219382"/>
                    <a:pt x="880592" y="179617"/>
                  </a:cubicBezTo>
                  <a:cubicBezTo>
                    <a:pt x="880592" y="139852"/>
                    <a:pt x="848357" y="107617"/>
                    <a:pt x="808592" y="107617"/>
                  </a:cubicBezTo>
                  <a:close/>
                  <a:moveTo>
                    <a:pt x="512192" y="107617"/>
                  </a:moveTo>
                  <a:cubicBezTo>
                    <a:pt x="472427" y="107617"/>
                    <a:pt x="440192" y="139852"/>
                    <a:pt x="440192" y="179617"/>
                  </a:cubicBezTo>
                  <a:cubicBezTo>
                    <a:pt x="440192" y="219382"/>
                    <a:pt x="472427" y="251617"/>
                    <a:pt x="512192" y="251617"/>
                  </a:cubicBezTo>
                  <a:cubicBezTo>
                    <a:pt x="551957" y="251617"/>
                    <a:pt x="584192" y="219382"/>
                    <a:pt x="584192" y="179617"/>
                  </a:cubicBezTo>
                  <a:cubicBezTo>
                    <a:pt x="584192" y="139852"/>
                    <a:pt x="551957" y="107617"/>
                    <a:pt x="512192" y="107617"/>
                  </a:cubicBezTo>
                  <a:close/>
                  <a:moveTo>
                    <a:pt x="215792" y="107617"/>
                  </a:moveTo>
                  <a:cubicBezTo>
                    <a:pt x="176027" y="107617"/>
                    <a:pt x="143792" y="139852"/>
                    <a:pt x="143792" y="179617"/>
                  </a:cubicBezTo>
                  <a:cubicBezTo>
                    <a:pt x="143792" y="219382"/>
                    <a:pt x="176027" y="251617"/>
                    <a:pt x="215792" y="251617"/>
                  </a:cubicBezTo>
                  <a:cubicBezTo>
                    <a:pt x="255557" y="251617"/>
                    <a:pt x="287792" y="219382"/>
                    <a:pt x="287792" y="179617"/>
                  </a:cubicBezTo>
                  <a:cubicBezTo>
                    <a:pt x="287792" y="139852"/>
                    <a:pt x="255557" y="107617"/>
                    <a:pt x="215792" y="107617"/>
                  </a:cubicBezTo>
                  <a:close/>
                  <a:moveTo>
                    <a:pt x="157827" y="0"/>
                  </a:moveTo>
                  <a:lnTo>
                    <a:pt x="1162958" y="0"/>
                  </a:lnTo>
                  <a:cubicBezTo>
                    <a:pt x="1250123" y="0"/>
                    <a:pt x="1320785" y="70662"/>
                    <a:pt x="1320785" y="157827"/>
                  </a:cubicBezTo>
                  <a:lnTo>
                    <a:pt x="1320785" y="1047878"/>
                  </a:lnTo>
                  <a:cubicBezTo>
                    <a:pt x="1320785" y="1135043"/>
                    <a:pt x="1250123" y="1205705"/>
                    <a:pt x="1162958" y="1205705"/>
                  </a:cubicBezTo>
                  <a:lnTo>
                    <a:pt x="157827" y="1205705"/>
                  </a:lnTo>
                  <a:cubicBezTo>
                    <a:pt x="70662" y="1205705"/>
                    <a:pt x="0" y="1135043"/>
                    <a:pt x="0" y="1047878"/>
                  </a:cubicBezTo>
                  <a:lnTo>
                    <a:pt x="0" y="157827"/>
                  </a:lnTo>
                  <a:cubicBezTo>
                    <a:pt x="0" y="70662"/>
                    <a:pt x="70662" y="0"/>
                    <a:pt x="15782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3" name="Rounded Rectangle 88">
              <a:extLst>
                <a:ext uri="{FF2B5EF4-FFF2-40B4-BE49-F238E27FC236}">
                  <a16:creationId xmlns:a16="http://schemas.microsoft.com/office/drawing/2014/main" id="{FF7934F7-BC72-45E4-A906-FEB0A551DD8A}"/>
                </a:ext>
              </a:extLst>
            </p:cNvPr>
            <p:cNvSpPr/>
            <p:nvPr/>
          </p:nvSpPr>
          <p:spPr>
            <a:xfrm>
              <a:off x="3287631" y="3699461"/>
              <a:ext cx="1080000" cy="745602"/>
            </a:xfrm>
            <a:prstGeom prst="roundRect">
              <a:avLst>
                <a:gd name="adj" fmla="val 17879"/>
              </a:avLst>
            </a:prstGeom>
            <a:solidFill>
              <a:schemeClr val="bg1">
                <a:lumMod val="9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Rounded Rectangle 16">
              <a:extLst>
                <a:ext uri="{FF2B5EF4-FFF2-40B4-BE49-F238E27FC236}">
                  <a16:creationId xmlns:a16="http://schemas.microsoft.com/office/drawing/2014/main" id="{9AFD9645-125B-4D19-9F6E-0C2B54ABF539}"/>
                </a:ext>
              </a:extLst>
            </p:cNvPr>
            <p:cNvSpPr/>
            <p:nvPr/>
          </p:nvSpPr>
          <p:spPr>
            <a:xfrm>
              <a:off x="3287631" y="3688241"/>
              <a:ext cx="1080000" cy="261182"/>
            </a:xfrm>
            <a:custGeom>
              <a:avLst/>
              <a:gdLst/>
              <a:ahLst/>
              <a:cxnLst/>
              <a:rect l="l" t="t" r="r" b="b"/>
              <a:pathLst>
                <a:path w="1440159" h="360040">
                  <a:moveTo>
                    <a:pt x="193115" y="0"/>
                  </a:moveTo>
                  <a:lnTo>
                    <a:pt x="1247044" y="0"/>
                  </a:lnTo>
                  <a:cubicBezTo>
                    <a:pt x="1353698" y="0"/>
                    <a:pt x="1440159" y="86461"/>
                    <a:pt x="1440159" y="193115"/>
                  </a:cubicBezTo>
                  <a:lnTo>
                    <a:pt x="1440159" y="360040"/>
                  </a:lnTo>
                  <a:lnTo>
                    <a:pt x="0" y="360040"/>
                  </a:lnTo>
                  <a:lnTo>
                    <a:pt x="0" y="193115"/>
                  </a:lnTo>
                  <a:cubicBezTo>
                    <a:pt x="0" y="86461"/>
                    <a:pt x="86461" y="0"/>
                    <a:pt x="193115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Rounded Rectangle 90">
              <a:extLst>
                <a:ext uri="{FF2B5EF4-FFF2-40B4-BE49-F238E27FC236}">
                  <a16:creationId xmlns:a16="http://schemas.microsoft.com/office/drawing/2014/main" id="{42BA1F00-DD97-442D-AD1C-63ABDDBCC82E}"/>
                </a:ext>
              </a:extLst>
            </p:cNvPr>
            <p:cNvSpPr/>
            <p:nvPr/>
          </p:nvSpPr>
          <p:spPr>
            <a:xfrm>
              <a:off x="3331209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6" name="Rounded Rectangle 91">
              <a:extLst>
                <a:ext uri="{FF2B5EF4-FFF2-40B4-BE49-F238E27FC236}">
                  <a16:creationId xmlns:a16="http://schemas.microsoft.com/office/drawing/2014/main" id="{29E8A9AB-A0AC-4CB3-BF54-48836847755F}"/>
                </a:ext>
              </a:extLst>
            </p:cNvPr>
            <p:cNvSpPr/>
            <p:nvPr/>
          </p:nvSpPr>
          <p:spPr>
            <a:xfrm>
              <a:off x="3626157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7" name="Rounded Rectangle 92">
              <a:extLst>
                <a:ext uri="{FF2B5EF4-FFF2-40B4-BE49-F238E27FC236}">
                  <a16:creationId xmlns:a16="http://schemas.microsoft.com/office/drawing/2014/main" id="{6423841A-74F0-46BA-B324-5FF08667AE1A}"/>
                </a:ext>
              </a:extLst>
            </p:cNvPr>
            <p:cNvSpPr/>
            <p:nvPr/>
          </p:nvSpPr>
          <p:spPr>
            <a:xfrm>
              <a:off x="3921105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8" name="Rounded Rectangle 93">
              <a:extLst>
                <a:ext uri="{FF2B5EF4-FFF2-40B4-BE49-F238E27FC236}">
                  <a16:creationId xmlns:a16="http://schemas.microsoft.com/office/drawing/2014/main" id="{733B860D-0EAD-4B29-BD10-A42F83C8FE76}"/>
                </a:ext>
              </a:extLst>
            </p:cNvPr>
            <p:cNvSpPr/>
            <p:nvPr/>
          </p:nvSpPr>
          <p:spPr>
            <a:xfrm>
              <a:off x="4216053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9" name="Group 95">
            <a:extLst>
              <a:ext uri="{FF2B5EF4-FFF2-40B4-BE49-F238E27FC236}">
                <a16:creationId xmlns:a16="http://schemas.microsoft.com/office/drawing/2014/main" id="{BF8200CB-D026-4A9D-9BCD-10974CD02370}"/>
              </a:ext>
            </a:extLst>
          </p:cNvPr>
          <p:cNvGrpSpPr/>
          <p:nvPr/>
        </p:nvGrpSpPr>
        <p:grpSpPr>
          <a:xfrm>
            <a:off x="9640572" y="3301973"/>
            <a:ext cx="1320785" cy="1374709"/>
            <a:chOff x="3167239" y="3151639"/>
            <a:chExt cx="1320785" cy="1374709"/>
          </a:xfrm>
        </p:grpSpPr>
        <p:sp>
          <p:nvSpPr>
            <p:cNvPr id="310" name="Rounded Rectangle 44">
              <a:extLst>
                <a:ext uri="{FF2B5EF4-FFF2-40B4-BE49-F238E27FC236}">
                  <a16:creationId xmlns:a16="http://schemas.microsoft.com/office/drawing/2014/main" id="{8B230310-8BF2-40CE-8986-60BEAE0386F7}"/>
                </a:ext>
              </a:extLst>
            </p:cNvPr>
            <p:cNvSpPr/>
            <p:nvPr/>
          </p:nvSpPr>
          <p:spPr>
            <a:xfrm>
              <a:off x="3167239" y="3320643"/>
              <a:ext cx="1320785" cy="1205705"/>
            </a:xfrm>
            <a:custGeom>
              <a:avLst/>
              <a:gdLst/>
              <a:ahLst/>
              <a:cxnLst/>
              <a:rect l="l" t="t" r="r" b="b"/>
              <a:pathLst>
                <a:path w="1320785" h="1205705">
                  <a:moveTo>
                    <a:pt x="1104992" y="107617"/>
                  </a:moveTo>
                  <a:cubicBezTo>
                    <a:pt x="1065227" y="107617"/>
                    <a:pt x="1032992" y="139852"/>
                    <a:pt x="1032992" y="179617"/>
                  </a:cubicBezTo>
                  <a:cubicBezTo>
                    <a:pt x="1032992" y="219382"/>
                    <a:pt x="1065227" y="251617"/>
                    <a:pt x="1104992" y="251617"/>
                  </a:cubicBezTo>
                  <a:cubicBezTo>
                    <a:pt x="1144757" y="251617"/>
                    <a:pt x="1176992" y="219382"/>
                    <a:pt x="1176992" y="179617"/>
                  </a:cubicBezTo>
                  <a:cubicBezTo>
                    <a:pt x="1176992" y="139852"/>
                    <a:pt x="1144757" y="107617"/>
                    <a:pt x="1104992" y="107617"/>
                  </a:cubicBezTo>
                  <a:close/>
                  <a:moveTo>
                    <a:pt x="808592" y="107617"/>
                  </a:moveTo>
                  <a:cubicBezTo>
                    <a:pt x="768827" y="107617"/>
                    <a:pt x="736592" y="139852"/>
                    <a:pt x="736592" y="179617"/>
                  </a:cubicBezTo>
                  <a:cubicBezTo>
                    <a:pt x="736592" y="219382"/>
                    <a:pt x="768827" y="251617"/>
                    <a:pt x="808592" y="251617"/>
                  </a:cubicBezTo>
                  <a:cubicBezTo>
                    <a:pt x="848357" y="251617"/>
                    <a:pt x="880592" y="219382"/>
                    <a:pt x="880592" y="179617"/>
                  </a:cubicBezTo>
                  <a:cubicBezTo>
                    <a:pt x="880592" y="139852"/>
                    <a:pt x="848357" y="107617"/>
                    <a:pt x="808592" y="107617"/>
                  </a:cubicBezTo>
                  <a:close/>
                  <a:moveTo>
                    <a:pt x="512192" y="107617"/>
                  </a:moveTo>
                  <a:cubicBezTo>
                    <a:pt x="472427" y="107617"/>
                    <a:pt x="440192" y="139852"/>
                    <a:pt x="440192" y="179617"/>
                  </a:cubicBezTo>
                  <a:cubicBezTo>
                    <a:pt x="440192" y="219382"/>
                    <a:pt x="472427" y="251617"/>
                    <a:pt x="512192" y="251617"/>
                  </a:cubicBezTo>
                  <a:cubicBezTo>
                    <a:pt x="551957" y="251617"/>
                    <a:pt x="584192" y="219382"/>
                    <a:pt x="584192" y="179617"/>
                  </a:cubicBezTo>
                  <a:cubicBezTo>
                    <a:pt x="584192" y="139852"/>
                    <a:pt x="551957" y="107617"/>
                    <a:pt x="512192" y="107617"/>
                  </a:cubicBezTo>
                  <a:close/>
                  <a:moveTo>
                    <a:pt x="215792" y="107617"/>
                  </a:moveTo>
                  <a:cubicBezTo>
                    <a:pt x="176027" y="107617"/>
                    <a:pt x="143792" y="139852"/>
                    <a:pt x="143792" y="179617"/>
                  </a:cubicBezTo>
                  <a:cubicBezTo>
                    <a:pt x="143792" y="219382"/>
                    <a:pt x="176027" y="251617"/>
                    <a:pt x="215792" y="251617"/>
                  </a:cubicBezTo>
                  <a:cubicBezTo>
                    <a:pt x="255557" y="251617"/>
                    <a:pt x="287792" y="219382"/>
                    <a:pt x="287792" y="179617"/>
                  </a:cubicBezTo>
                  <a:cubicBezTo>
                    <a:pt x="287792" y="139852"/>
                    <a:pt x="255557" y="107617"/>
                    <a:pt x="215792" y="107617"/>
                  </a:cubicBezTo>
                  <a:close/>
                  <a:moveTo>
                    <a:pt x="157827" y="0"/>
                  </a:moveTo>
                  <a:lnTo>
                    <a:pt x="1162958" y="0"/>
                  </a:lnTo>
                  <a:cubicBezTo>
                    <a:pt x="1250123" y="0"/>
                    <a:pt x="1320785" y="70662"/>
                    <a:pt x="1320785" y="157827"/>
                  </a:cubicBezTo>
                  <a:lnTo>
                    <a:pt x="1320785" y="1047878"/>
                  </a:lnTo>
                  <a:cubicBezTo>
                    <a:pt x="1320785" y="1135043"/>
                    <a:pt x="1250123" y="1205705"/>
                    <a:pt x="1162958" y="1205705"/>
                  </a:cubicBezTo>
                  <a:lnTo>
                    <a:pt x="157827" y="1205705"/>
                  </a:lnTo>
                  <a:cubicBezTo>
                    <a:pt x="70662" y="1205705"/>
                    <a:pt x="0" y="1135043"/>
                    <a:pt x="0" y="1047878"/>
                  </a:cubicBezTo>
                  <a:lnTo>
                    <a:pt x="0" y="157827"/>
                  </a:lnTo>
                  <a:cubicBezTo>
                    <a:pt x="0" y="70662"/>
                    <a:pt x="70662" y="0"/>
                    <a:pt x="15782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1" name="Rounded Rectangle 97">
              <a:extLst>
                <a:ext uri="{FF2B5EF4-FFF2-40B4-BE49-F238E27FC236}">
                  <a16:creationId xmlns:a16="http://schemas.microsoft.com/office/drawing/2014/main" id="{3C1AF999-8C59-4E1B-BC5C-3F882AC3CAC2}"/>
                </a:ext>
              </a:extLst>
            </p:cNvPr>
            <p:cNvSpPr/>
            <p:nvPr/>
          </p:nvSpPr>
          <p:spPr>
            <a:xfrm>
              <a:off x="3287631" y="3699461"/>
              <a:ext cx="1080000" cy="745602"/>
            </a:xfrm>
            <a:prstGeom prst="roundRect">
              <a:avLst>
                <a:gd name="adj" fmla="val 17879"/>
              </a:avLst>
            </a:prstGeom>
            <a:solidFill>
              <a:schemeClr val="bg1">
                <a:lumMod val="9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Rounded Rectangle 16">
              <a:extLst>
                <a:ext uri="{FF2B5EF4-FFF2-40B4-BE49-F238E27FC236}">
                  <a16:creationId xmlns:a16="http://schemas.microsoft.com/office/drawing/2014/main" id="{02F8940D-6529-4168-921B-C5AF86DC9C03}"/>
                </a:ext>
              </a:extLst>
            </p:cNvPr>
            <p:cNvSpPr/>
            <p:nvPr/>
          </p:nvSpPr>
          <p:spPr>
            <a:xfrm>
              <a:off x="3287631" y="3688241"/>
              <a:ext cx="1080000" cy="261182"/>
            </a:xfrm>
            <a:custGeom>
              <a:avLst/>
              <a:gdLst/>
              <a:ahLst/>
              <a:cxnLst/>
              <a:rect l="l" t="t" r="r" b="b"/>
              <a:pathLst>
                <a:path w="1440159" h="360040">
                  <a:moveTo>
                    <a:pt x="193115" y="0"/>
                  </a:moveTo>
                  <a:lnTo>
                    <a:pt x="1247044" y="0"/>
                  </a:lnTo>
                  <a:cubicBezTo>
                    <a:pt x="1353698" y="0"/>
                    <a:pt x="1440159" y="86461"/>
                    <a:pt x="1440159" y="193115"/>
                  </a:cubicBezTo>
                  <a:lnTo>
                    <a:pt x="1440159" y="360040"/>
                  </a:lnTo>
                  <a:lnTo>
                    <a:pt x="0" y="360040"/>
                  </a:lnTo>
                  <a:lnTo>
                    <a:pt x="0" y="193115"/>
                  </a:lnTo>
                  <a:cubicBezTo>
                    <a:pt x="0" y="86461"/>
                    <a:pt x="86461" y="0"/>
                    <a:pt x="193115" y="0"/>
                  </a:cubicBezTo>
                  <a:close/>
                </a:path>
              </a:pathLst>
            </a:custGeom>
            <a:solidFill>
              <a:schemeClr val="accent5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Rounded Rectangle 99">
              <a:extLst>
                <a:ext uri="{FF2B5EF4-FFF2-40B4-BE49-F238E27FC236}">
                  <a16:creationId xmlns:a16="http://schemas.microsoft.com/office/drawing/2014/main" id="{81C864B8-3703-47B4-A896-A4BBAA846223}"/>
                </a:ext>
              </a:extLst>
            </p:cNvPr>
            <p:cNvSpPr/>
            <p:nvPr/>
          </p:nvSpPr>
          <p:spPr>
            <a:xfrm>
              <a:off x="3331209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4" name="Rounded Rectangle 100">
              <a:extLst>
                <a:ext uri="{FF2B5EF4-FFF2-40B4-BE49-F238E27FC236}">
                  <a16:creationId xmlns:a16="http://schemas.microsoft.com/office/drawing/2014/main" id="{1E63A58B-852E-46CA-9B08-003C5DF03AFD}"/>
                </a:ext>
              </a:extLst>
            </p:cNvPr>
            <p:cNvSpPr/>
            <p:nvPr/>
          </p:nvSpPr>
          <p:spPr>
            <a:xfrm>
              <a:off x="3626157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5" name="Rounded Rectangle 101">
              <a:extLst>
                <a:ext uri="{FF2B5EF4-FFF2-40B4-BE49-F238E27FC236}">
                  <a16:creationId xmlns:a16="http://schemas.microsoft.com/office/drawing/2014/main" id="{303A2A7A-9113-45C6-BA52-1A87759CCAB7}"/>
                </a:ext>
              </a:extLst>
            </p:cNvPr>
            <p:cNvSpPr/>
            <p:nvPr/>
          </p:nvSpPr>
          <p:spPr>
            <a:xfrm>
              <a:off x="3921105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6" name="Rounded Rectangle 102">
              <a:extLst>
                <a:ext uri="{FF2B5EF4-FFF2-40B4-BE49-F238E27FC236}">
                  <a16:creationId xmlns:a16="http://schemas.microsoft.com/office/drawing/2014/main" id="{1237607A-7664-401C-AFD5-B1522C83F8AA}"/>
                </a:ext>
              </a:extLst>
            </p:cNvPr>
            <p:cNvSpPr/>
            <p:nvPr/>
          </p:nvSpPr>
          <p:spPr>
            <a:xfrm>
              <a:off x="4216053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AB06A9C9-965A-43A0-8939-41F8E398AA10}"/>
              </a:ext>
            </a:extLst>
          </p:cNvPr>
          <p:cNvSpPr txBox="1"/>
          <p:nvPr/>
        </p:nvSpPr>
        <p:spPr>
          <a:xfrm>
            <a:off x="3129698" y="4178391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F16AA55-2F7E-466A-ACF6-A0BE9D7FC4F8}"/>
              </a:ext>
            </a:extLst>
          </p:cNvPr>
          <p:cNvSpPr txBox="1"/>
          <p:nvPr/>
        </p:nvSpPr>
        <p:spPr>
          <a:xfrm>
            <a:off x="4815885" y="4178391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62DDCC8-546E-40F0-9AE8-B8F861B8364B}"/>
              </a:ext>
            </a:extLst>
          </p:cNvPr>
          <p:cNvSpPr txBox="1"/>
          <p:nvPr/>
        </p:nvSpPr>
        <p:spPr>
          <a:xfrm>
            <a:off x="6502072" y="4178391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9C7D27B-DB51-49D6-8DA9-D6D31A6D4B28}"/>
              </a:ext>
            </a:extLst>
          </p:cNvPr>
          <p:cNvSpPr txBox="1"/>
          <p:nvPr/>
        </p:nvSpPr>
        <p:spPr>
          <a:xfrm>
            <a:off x="8188259" y="4178391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B4B8238-0B27-4915-8701-EC2D71F26020}"/>
              </a:ext>
            </a:extLst>
          </p:cNvPr>
          <p:cNvSpPr txBox="1"/>
          <p:nvPr/>
        </p:nvSpPr>
        <p:spPr>
          <a:xfrm>
            <a:off x="9874444" y="4178391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22" name="Group 59">
            <a:extLst>
              <a:ext uri="{FF2B5EF4-FFF2-40B4-BE49-F238E27FC236}">
                <a16:creationId xmlns:a16="http://schemas.microsoft.com/office/drawing/2014/main" id="{DE9123E9-1BA0-4494-9DE4-CB4D67D56D69}"/>
              </a:ext>
            </a:extLst>
          </p:cNvPr>
          <p:cNvGrpSpPr/>
          <p:nvPr/>
        </p:nvGrpSpPr>
        <p:grpSpPr>
          <a:xfrm>
            <a:off x="1209639" y="3301973"/>
            <a:ext cx="1320785" cy="1374709"/>
            <a:chOff x="3167239" y="3151639"/>
            <a:chExt cx="1320785" cy="1374709"/>
          </a:xfrm>
        </p:grpSpPr>
        <p:sp>
          <p:nvSpPr>
            <p:cNvPr id="323" name="Rounded Rectangle 44">
              <a:extLst>
                <a:ext uri="{FF2B5EF4-FFF2-40B4-BE49-F238E27FC236}">
                  <a16:creationId xmlns:a16="http://schemas.microsoft.com/office/drawing/2014/main" id="{3B55560B-F4CB-465E-A82F-6B255D39ACFE}"/>
                </a:ext>
              </a:extLst>
            </p:cNvPr>
            <p:cNvSpPr/>
            <p:nvPr/>
          </p:nvSpPr>
          <p:spPr>
            <a:xfrm>
              <a:off x="3167239" y="3320643"/>
              <a:ext cx="1320785" cy="1205705"/>
            </a:xfrm>
            <a:custGeom>
              <a:avLst/>
              <a:gdLst/>
              <a:ahLst/>
              <a:cxnLst/>
              <a:rect l="l" t="t" r="r" b="b"/>
              <a:pathLst>
                <a:path w="1320785" h="1205705">
                  <a:moveTo>
                    <a:pt x="1104992" y="107617"/>
                  </a:moveTo>
                  <a:cubicBezTo>
                    <a:pt x="1065227" y="107617"/>
                    <a:pt x="1032992" y="139852"/>
                    <a:pt x="1032992" y="179617"/>
                  </a:cubicBezTo>
                  <a:cubicBezTo>
                    <a:pt x="1032992" y="219382"/>
                    <a:pt x="1065227" y="251617"/>
                    <a:pt x="1104992" y="251617"/>
                  </a:cubicBezTo>
                  <a:cubicBezTo>
                    <a:pt x="1144757" y="251617"/>
                    <a:pt x="1176992" y="219382"/>
                    <a:pt x="1176992" y="179617"/>
                  </a:cubicBezTo>
                  <a:cubicBezTo>
                    <a:pt x="1176992" y="139852"/>
                    <a:pt x="1144757" y="107617"/>
                    <a:pt x="1104992" y="107617"/>
                  </a:cubicBezTo>
                  <a:close/>
                  <a:moveTo>
                    <a:pt x="808592" y="107617"/>
                  </a:moveTo>
                  <a:cubicBezTo>
                    <a:pt x="768827" y="107617"/>
                    <a:pt x="736592" y="139852"/>
                    <a:pt x="736592" y="179617"/>
                  </a:cubicBezTo>
                  <a:cubicBezTo>
                    <a:pt x="736592" y="219382"/>
                    <a:pt x="768827" y="251617"/>
                    <a:pt x="808592" y="251617"/>
                  </a:cubicBezTo>
                  <a:cubicBezTo>
                    <a:pt x="848357" y="251617"/>
                    <a:pt x="880592" y="219382"/>
                    <a:pt x="880592" y="179617"/>
                  </a:cubicBezTo>
                  <a:cubicBezTo>
                    <a:pt x="880592" y="139852"/>
                    <a:pt x="848357" y="107617"/>
                    <a:pt x="808592" y="107617"/>
                  </a:cubicBezTo>
                  <a:close/>
                  <a:moveTo>
                    <a:pt x="512192" y="107617"/>
                  </a:moveTo>
                  <a:cubicBezTo>
                    <a:pt x="472427" y="107617"/>
                    <a:pt x="440192" y="139852"/>
                    <a:pt x="440192" y="179617"/>
                  </a:cubicBezTo>
                  <a:cubicBezTo>
                    <a:pt x="440192" y="219382"/>
                    <a:pt x="472427" y="251617"/>
                    <a:pt x="512192" y="251617"/>
                  </a:cubicBezTo>
                  <a:cubicBezTo>
                    <a:pt x="551957" y="251617"/>
                    <a:pt x="584192" y="219382"/>
                    <a:pt x="584192" y="179617"/>
                  </a:cubicBezTo>
                  <a:cubicBezTo>
                    <a:pt x="584192" y="139852"/>
                    <a:pt x="551957" y="107617"/>
                    <a:pt x="512192" y="107617"/>
                  </a:cubicBezTo>
                  <a:close/>
                  <a:moveTo>
                    <a:pt x="215792" y="107617"/>
                  </a:moveTo>
                  <a:cubicBezTo>
                    <a:pt x="176027" y="107617"/>
                    <a:pt x="143792" y="139852"/>
                    <a:pt x="143792" y="179617"/>
                  </a:cubicBezTo>
                  <a:cubicBezTo>
                    <a:pt x="143792" y="219382"/>
                    <a:pt x="176027" y="251617"/>
                    <a:pt x="215792" y="251617"/>
                  </a:cubicBezTo>
                  <a:cubicBezTo>
                    <a:pt x="255557" y="251617"/>
                    <a:pt x="287792" y="219382"/>
                    <a:pt x="287792" y="179617"/>
                  </a:cubicBezTo>
                  <a:cubicBezTo>
                    <a:pt x="287792" y="139852"/>
                    <a:pt x="255557" y="107617"/>
                    <a:pt x="215792" y="107617"/>
                  </a:cubicBezTo>
                  <a:close/>
                  <a:moveTo>
                    <a:pt x="157827" y="0"/>
                  </a:moveTo>
                  <a:lnTo>
                    <a:pt x="1162958" y="0"/>
                  </a:lnTo>
                  <a:cubicBezTo>
                    <a:pt x="1250123" y="0"/>
                    <a:pt x="1320785" y="70662"/>
                    <a:pt x="1320785" y="157827"/>
                  </a:cubicBezTo>
                  <a:lnTo>
                    <a:pt x="1320785" y="1047878"/>
                  </a:lnTo>
                  <a:cubicBezTo>
                    <a:pt x="1320785" y="1135043"/>
                    <a:pt x="1250123" y="1205705"/>
                    <a:pt x="1162958" y="1205705"/>
                  </a:cubicBezTo>
                  <a:lnTo>
                    <a:pt x="157827" y="1205705"/>
                  </a:lnTo>
                  <a:cubicBezTo>
                    <a:pt x="70662" y="1205705"/>
                    <a:pt x="0" y="1135043"/>
                    <a:pt x="0" y="1047878"/>
                  </a:cubicBezTo>
                  <a:lnTo>
                    <a:pt x="0" y="157827"/>
                  </a:lnTo>
                  <a:cubicBezTo>
                    <a:pt x="0" y="70662"/>
                    <a:pt x="70662" y="0"/>
                    <a:pt x="15782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4" name="Rounded Rectangle 6">
              <a:extLst>
                <a:ext uri="{FF2B5EF4-FFF2-40B4-BE49-F238E27FC236}">
                  <a16:creationId xmlns:a16="http://schemas.microsoft.com/office/drawing/2014/main" id="{0AE1D107-7025-4BF6-BAFD-69E17516126B}"/>
                </a:ext>
              </a:extLst>
            </p:cNvPr>
            <p:cNvSpPr/>
            <p:nvPr/>
          </p:nvSpPr>
          <p:spPr>
            <a:xfrm>
              <a:off x="3287631" y="3699461"/>
              <a:ext cx="1080000" cy="745602"/>
            </a:xfrm>
            <a:prstGeom prst="roundRect">
              <a:avLst>
                <a:gd name="adj" fmla="val 17879"/>
              </a:avLst>
            </a:prstGeom>
            <a:solidFill>
              <a:schemeClr val="bg1">
                <a:lumMod val="9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5" name="Rounded Rectangle 16">
              <a:extLst>
                <a:ext uri="{FF2B5EF4-FFF2-40B4-BE49-F238E27FC236}">
                  <a16:creationId xmlns:a16="http://schemas.microsoft.com/office/drawing/2014/main" id="{A6D738B1-DB19-475E-AF09-2B9395BE6BDD}"/>
                </a:ext>
              </a:extLst>
            </p:cNvPr>
            <p:cNvSpPr/>
            <p:nvPr/>
          </p:nvSpPr>
          <p:spPr>
            <a:xfrm>
              <a:off x="3287631" y="3688241"/>
              <a:ext cx="1080000" cy="261182"/>
            </a:xfrm>
            <a:custGeom>
              <a:avLst/>
              <a:gdLst/>
              <a:ahLst/>
              <a:cxnLst/>
              <a:rect l="l" t="t" r="r" b="b"/>
              <a:pathLst>
                <a:path w="1440159" h="360040">
                  <a:moveTo>
                    <a:pt x="193115" y="0"/>
                  </a:moveTo>
                  <a:lnTo>
                    <a:pt x="1247044" y="0"/>
                  </a:lnTo>
                  <a:cubicBezTo>
                    <a:pt x="1353698" y="0"/>
                    <a:pt x="1440159" y="86461"/>
                    <a:pt x="1440159" y="193115"/>
                  </a:cubicBezTo>
                  <a:lnTo>
                    <a:pt x="1440159" y="360040"/>
                  </a:lnTo>
                  <a:lnTo>
                    <a:pt x="0" y="360040"/>
                  </a:lnTo>
                  <a:lnTo>
                    <a:pt x="0" y="193115"/>
                  </a:lnTo>
                  <a:cubicBezTo>
                    <a:pt x="0" y="86461"/>
                    <a:pt x="86461" y="0"/>
                    <a:pt x="193115" y="0"/>
                  </a:cubicBezTo>
                  <a:close/>
                </a:path>
              </a:pathLst>
            </a:custGeom>
            <a:solidFill>
              <a:schemeClr val="accent6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Rounded Rectangle 55">
              <a:extLst>
                <a:ext uri="{FF2B5EF4-FFF2-40B4-BE49-F238E27FC236}">
                  <a16:creationId xmlns:a16="http://schemas.microsoft.com/office/drawing/2014/main" id="{78AF9F18-F5B4-463D-8F58-B222DA8BB0CA}"/>
                </a:ext>
              </a:extLst>
            </p:cNvPr>
            <p:cNvSpPr/>
            <p:nvPr/>
          </p:nvSpPr>
          <p:spPr>
            <a:xfrm>
              <a:off x="3331209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7" name="Rounded Rectangle 56">
              <a:extLst>
                <a:ext uri="{FF2B5EF4-FFF2-40B4-BE49-F238E27FC236}">
                  <a16:creationId xmlns:a16="http://schemas.microsoft.com/office/drawing/2014/main" id="{83B9B213-9923-4C0F-9F2F-E0414F2AE48A}"/>
                </a:ext>
              </a:extLst>
            </p:cNvPr>
            <p:cNvSpPr/>
            <p:nvPr/>
          </p:nvSpPr>
          <p:spPr>
            <a:xfrm>
              <a:off x="3626157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8" name="Rounded Rectangle 57">
              <a:extLst>
                <a:ext uri="{FF2B5EF4-FFF2-40B4-BE49-F238E27FC236}">
                  <a16:creationId xmlns:a16="http://schemas.microsoft.com/office/drawing/2014/main" id="{3CE43AF4-C14D-410F-B997-E3087E99199E}"/>
                </a:ext>
              </a:extLst>
            </p:cNvPr>
            <p:cNvSpPr/>
            <p:nvPr/>
          </p:nvSpPr>
          <p:spPr>
            <a:xfrm>
              <a:off x="3921105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9" name="Rounded Rectangle 58">
              <a:extLst>
                <a:ext uri="{FF2B5EF4-FFF2-40B4-BE49-F238E27FC236}">
                  <a16:creationId xmlns:a16="http://schemas.microsoft.com/office/drawing/2014/main" id="{EDD7EED6-631B-4A58-A39F-905E1F94BAE0}"/>
                </a:ext>
              </a:extLst>
            </p:cNvPr>
            <p:cNvSpPr/>
            <p:nvPr/>
          </p:nvSpPr>
          <p:spPr>
            <a:xfrm>
              <a:off x="4216053" y="3151639"/>
              <a:ext cx="108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EAB73ED8-6EEE-49A6-AD4A-68458E40FAA5}"/>
              </a:ext>
            </a:extLst>
          </p:cNvPr>
          <p:cNvSpPr txBox="1"/>
          <p:nvPr/>
        </p:nvSpPr>
        <p:spPr>
          <a:xfrm>
            <a:off x="1443511" y="4178391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cs typeface="Arial" pitchFamily="34" charset="0"/>
              </a:rPr>
              <a:t>2014</a:t>
            </a:r>
            <a:endParaRPr lang="ko-KR" altLang="en-US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331" name="Group 38">
            <a:extLst>
              <a:ext uri="{FF2B5EF4-FFF2-40B4-BE49-F238E27FC236}">
                <a16:creationId xmlns:a16="http://schemas.microsoft.com/office/drawing/2014/main" id="{4F1F9B97-50E9-4E00-86C6-C122F672D311}"/>
              </a:ext>
            </a:extLst>
          </p:cNvPr>
          <p:cNvGrpSpPr/>
          <p:nvPr/>
        </p:nvGrpSpPr>
        <p:grpSpPr>
          <a:xfrm>
            <a:off x="930130" y="1966577"/>
            <a:ext cx="1879803" cy="1147267"/>
            <a:chOff x="6182533" y="1433695"/>
            <a:chExt cx="1692132" cy="1147267"/>
          </a:xfrm>
        </p:grpSpPr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A5F68636-1FFE-4685-82B7-E2FEE506B50D}"/>
                </a:ext>
              </a:extLst>
            </p:cNvPr>
            <p:cNvSpPr txBox="1"/>
            <p:nvPr/>
          </p:nvSpPr>
          <p:spPr>
            <a:xfrm>
              <a:off x="6182534" y="1433695"/>
              <a:ext cx="1692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F5F1CE89-A5BA-4D09-BEDA-3B83B010AED2}"/>
                </a:ext>
              </a:extLst>
            </p:cNvPr>
            <p:cNvSpPr txBox="1"/>
            <p:nvPr/>
          </p:nvSpPr>
          <p:spPr>
            <a:xfrm>
              <a:off x="6182533" y="1749965"/>
              <a:ext cx="1692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11196</TotalTime>
  <Words>141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17</cp:revision>
  <dcterms:created xsi:type="dcterms:W3CDTF">2018-02-18T19:39:47Z</dcterms:created>
  <dcterms:modified xsi:type="dcterms:W3CDTF">2018-04-09T02:01:18Z</dcterms:modified>
</cp:coreProperties>
</file>