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1" name="Oval 123">
            <a:extLst>
              <a:ext uri="{FF2B5EF4-FFF2-40B4-BE49-F238E27FC236}">
                <a16:creationId xmlns:a16="http://schemas.microsoft.com/office/drawing/2014/main" id="{C2C29660-9A5A-404C-B990-333627900CDF}"/>
              </a:ext>
            </a:extLst>
          </p:cNvPr>
          <p:cNvSpPr/>
          <p:nvPr/>
        </p:nvSpPr>
        <p:spPr>
          <a:xfrm>
            <a:off x="9957308" y="3468064"/>
            <a:ext cx="1152000" cy="11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Block Arc 42">
            <a:extLst>
              <a:ext uri="{FF2B5EF4-FFF2-40B4-BE49-F238E27FC236}">
                <a16:creationId xmlns:a16="http://schemas.microsoft.com/office/drawing/2014/main" id="{08AB6C5D-0964-451E-8627-06FE913635C0}"/>
              </a:ext>
            </a:extLst>
          </p:cNvPr>
          <p:cNvSpPr/>
          <p:nvPr/>
        </p:nvSpPr>
        <p:spPr>
          <a:xfrm rot="5400000">
            <a:off x="2774244" y="2714931"/>
            <a:ext cx="914400" cy="914400"/>
          </a:xfrm>
          <a:prstGeom prst="blockArc">
            <a:avLst>
              <a:gd name="adj1" fmla="val 16153352"/>
              <a:gd name="adj2" fmla="val 50347"/>
              <a:gd name="adj3" fmla="val 139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3" name="Rectangle 43">
            <a:extLst>
              <a:ext uri="{FF2B5EF4-FFF2-40B4-BE49-F238E27FC236}">
                <a16:creationId xmlns:a16="http://schemas.microsoft.com/office/drawing/2014/main" id="{E2981B30-A2BB-4E44-84AA-93A353FF5B45}"/>
              </a:ext>
            </a:extLst>
          </p:cNvPr>
          <p:cNvSpPr/>
          <p:nvPr/>
        </p:nvSpPr>
        <p:spPr>
          <a:xfrm>
            <a:off x="-1" y="3502705"/>
            <a:ext cx="3244331" cy="126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Isosceles Triangle 64">
            <a:extLst>
              <a:ext uri="{FF2B5EF4-FFF2-40B4-BE49-F238E27FC236}">
                <a16:creationId xmlns:a16="http://schemas.microsoft.com/office/drawing/2014/main" id="{5CCDDEC0-4125-42F9-A968-2C0497C967A2}"/>
              </a:ext>
            </a:extLst>
          </p:cNvPr>
          <p:cNvSpPr/>
          <p:nvPr/>
        </p:nvSpPr>
        <p:spPr>
          <a:xfrm>
            <a:off x="3497469" y="2952995"/>
            <a:ext cx="258081" cy="222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Block Arc 46">
            <a:extLst>
              <a:ext uri="{FF2B5EF4-FFF2-40B4-BE49-F238E27FC236}">
                <a16:creationId xmlns:a16="http://schemas.microsoft.com/office/drawing/2014/main" id="{37779158-92EA-4AF3-86ED-3606D605EA9D}"/>
              </a:ext>
            </a:extLst>
          </p:cNvPr>
          <p:cNvSpPr/>
          <p:nvPr/>
        </p:nvSpPr>
        <p:spPr>
          <a:xfrm rot="5400000">
            <a:off x="5382527" y="2867331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6" name="Rectangle 47">
            <a:extLst>
              <a:ext uri="{FF2B5EF4-FFF2-40B4-BE49-F238E27FC236}">
                <a16:creationId xmlns:a16="http://schemas.microsoft.com/office/drawing/2014/main" id="{9A05405E-EEF1-4590-95AC-09D46C88EFF7}"/>
              </a:ext>
            </a:extLst>
          </p:cNvPr>
          <p:cNvSpPr/>
          <p:nvPr/>
        </p:nvSpPr>
        <p:spPr>
          <a:xfrm>
            <a:off x="-1" y="3655105"/>
            <a:ext cx="5841305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Rectangle 48">
            <a:extLst>
              <a:ext uri="{FF2B5EF4-FFF2-40B4-BE49-F238E27FC236}">
                <a16:creationId xmlns:a16="http://schemas.microsoft.com/office/drawing/2014/main" id="{1522EB10-417D-4EF2-B8B6-A6F5F80FE3BF}"/>
              </a:ext>
            </a:extLst>
          </p:cNvPr>
          <p:cNvSpPr/>
          <p:nvPr/>
        </p:nvSpPr>
        <p:spPr>
          <a:xfrm rot="16200000">
            <a:off x="6151758" y="3192233"/>
            <a:ext cx="166037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Isosceles Triangle 65">
            <a:extLst>
              <a:ext uri="{FF2B5EF4-FFF2-40B4-BE49-F238E27FC236}">
                <a16:creationId xmlns:a16="http://schemas.microsoft.com/office/drawing/2014/main" id="{A99D6B82-4D74-4392-9E90-79BEE5AC5989}"/>
              </a:ext>
            </a:extLst>
          </p:cNvPr>
          <p:cNvSpPr/>
          <p:nvPr/>
        </p:nvSpPr>
        <p:spPr>
          <a:xfrm>
            <a:off x="6108453" y="2963777"/>
            <a:ext cx="258081" cy="22248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Block Arc 50">
            <a:extLst>
              <a:ext uri="{FF2B5EF4-FFF2-40B4-BE49-F238E27FC236}">
                <a16:creationId xmlns:a16="http://schemas.microsoft.com/office/drawing/2014/main" id="{FA2F3CD2-CF12-4556-9F01-9DB9F68074EE}"/>
              </a:ext>
            </a:extLst>
          </p:cNvPr>
          <p:cNvSpPr/>
          <p:nvPr/>
        </p:nvSpPr>
        <p:spPr>
          <a:xfrm rot="5400000">
            <a:off x="8043376" y="3019731"/>
            <a:ext cx="914400" cy="914400"/>
          </a:xfrm>
          <a:prstGeom prst="blockArc">
            <a:avLst>
              <a:gd name="adj1" fmla="val 16260309"/>
              <a:gd name="adj2" fmla="val 21515221"/>
              <a:gd name="adj3" fmla="val 1399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0" name="Rectangle 51">
            <a:extLst>
              <a:ext uri="{FF2B5EF4-FFF2-40B4-BE49-F238E27FC236}">
                <a16:creationId xmlns:a16="http://schemas.microsoft.com/office/drawing/2014/main" id="{63B7FF0A-EBCC-4296-A944-8EA8A906404D}"/>
              </a:ext>
            </a:extLst>
          </p:cNvPr>
          <p:cNvSpPr/>
          <p:nvPr/>
        </p:nvSpPr>
        <p:spPr>
          <a:xfrm>
            <a:off x="1" y="3807505"/>
            <a:ext cx="8542848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Rectangle 52">
            <a:extLst>
              <a:ext uri="{FF2B5EF4-FFF2-40B4-BE49-F238E27FC236}">
                <a16:creationId xmlns:a16="http://schemas.microsoft.com/office/drawing/2014/main" id="{8B1647A3-2E85-4F0D-B26D-162D217915AA}"/>
              </a:ext>
            </a:extLst>
          </p:cNvPr>
          <p:cNvSpPr/>
          <p:nvPr/>
        </p:nvSpPr>
        <p:spPr>
          <a:xfrm rot="16200000">
            <a:off x="8733580" y="3275253"/>
            <a:ext cx="327314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Isosceles Triangle 66">
            <a:extLst>
              <a:ext uri="{FF2B5EF4-FFF2-40B4-BE49-F238E27FC236}">
                <a16:creationId xmlns:a16="http://schemas.microsoft.com/office/drawing/2014/main" id="{5611D2D5-20A0-450B-9F90-40CCD6328953}"/>
              </a:ext>
            </a:extLst>
          </p:cNvPr>
          <p:cNvSpPr/>
          <p:nvPr/>
        </p:nvSpPr>
        <p:spPr>
          <a:xfrm>
            <a:off x="8768196" y="2963777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Rectangle 44">
            <a:extLst>
              <a:ext uri="{FF2B5EF4-FFF2-40B4-BE49-F238E27FC236}">
                <a16:creationId xmlns:a16="http://schemas.microsoft.com/office/drawing/2014/main" id="{1E51389E-8491-4C42-9F6E-B7361C518FD1}"/>
              </a:ext>
            </a:extLst>
          </p:cNvPr>
          <p:cNvSpPr/>
          <p:nvPr/>
        </p:nvSpPr>
        <p:spPr>
          <a:xfrm>
            <a:off x="0" y="3964410"/>
            <a:ext cx="9514847" cy="1266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Isosceles Triangle 67">
            <a:extLst>
              <a:ext uri="{FF2B5EF4-FFF2-40B4-BE49-F238E27FC236}">
                <a16:creationId xmlns:a16="http://schemas.microsoft.com/office/drawing/2014/main" id="{97AE73DA-1428-46AB-A9AA-EFB475BB5B8C}"/>
              </a:ext>
            </a:extLst>
          </p:cNvPr>
          <p:cNvSpPr/>
          <p:nvPr/>
        </p:nvSpPr>
        <p:spPr>
          <a:xfrm rot="5400000">
            <a:off x="9464416" y="3916481"/>
            <a:ext cx="258081" cy="22248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Block Arc 61">
            <a:extLst>
              <a:ext uri="{FF2B5EF4-FFF2-40B4-BE49-F238E27FC236}">
                <a16:creationId xmlns:a16="http://schemas.microsoft.com/office/drawing/2014/main" id="{40671A28-6A89-4DC8-A0DB-FE46708A98BF}"/>
              </a:ext>
            </a:extLst>
          </p:cNvPr>
          <p:cNvSpPr/>
          <p:nvPr/>
        </p:nvSpPr>
        <p:spPr>
          <a:xfrm rot="16200000" flipV="1">
            <a:off x="8048815" y="4119059"/>
            <a:ext cx="914400" cy="914400"/>
          </a:xfrm>
          <a:prstGeom prst="blockArc">
            <a:avLst>
              <a:gd name="adj1" fmla="val 16260309"/>
              <a:gd name="adj2" fmla="val 110065"/>
              <a:gd name="adj3" fmla="val 139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6" name="Rectangle 62">
            <a:extLst>
              <a:ext uri="{FF2B5EF4-FFF2-40B4-BE49-F238E27FC236}">
                <a16:creationId xmlns:a16="http://schemas.microsoft.com/office/drawing/2014/main" id="{325B4FF3-3DA2-415B-AF48-2E3312BCAE2F}"/>
              </a:ext>
            </a:extLst>
          </p:cNvPr>
          <p:cNvSpPr/>
          <p:nvPr/>
        </p:nvSpPr>
        <p:spPr>
          <a:xfrm flipV="1">
            <a:off x="1" y="4119059"/>
            <a:ext cx="8506848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Rectangle 63">
            <a:extLst>
              <a:ext uri="{FF2B5EF4-FFF2-40B4-BE49-F238E27FC236}">
                <a16:creationId xmlns:a16="http://schemas.microsoft.com/office/drawing/2014/main" id="{C3928CB6-E196-4E7B-93E8-54488CF6967B}"/>
              </a:ext>
            </a:extLst>
          </p:cNvPr>
          <p:cNvSpPr/>
          <p:nvPr/>
        </p:nvSpPr>
        <p:spPr>
          <a:xfrm rot="16200000">
            <a:off x="8733580" y="4653889"/>
            <a:ext cx="327314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Isosceles Triangle 68">
            <a:extLst>
              <a:ext uri="{FF2B5EF4-FFF2-40B4-BE49-F238E27FC236}">
                <a16:creationId xmlns:a16="http://schemas.microsoft.com/office/drawing/2014/main" id="{E0FFAE26-B1C5-4A41-AA38-491C7B05685D}"/>
              </a:ext>
            </a:extLst>
          </p:cNvPr>
          <p:cNvSpPr/>
          <p:nvPr/>
        </p:nvSpPr>
        <p:spPr>
          <a:xfrm rot="10800000">
            <a:off x="8768196" y="4869184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Block Arc 57">
            <a:extLst>
              <a:ext uri="{FF2B5EF4-FFF2-40B4-BE49-F238E27FC236}">
                <a16:creationId xmlns:a16="http://schemas.microsoft.com/office/drawing/2014/main" id="{0CA4AF96-7585-471F-8E45-5F80845B942D}"/>
              </a:ext>
            </a:extLst>
          </p:cNvPr>
          <p:cNvSpPr/>
          <p:nvPr/>
        </p:nvSpPr>
        <p:spPr>
          <a:xfrm rot="16200000" flipV="1">
            <a:off x="5383690" y="4276394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0" name="Rectangle 58">
            <a:extLst>
              <a:ext uri="{FF2B5EF4-FFF2-40B4-BE49-F238E27FC236}">
                <a16:creationId xmlns:a16="http://schemas.microsoft.com/office/drawing/2014/main" id="{1BA8CE48-31C2-435B-A53A-11FBD3B12091}"/>
              </a:ext>
            </a:extLst>
          </p:cNvPr>
          <p:cNvSpPr/>
          <p:nvPr/>
        </p:nvSpPr>
        <p:spPr>
          <a:xfrm flipV="1">
            <a:off x="-1" y="4276394"/>
            <a:ext cx="5841305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Rectangle 59">
            <a:extLst>
              <a:ext uri="{FF2B5EF4-FFF2-40B4-BE49-F238E27FC236}">
                <a16:creationId xmlns:a16="http://schemas.microsoft.com/office/drawing/2014/main" id="{E664BCBE-E0D5-45D2-96A6-76DB51356171}"/>
              </a:ext>
            </a:extLst>
          </p:cNvPr>
          <p:cNvSpPr/>
          <p:nvPr/>
        </p:nvSpPr>
        <p:spPr>
          <a:xfrm rot="16200000">
            <a:off x="6158776" y="4736047"/>
            <a:ext cx="152002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Isosceles Triangle 69">
            <a:extLst>
              <a:ext uri="{FF2B5EF4-FFF2-40B4-BE49-F238E27FC236}">
                <a16:creationId xmlns:a16="http://schemas.microsoft.com/office/drawing/2014/main" id="{CCA645F8-AAE5-4125-A60F-DFF51BD38C55}"/>
              </a:ext>
            </a:extLst>
          </p:cNvPr>
          <p:cNvSpPr/>
          <p:nvPr/>
        </p:nvSpPr>
        <p:spPr>
          <a:xfrm rot="10800000">
            <a:off x="6115131" y="4875416"/>
            <a:ext cx="258081" cy="22248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Block Arc 54">
            <a:extLst>
              <a:ext uri="{FF2B5EF4-FFF2-40B4-BE49-F238E27FC236}">
                <a16:creationId xmlns:a16="http://schemas.microsoft.com/office/drawing/2014/main" id="{5596FD41-BD5E-422D-A85D-5F3CE459ACBF}"/>
              </a:ext>
            </a:extLst>
          </p:cNvPr>
          <p:cNvSpPr/>
          <p:nvPr/>
        </p:nvSpPr>
        <p:spPr>
          <a:xfrm rot="16200000" flipV="1">
            <a:off x="2774244" y="4435413"/>
            <a:ext cx="914400" cy="914400"/>
          </a:xfrm>
          <a:prstGeom prst="blockArc">
            <a:avLst>
              <a:gd name="adj1" fmla="val 16153352"/>
              <a:gd name="adj2" fmla="val 21526963"/>
              <a:gd name="adj3" fmla="val 138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4" name="Rectangle 55">
            <a:extLst>
              <a:ext uri="{FF2B5EF4-FFF2-40B4-BE49-F238E27FC236}">
                <a16:creationId xmlns:a16="http://schemas.microsoft.com/office/drawing/2014/main" id="{2522E43F-18E0-4450-BB78-23FE2847E65C}"/>
              </a:ext>
            </a:extLst>
          </p:cNvPr>
          <p:cNvSpPr/>
          <p:nvPr/>
        </p:nvSpPr>
        <p:spPr>
          <a:xfrm flipV="1">
            <a:off x="0" y="4435412"/>
            <a:ext cx="3244331" cy="126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Isosceles Triangle 70">
            <a:extLst>
              <a:ext uri="{FF2B5EF4-FFF2-40B4-BE49-F238E27FC236}">
                <a16:creationId xmlns:a16="http://schemas.microsoft.com/office/drawing/2014/main" id="{88D38B20-C5FA-460E-9830-9BA803336115}"/>
              </a:ext>
            </a:extLst>
          </p:cNvPr>
          <p:cNvSpPr/>
          <p:nvPr/>
        </p:nvSpPr>
        <p:spPr>
          <a:xfrm rot="10800000">
            <a:off x="3497469" y="4875361"/>
            <a:ext cx="258081" cy="222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Oval 71">
            <a:extLst>
              <a:ext uri="{FF2B5EF4-FFF2-40B4-BE49-F238E27FC236}">
                <a16:creationId xmlns:a16="http://schemas.microsoft.com/office/drawing/2014/main" id="{939A1606-2AA6-4F0E-9B8F-ACB809061982}"/>
              </a:ext>
            </a:extLst>
          </p:cNvPr>
          <p:cNvSpPr/>
          <p:nvPr/>
        </p:nvSpPr>
        <p:spPr>
          <a:xfrm>
            <a:off x="3188437" y="5199038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Oval 72">
            <a:extLst>
              <a:ext uri="{FF2B5EF4-FFF2-40B4-BE49-F238E27FC236}">
                <a16:creationId xmlns:a16="http://schemas.microsoft.com/office/drawing/2014/main" id="{F218C11C-D1F6-482E-9C8E-5E2E22E2D55A}"/>
              </a:ext>
            </a:extLst>
          </p:cNvPr>
          <p:cNvSpPr/>
          <p:nvPr/>
        </p:nvSpPr>
        <p:spPr>
          <a:xfrm>
            <a:off x="3188437" y="2045644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Oval 73">
            <a:extLst>
              <a:ext uri="{FF2B5EF4-FFF2-40B4-BE49-F238E27FC236}">
                <a16:creationId xmlns:a16="http://schemas.microsoft.com/office/drawing/2014/main" id="{41DCBB96-1B7E-4F67-BB29-2D55B1358D5A}"/>
              </a:ext>
            </a:extLst>
          </p:cNvPr>
          <p:cNvSpPr/>
          <p:nvPr/>
        </p:nvSpPr>
        <p:spPr>
          <a:xfrm>
            <a:off x="5841305" y="2045644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Oval 74">
            <a:extLst>
              <a:ext uri="{FF2B5EF4-FFF2-40B4-BE49-F238E27FC236}">
                <a16:creationId xmlns:a16="http://schemas.microsoft.com/office/drawing/2014/main" id="{40EDC2B3-3BA7-48D1-97AE-D48CCDFEF9D3}"/>
              </a:ext>
            </a:extLst>
          </p:cNvPr>
          <p:cNvSpPr/>
          <p:nvPr/>
        </p:nvSpPr>
        <p:spPr>
          <a:xfrm>
            <a:off x="8494173" y="2045644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Oval 75">
            <a:extLst>
              <a:ext uri="{FF2B5EF4-FFF2-40B4-BE49-F238E27FC236}">
                <a16:creationId xmlns:a16="http://schemas.microsoft.com/office/drawing/2014/main" id="{15EC66C7-1703-4777-AEAF-6291FF4FF05C}"/>
              </a:ext>
            </a:extLst>
          </p:cNvPr>
          <p:cNvSpPr/>
          <p:nvPr/>
        </p:nvSpPr>
        <p:spPr>
          <a:xfrm>
            <a:off x="5841305" y="5199038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Oval 76">
            <a:extLst>
              <a:ext uri="{FF2B5EF4-FFF2-40B4-BE49-F238E27FC236}">
                <a16:creationId xmlns:a16="http://schemas.microsoft.com/office/drawing/2014/main" id="{95C41CCB-17D4-4ED4-A976-9C470B606C66}"/>
              </a:ext>
            </a:extLst>
          </p:cNvPr>
          <p:cNvSpPr/>
          <p:nvPr/>
        </p:nvSpPr>
        <p:spPr>
          <a:xfrm>
            <a:off x="8494173" y="5199038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2" name="Group 83">
            <a:extLst>
              <a:ext uri="{FF2B5EF4-FFF2-40B4-BE49-F238E27FC236}">
                <a16:creationId xmlns:a16="http://schemas.microsoft.com/office/drawing/2014/main" id="{B0854FBC-B7F2-4E3A-8F0A-7378F92182B3}"/>
              </a:ext>
            </a:extLst>
          </p:cNvPr>
          <p:cNvGrpSpPr/>
          <p:nvPr/>
        </p:nvGrpSpPr>
        <p:grpSpPr>
          <a:xfrm>
            <a:off x="9732775" y="4680056"/>
            <a:ext cx="1601067" cy="678649"/>
            <a:chOff x="1391543" y="3698889"/>
            <a:chExt cx="1601067" cy="678649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EF8F40AE-B79A-41FA-95A6-209083F7774E}"/>
                </a:ext>
              </a:extLst>
            </p:cNvPr>
            <p:cNvSpPr txBox="1"/>
            <p:nvPr/>
          </p:nvSpPr>
          <p:spPr>
            <a:xfrm>
              <a:off x="1391543" y="3698889"/>
              <a:ext cx="159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32A924E1-0C8A-4BFF-B00E-DE07F724F18E}"/>
                </a:ext>
              </a:extLst>
            </p:cNvPr>
            <p:cNvSpPr txBox="1"/>
            <p:nvPr/>
          </p:nvSpPr>
          <p:spPr>
            <a:xfrm>
              <a:off x="1401068" y="391587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5" name="Group 86">
            <a:extLst>
              <a:ext uri="{FF2B5EF4-FFF2-40B4-BE49-F238E27FC236}">
                <a16:creationId xmlns:a16="http://schemas.microsoft.com/office/drawing/2014/main" id="{EE14C12D-D800-48FD-A0F2-9819ED80C76B}"/>
              </a:ext>
            </a:extLst>
          </p:cNvPr>
          <p:cNvGrpSpPr/>
          <p:nvPr/>
        </p:nvGrpSpPr>
        <p:grpSpPr>
          <a:xfrm>
            <a:off x="6787023" y="1916231"/>
            <a:ext cx="1609587" cy="1107996"/>
            <a:chOff x="2717227" y="4009798"/>
            <a:chExt cx="1314570" cy="1107996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03681BF-AE31-4E89-867F-B257867C5ED7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780DCC-2FFE-425C-B37F-7AF7FBAE87F4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8" name="Group 90">
            <a:extLst>
              <a:ext uri="{FF2B5EF4-FFF2-40B4-BE49-F238E27FC236}">
                <a16:creationId xmlns:a16="http://schemas.microsoft.com/office/drawing/2014/main" id="{9704497B-EB62-47FC-AEBF-89B3243169AB}"/>
              </a:ext>
            </a:extLst>
          </p:cNvPr>
          <p:cNvGrpSpPr/>
          <p:nvPr/>
        </p:nvGrpSpPr>
        <p:grpSpPr>
          <a:xfrm>
            <a:off x="4084946" y="1916231"/>
            <a:ext cx="1609587" cy="1107996"/>
            <a:chOff x="2717227" y="4009798"/>
            <a:chExt cx="1314570" cy="1107996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7A5BDBD8-18F5-4092-BEB7-6FA0F0D2E1B8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CF669B8B-A338-4B13-9D96-AEA779CF986B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1" name="Group 93">
            <a:extLst>
              <a:ext uri="{FF2B5EF4-FFF2-40B4-BE49-F238E27FC236}">
                <a16:creationId xmlns:a16="http://schemas.microsoft.com/office/drawing/2014/main" id="{67F92167-AC41-4D2C-A794-AD7BDBEB7770}"/>
              </a:ext>
            </a:extLst>
          </p:cNvPr>
          <p:cNvGrpSpPr/>
          <p:nvPr/>
        </p:nvGrpSpPr>
        <p:grpSpPr>
          <a:xfrm>
            <a:off x="1441988" y="1916231"/>
            <a:ext cx="1609587" cy="1107996"/>
            <a:chOff x="2717227" y="4009798"/>
            <a:chExt cx="1314570" cy="1107996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69D1C382-F874-4469-B2CD-E68909A5900A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2418A86-5206-46D5-BCEF-A9CF189E93E0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4" name="Group 96">
            <a:extLst>
              <a:ext uri="{FF2B5EF4-FFF2-40B4-BE49-F238E27FC236}">
                <a16:creationId xmlns:a16="http://schemas.microsoft.com/office/drawing/2014/main" id="{8485B9C3-D1FB-4334-AA81-4313A75B2C1B}"/>
              </a:ext>
            </a:extLst>
          </p:cNvPr>
          <p:cNvGrpSpPr/>
          <p:nvPr/>
        </p:nvGrpSpPr>
        <p:grpSpPr>
          <a:xfrm>
            <a:off x="6787023" y="5025788"/>
            <a:ext cx="1609587" cy="1107996"/>
            <a:chOff x="2717227" y="4009798"/>
            <a:chExt cx="1314570" cy="1107996"/>
          </a:xfrm>
        </p:grpSpPr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62CC2DD9-C052-439F-81F5-806288869061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2C982B47-B4E2-4370-B018-310E1A183965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7" name="Group 99">
            <a:extLst>
              <a:ext uri="{FF2B5EF4-FFF2-40B4-BE49-F238E27FC236}">
                <a16:creationId xmlns:a16="http://schemas.microsoft.com/office/drawing/2014/main" id="{935F22E7-8194-4A88-88DC-E0E3D3B3B00A}"/>
              </a:ext>
            </a:extLst>
          </p:cNvPr>
          <p:cNvGrpSpPr/>
          <p:nvPr/>
        </p:nvGrpSpPr>
        <p:grpSpPr>
          <a:xfrm>
            <a:off x="4084946" y="5025788"/>
            <a:ext cx="1609587" cy="1107996"/>
            <a:chOff x="2717227" y="4009798"/>
            <a:chExt cx="1314570" cy="1107996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0D67D0DE-7FB5-4B0E-9A0D-7662EB3479B7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2EF1A9E3-382D-4E85-8E2D-DF0F296E7392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0" name="Group 102">
            <a:extLst>
              <a:ext uri="{FF2B5EF4-FFF2-40B4-BE49-F238E27FC236}">
                <a16:creationId xmlns:a16="http://schemas.microsoft.com/office/drawing/2014/main" id="{D175A71D-8797-4342-A4C4-BF6C350A8A46}"/>
              </a:ext>
            </a:extLst>
          </p:cNvPr>
          <p:cNvGrpSpPr/>
          <p:nvPr/>
        </p:nvGrpSpPr>
        <p:grpSpPr>
          <a:xfrm>
            <a:off x="1441988" y="5025788"/>
            <a:ext cx="1609587" cy="1107996"/>
            <a:chOff x="2717227" y="4009798"/>
            <a:chExt cx="1314570" cy="1107996"/>
          </a:xfrm>
        </p:grpSpPr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844B187-6BE9-4E4C-9F47-A93D8289F4D3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 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14BE8963-2B17-43A2-9D7E-89FA6FE7334D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3" name="Heart 17">
            <a:extLst>
              <a:ext uri="{FF2B5EF4-FFF2-40B4-BE49-F238E27FC236}">
                <a16:creationId xmlns:a16="http://schemas.microsoft.com/office/drawing/2014/main" id="{AE305FBF-B603-494F-8E78-DE9B73ADC524}"/>
              </a:ext>
            </a:extLst>
          </p:cNvPr>
          <p:cNvSpPr/>
          <p:nvPr/>
        </p:nvSpPr>
        <p:spPr>
          <a:xfrm>
            <a:off x="10254042" y="3810523"/>
            <a:ext cx="572203" cy="56102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4" name="Rounded Rectangle 25">
            <a:extLst>
              <a:ext uri="{FF2B5EF4-FFF2-40B4-BE49-F238E27FC236}">
                <a16:creationId xmlns:a16="http://schemas.microsoft.com/office/drawing/2014/main" id="{08259E77-E2DD-4F04-B675-B1A006D117ED}"/>
              </a:ext>
            </a:extLst>
          </p:cNvPr>
          <p:cNvSpPr/>
          <p:nvPr/>
        </p:nvSpPr>
        <p:spPr>
          <a:xfrm>
            <a:off x="3429438" y="5469523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5" name="Chord 32">
            <a:extLst>
              <a:ext uri="{FF2B5EF4-FFF2-40B4-BE49-F238E27FC236}">
                <a16:creationId xmlns:a16="http://schemas.microsoft.com/office/drawing/2014/main" id="{E6BA61BE-03FA-4886-AC2A-9998737535E4}"/>
              </a:ext>
            </a:extLst>
          </p:cNvPr>
          <p:cNvSpPr/>
          <p:nvPr/>
        </p:nvSpPr>
        <p:spPr>
          <a:xfrm>
            <a:off x="3417390" y="2268724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6" name="Rounded Rectangle 40">
            <a:extLst>
              <a:ext uri="{FF2B5EF4-FFF2-40B4-BE49-F238E27FC236}">
                <a16:creationId xmlns:a16="http://schemas.microsoft.com/office/drawing/2014/main" id="{25AB1863-B711-4837-A30A-768841D3EF7B}"/>
              </a:ext>
            </a:extLst>
          </p:cNvPr>
          <p:cNvSpPr/>
          <p:nvPr/>
        </p:nvSpPr>
        <p:spPr>
          <a:xfrm rot="2942052">
            <a:off x="6097793" y="2287037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7" name="Rounded Rectangle 17">
            <a:extLst>
              <a:ext uri="{FF2B5EF4-FFF2-40B4-BE49-F238E27FC236}">
                <a16:creationId xmlns:a16="http://schemas.microsoft.com/office/drawing/2014/main" id="{C0B3380A-BAC6-4E31-A120-0F1FE725D754}"/>
              </a:ext>
            </a:extLst>
          </p:cNvPr>
          <p:cNvSpPr>
            <a:spLocks noChangeAspect="1"/>
          </p:cNvSpPr>
          <p:nvPr/>
        </p:nvSpPr>
        <p:spPr>
          <a:xfrm>
            <a:off x="8800015" y="2240620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8" name="Oval 25">
            <a:extLst>
              <a:ext uri="{FF2B5EF4-FFF2-40B4-BE49-F238E27FC236}">
                <a16:creationId xmlns:a16="http://schemas.microsoft.com/office/drawing/2014/main" id="{86A32CD6-BEB4-43E4-B94C-4F1D37955779}"/>
              </a:ext>
            </a:extLst>
          </p:cNvPr>
          <p:cNvSpPr>
            <a:spLocks noChangeAspect="1"/>
          </p:cNvSpPr>
          <p:nvPr/>
        </p:nvSpPr>
        <p:spPr>
          <a:xfrm>
            <a:off x="8733391" y="5423584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9" name="Trapezoid 28">
            <a:extLst>
              <a:ext uri="{FF2B5EF4-FFF2-40B4-BE49-F238E27FC236}">
                <a16:creationId xmlns:a16="http://schemas.microsoft.com/office/drawing/2014/main" id="{FA2AA5E0-EA2B-4518-9615-293F8CA64A70}"/>
              </a:ext>
            </a:extLst>
          </p:cNvPr>
          <p:cNvSpPr>
            <a:spLocks noChangeAspect="1"/>
          </p:cNvSpPr>
          <p:nvPr/>
        </p:nvSpPr>
        <p:spPr>
          <a:xfrm>
            <a:off x="6105405" y="5391191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11170</TotalTime>
  <Words>103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17</cp:revision>
  <dcterms:created xsi:type="dcterms:W3CDTF">2018-02-18T19:39:47Z</dcterms:created>
  <dcterms:modified xsi:type="dcterms:W3CDTF">2018-04-25T07:34:42Z</dcterms:modified>
</cp:coreProperties>
</file>