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37" name="Group 12">
            <a:extLst>
              <a:ext uri="{FF2B5EF4-FFF2-40B4-BE49-F238E27FC236}">
                <a16:creationId xmlns:a16="http://schemas.microsoft.com/office/drawing/2014/main" id="{E74615C0-8AE8-459D-90AB-6E0790CDC7A0}"/>
              </a:ext>
            </a:extLst>
          </p:cNvPr>
          <p:cNvGrpSpPr/>
          <p:nvPr/>
        </p:nvGrpSpPr>
        <p:grpSpPr>
          <a:xfrm>
            <a:off x="6091072" y="2153052"/>
            <a:ext cx="6104901" cy="3704733"/>
            <a:chOff x="4567071" y="1844824"/>
            <a:chExt cx="6113041" cy="3704733"/>
          </a:xfrm>
        </p:grpSpPr>
        <p:sp>
          <p:nvSpPr>
            <p:cNvPr id="138" name="Rectangle 4">
              <a:extLst>
                <a:ext uri="{FF2B5EF4-FFF2-40B4-BE49-F238E27FC236}">
                  <a16:creationId xmlns:a16="http://schemas.microsoft.com/office/drawing/2014/main" id="{D74C22DF-4EEF-4A0E-ABAC-11F321553ED6}"/>
                </a:ext>
              </a:extLst>
            </p:cNvPr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4">
              <a:extLst>
                <a:ext uri="{FF2B5EF4-FFF2-40B4-BE49-F238E27FC236}">
                  <a16:creationId xmlns:a16="http://schemas.microsoft.com/office/drawing/2014/main" id="{5C405B62-2222-4211-BAE2-BB5BEECBC432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0F53BDC8-BB47-4B88-A424-138575831493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 4">
              <a:extLst>
                <a:ext uri="{FF2B5EF4-FFF2-40B4-BE49-F238E27FC236}">
                  <a16:creationId xmlns:a16="http://schemas.microsoft.com/office/drawing/2014/main" id="{C32D694A-4F8E-4667-BD37-3A1CDD8D4AD9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89A65409-85A6-451B-A3FC-647C85BC3EB4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7">
              <a:extLst>
                <a:ext uri="{FF2B5EF4-FFF2-40B4-BE49-F238E27FC236}">
                  <a16:creationId xmlns:a16="http://schemas.microsoft.com/office/drawing/2014/main" id="{1EBE4FE3-DFAB-4EE0-87EC-D5D8D2DD3BE4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EA990B07-924D-4072-BF5F-799450FC5D40}"/>
                </a:ext>
              </a:extLst>
            </p:cNvPr>
            <p:cNvSpPr/>
            <p:nvPr/>
          </p:nvSpPr>
          <p:spPr>
            <a:xfrm>
              <a:off x="6228184" y="4673848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4">
              <a:extLst>
                <a:ext uri="{FF2B5EF4-FFF2-40B4-BE49-F238E27FC236}">
                  <a16:creationId xmlns:a16="http://schemas.microsoft.com/office/drawing/2014/main" id="{C78DE2E4-F64B-45EE-86DC-664FCD4A30D7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3">
            <a:extLst>
              <a:ext uri="{FF2B5EF4-FFF2-40B4-BE49-F238E27FC236}">
                <a16:creationId xmlns:a16="http://schemas.microsoft.com/office/drawing/2014/main" id="{82BC4138-5994-42FC-A239-BE0C45AF5050}"/>
              </a:ext>
            </a:extLst>
          </p:cNvPr>
          <p:cNvGrpSpPr/>
          <p:nvPr/>
        </p:nvGrpSpPr>
        <p:grpSpPr>
          <a:xfrm flipH="1">
            <a:off x="2019" y="2162473"/>
            <a:ext cx="6114323" cy="3702808"/>
            <a:chOff x="4474601" y="1837871"/>
            <a:chExt cx="6121796" cy="3702808"/>
          </a:xfrm>
        </p:grpSpPr>
        <p:sp>
          <p:nvSpPr>
            <p:cNvPr id="147" name="Rectangle 4">
              <a:extLst>
                <a:ext uri="{FF2B5EF4-FFF2-40B4-BE49-F238E27FC236}">
                  <a16:creationId xmlns:a16="http://schemas.microsoft.com/office/drawing/2014/main" id="{8533AFF7-CA26-4BF6-8632-7EEAEF16153F}"/>
                </a:ext>
              </a:extLst>
            </p:cNvPr>
            <p:cNvSpPr/>
            <p:nvPr/>
          </p:nvSpPr>
          <p:spPr>
            <a:xfrm>
              <a:off x="448840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4">
              <a:extLst>
                <a:ext uri="{FF2B5EF4-FFF2-40B4-BE49-F238E27FC236}">
                  <a16:creationId xmlns:a16="http://schemas.microsoft.com/office/drawing/2014/main" id="{2750980E-26D9-4BEA-A813-CB0ACA2952C6}"/>
                </a:ext>
              </a:extLst>
            </p:cNvPr>
            <p:cNvSpPr/>
            <p:nvPr/>
          </p:nvSpPr>
          <p:spPr>
            <a:xfrm>
              <a:off x="447952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6">
              <a:extLst>
                <a:ext uri="{FF2B5EF4-FFF2-40B4-BE49-F238E27FC236}">
                  <a16:creationId xmlns:a16="http://schemas.microsoft.com/office/drawing/2014/main" id="{65F28CE2-40D6-419D-8C77-A87FD2E05527}"/>
                </a:ext>
              </a:extLst>
            </p:cNvPr>
            <p:cNvSpPr/>
            <p:nvPr/>
          </p:nvSpPr>
          <p:spPr>
            <a:xfrm rot="10800000">
              <a:off x="6144963" y="1844824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4">
              <a:extLst>
                <a:ext uri="{FF2B5EF4-FFF2-40B4-BE49-F238E27FC236}">
                  <a16:creationId xmlns:a16="http://schemas.microsoft.com/office/drawing/2014/main" id="{9C925EAA-989F-4D70-8232-93EAACC9E7E3}"/>
                </a:ext>
              </a:extLst>
            </p:cNvPr>
            <p:cNvSpPr/>
            <p:nvPr/>
          </p:nvSpPr>
          <p:spPr>
            <a:xfrm>
              <a:off x="4485442" y="1837871"/>
              <a:ext cx="1670406" cy="1829838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20343 h 1829838"/>
                <a:gd name="connsiteX1" fmla="*/ 1660710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70406"/>
                <a:gd name="connsiteY0" fmla="*/ 1720343 h 1829838"/>
                <a:gd name="connsiteX1" fmla="*/ 1669865 w 1670406"/>
                <a:gd name="connsiteY1" fmla="*/ 0 h 1829838"/>
                <a:gd name="connsiteX2" fmla="*/ 1668022 w 1670406"/>
                <a:gd name="connsiteY2" fmla="*/ 862171 h 1829838"/>
                <a:gd name="connsiteX3" fmla="*/ 35511 w 1670406"/>
                <a:gd name="connsiteY3" fmla="*/ 1829838 h 1829838"/>
                <a:gd name="connsiteX4" fmla="*/ 0 w 1670406"/>
                <a:gd name="connsiteY4" fmla="*/ 1720343 h 182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6" h="1829838">
                  <a:moveTo>
                    <a:pt x="0" y="1720343"/>
                  </a:moveTo>
                  <a:lnTo>
                    <a:pt x="1669865" y="0"/>
                  </a:lnTo>
                  <a:cubicBezTo>
                    <a:pt x="1672302" y="287390"/>
                    <a:pt x="1665585" y="574781"/>
                    <a:pt x="1668022" y="862171"/>
                  </a:cubicBezTo>
                  <a:lnTo>
                    <a:pt x="35511" y="1829838"/>
                  </a:lnTo>
                  <a:lnTo>
                    <a:pt x="0" y="1720343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18">
              <a:extLst>
                <a:ext uri="{FF2B5EF4-FFF2-40B4-BE49-F238E27FC236}">
                  <a16:creationId xmlns:a16="http://schemas.microsoft.com/office/drawing/2014/main" id="{072E9F92-3BED-4B6D-BCEA-A1F20484B92F}"/>
                </a:ext>
              </a:extLst>
            </p:cNvPr>
            <p:cNvSpPr/>
            <p:nvPr/>
          </p:nvSpPr>
          <p:spPr>
            <a:xfrm rot="10800000">
              <a:off x="6144962" y="2787832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19">
              <a:extLst>
                <a:ext uri="{FF2B5EF4-FFF2-40B4-BE49-F238E27FC236}">
                  <a16:creationId xmlns:a16="http://schemas.microsoft.com/office/drawing/2014/main" id="{8CC8DFD6-9DB6-449E-A9CC-CD533B7B7AC1}"/>
                </a:ext>
              </a:extLst>
            </p:cNvPr>
            <p:cNvSpPr/>
            <p:nvPr/>
          </p:nvSpPr>
          <p:spPr>
            <a:xfrm rot="10800000">
              <a:off x="6135715" y="3730840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20">
              <a:extLst>
                <a:ext uri="{FF2B5EF4-FFF2-40B4-BE49-F238E27FC236}">
                  <a16:creationId xmlns:a16="http://schemas.microsoft.com/office/drawing/2014/main" id="{612264AA-FA58-438F-B687-15F7E02DB1EF}"/>
                </a:ext>
              </a:extLst>
            </p:cNvPr>
            <p:cNvSpPr/>
            <p:nvPr/>
          </p:nvSpPr>
          <p:spPr>
            <a:xfrm rot="10800000">
              <a:off x="6135715" y="4673848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4">
              <a:extLst>
                <a:ext uri="{FF2B5EF4-FFF2-40B4-BE49-F238E27FC236}">
                  <a16:creationId xmlns:a16="http://schemas.microsoft.com/office/drawing/2014/main" id="{E492CA46-5C25-4BB5-B169-4E68A28E8E1F}"/>
                </a:ext>
              </a:extLst>
            </p:cNvPr>
            <p:cNvSpPr/>
            <p:nvPr/>
          </p:nvSpPr>
          <p:spPr>
            <a:xfrm>
              <a:off x="447460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85778"/>
                <a:gd name="connsiteY0" fmla="*/ 905521 h 1002679"/>
                <a:gd name="connsiteX1" fmla="*/ 1678467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78467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5" name="Group 24">
            <a:extLst>
              <a:ext uri="{FF2B5EF4-FFF2-40B4-BE49-F238E27FC236}">
                <a16:creationId xmlns:a16="http://schemas.microsoft.com/office/drawing/2014/main" id="{8CD9A86D-8611-4258-8A5A-BACB3D1BF93A}"/>
              </a:ext>
            </a:extLst>
          </p:cNvPr>
          <p:cNvGrpSpPr/>
          <p:nvPr/>
        </p:nvGrpSpPr>
        <p:grpSpPr>
          <a:xfrm>
            <a:off x="7944258" y="2242721"/>
            <a:ext cx="3434935" cy="677511"/>
            <a:chOff x="6417575" y="2011204"/>
            <a:chExt cx="2232250" cy="64884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03BD5C-AE96-4A76-9646-79718500B8D7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462D0D1-4620-4590-BFB9-E848C81C18D3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27">
            <a:extLst>
              <a:ext uri="{FF2B5EF4-FFF2-40B4-BE49-F238E27FC236}">
                <a16:creationId xmlns:a16="http://schemas.microsoft.com/office/drawing/2014/main" id="{3BF27FDC-7397-4667-9804-80DA2766150C}"/>
              </a:ext>
            </a:extLst>
          </p:cNvPr>
          <p:cNvGrpSpPr/>
          <p:nvPr/>
        </p:nvGrpSpPr>
        <p:grpSpPr>
          <a:xfrm>
            <a:off x="7944259" y="3193871"/>
            <a:ext cx="3434935" cy="677511"/>
            <a:chOff x="6417575" y="2011204"/>
            <a:chExt cx="2232250" cy="64884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BB26CAF-FC8B-4AF3-8118-1EDA09BFD5B2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97FDD02-25F2-4403-B800-FA644BD9AED4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Group 30">
            <a:extLst>
              <a:ext uri="{FF2B5EF4-FFF2-40B4-BE49-F238E27FC236}">
                <a16:creationId xmlns:a16="http://schemas.microsoft.com/office/drawing/2014/main" id="{3CBC17AC-17E8-4C96-AAB3-39D11B2325AC}"/>
              </a:ext>
            </a:extLst>
          </p:cNvPr>
          <p:cNvGrpSpPr/>
          <p:nvPr/>
        </p:nvGrpSpPr>
        <p:grpSpPr>
          <a:xfrm>
            <a:off x="7944260" y="4136143"/>
            <a:ext cx="3434935" cy="677511"/>
            <a:chOff x="6417575" y="2011204"/>
            <a:chExt cx="2232250" cy="64884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0B2C43-EC95-4678-B4AD-19E04C00291C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8B9D0EC-55A7-4AED-932A-DF0ACF1F50D2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33">
            <a:extLst>
              <a:ext uri="{FF2B5EF4-FFF2-40B4-BE49-F238E27FC236}">
                <a16:creationId xmlns:a16="http://schemas.microsoft.com/office/drawing/2014/main" id="{C912E047-3F5F-498D-B2A0-C2F8F31F92D2}"/>
              </a:ext>
            </a:extLst>
          </p:cNvPr>
          <p:cNvGrpSpPr/>
          <p:nvPr/>
        </p:nvGrpSpPr>
        <p:grpSpPr>
          <a:xfrm>
            <a:off x="7944261" y="5078415"/>
            <a:ext cx="3434935" cy="677511"/>
            <a:chOff x="6417575" y="2011204"/>
            <a:chExt cx="2232250" cy="64884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755C541-BBA0-40D7-9054-C84DFF36F9F1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BEA8C01-9996-455E-88CB-85807407976B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36">
            <a:extLst>
              <a:ext uri="{FF2B5EF4-FFF2-40B4-BE49-F238E27FC236}">
                <a16:creationId xmlns:a16="http://schemas.microsoft.com/office/drawing/2014/main" id="{9042153C-CDF3-4BD3-9766-5F50EB1258B9}"/>
              </a:ext>
            </a:extLst>
          </p:cNvPr>
          <p:cNvGrpSpPr/>
          <p:nvPr/>
        </p:nvGrpSpPr>
        <p:grpSpPr>
          <a:xfrm>
            <a:off x="796352" y="2263333"/>
            <a:ext cx="3376706" cy="677511"/>
            <a:chOff x="6417575" y="2011204"/>
            <a:chExt cx="2232250" cy="648845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80B5919-4B25-4C9D-BD3F-FCFA581142EC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629384C-BFEB-402A-93DB-D2F7290DE84C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Group 39">
            <a:extLst>
              <a:ext uri="{FF2B5EF4-FFF2-40B4-BE49-F238E27FC236}">
                <a16:creationId xmlns:a16="http://schemas.microsoft.com/office/drawing/2014/main" id="{58DE2B8E-BA48-4372-8E7C-5CCC0CC63B13}"/>
              </a:ext>
            </a:extLst>
          </p:cNvPr>
          <p:cNvGrpSpPr/>
          <p:nvPr/>
        </p:nvGrpSpPr>
        <p:grpSpPr>
          <a:xfrm>
            <a:off x="801835" y="3211627"/>
            <a:ext cx="3376706" cy="677511"/>
            <a:chOff x="6417575" y="2011204"/>
            <a:chExt cx="2232250" cy="64884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27B2CA3-C88A-4626-8786-1D521C9A6E7D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B5B8AA6-573B-48DB-9949-AD3E6A271672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Group 42">
            <a:extLst>
              <a:ext uri="{FF2B5EF4-FFF2-40B4-BE49-F238E27FC236}">
                <a16:creationId xmlns:a16="http://schemas.microsoft.com/office/drawing/2014/main" id="{431BE575-13BF-43ED-A0A5-422A6BDC77DB}"/>
              </a:ext>
            </a:extLst>
          </p:cNvPr>
          <p:cNvGrpSpPr/>
          <p:nvPr/>
        </p:nvGrpSpPr>
        <p:grpSpPr>
          <a:xfrm>
            <a:off x="807318" y="4151043"/>
            <a:ext cx="3376706" cy="677511"/>
            <a:chOff x="6417575" y="2011204"/>
            <a:chExt cx="2232250" cy="648845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8F4C258-AD7A-4927-B604-ED9AEB379EFE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BB97A3F-634F-4E4A-95D0-D2139439C101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45">
            <a:extLst>
              <a:ext uri="{FF2B5EF4-FFF2-40B4-BE49-F238E27FC236}">
                <a16:creationId xmlns:a16="http://schemas.microsoft.com/office/drawing/2014/main" id="{1ABA16C2-8FBF-49A5-A51C-00624A442A35}"/>
              </a:ext>
            </a:extLst>
          </p:cNvPr>
          <p:cNvGrpSpPr/>
          <p:nvPr/>
        </p:nvGrpSpPr>
        <p:grpSpPr>
          <a:xfrm>
            <a:off x="812801" y="5090459"/>
            <a:ext cx="3376706" cy="677511"/>
            <a:chOff x="6417575" y="2011204"/>
            <a:chExt cx="2232250" cy="648845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AF7649-75C5-452E-B403-0807CDCFE1CB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A38C941-2D36-4A90-A2FB-677B183F91FD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Group 49">
            <a:extLst>
              <a:ext uri="{FF2B5EF4-FFF2-40B4-BE49-F238E27FC236}">
                <a16:creationId xmlns:a16="http://schemas.microsoft.com/office/drawing/2014/main" id="{0C722BF8-7C2B-4C64-8FA8-3F7940EA26D3}"/>
              </a:ext>
            </a:extLst>
          </p:cNvPr>
          <p:cNvGrpSpPr/>
          <p:nvPr/>
        </p:nvGrpSpPr>
        <p:grpSpPr>
          <a:xfrm>
            <a:off x="4973772" y="2893596"/>
            <a:ext cx="2237674" cy="2237674"/>
            <a:chOff x="3467528" y="2657377"/>
            <a:chExt cx="2237674" cy="2237674"/>
          </a:xfrm>
        </p:grpSpPr>
        <p:grpSp>
          <p:nvGrpSpPr>
            <p:cNvPr id="180" name="Group 23">
              <a:extLst>
                <a:ext uri="{FF2B5EF4-FFF2-40B4-BE49-F238E27FC236}">
                  <a16:creationId xmlns:a16="http://schemas.microsoft.com/office/drawing/2014/main" id="{C21B1AA0-6065-4149-A4C3-624A1F70E881}"/>
                </a:ext>
              </a:extLst>
            </p:cNvPr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</p:grpSpPr>
          <p:sp>
            <p:nvSpPr>
              <p:cNvPr id="182" name="Oval 22">
                <a:extLst>
                  <a:ext uri="{FF2B5EF4-FFF2-40B4-BE49-F238E27FC236}">
                    <a16:creationId xmlns:a16="http://schemas.microsoft.com/office/drawing/2014/main" id="{08C466D3-DF3C-438D-B494-FE246FC98137}"/>
                  </a:ext>
                </a:extLst>
              </p:cNvPr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5">
                <a:extLst>
                  <a:ext uri="{FF2B5EF4-FFF2-40B4-BE49-F238E27FC236}">
                    <a16:creationId xmlns:a16="http://schemas.microsoft.com/office/drawing/2014/main" id="{736B84D8-12CA-4110-BAA2-DE2785224C62}"/>
                  </a:ext>
                </a:extLst>
              </p:cNvPr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48">
              <a:extLst>
                <a:ext uri="{FF2B5EF4-FFF2-40B4-BE49-F238E27FC236}">
                  <a16:creationId xmlns:a16="http://schemas.microsoft.com/office/drawing/2014/main" id="{87A86F85-E7A2-455E-A8B5-773C68AD7DCE}"/>
                </a:ext>
              </a:extLst>
            </p:cNvPr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BAB9C2E5-9FF1-435B-A2F0-43936E20425A}"/>
              </a:ext>
            </a:extLst>
          </p:cNvPr>
          <p:cNvSpPr txBox="1"/>
          <p:nvPr/>
        </p:nvSpPr>
        <p:spPr>
          <a:xfrm>
            <a:off x="5451959" y="3736244"/>
            <a:ext cx="128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862BCE3-4D7D-4611-9B0F-6D1FDB36084A}"/>
              </a:ext>
            </a:extLst>
          </p:cNvPr>
          <p:cNvSpPr txBox="1"/>
          <p:nvPr/>
        </p:nvSpPr>
        <p:spPr>
          <a:xfrm>
            <a:off x="4884008" y="1837391"/>
            <a:ext cx="241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6" name="Group 52">
            <a:extLst>
              <a:ext uri="{FF2B5EF4-FFF2-40B4-BE49-F238E27FC236}">
                <a16:creationId xmlns:a16="http://schemas.microsoft.com/office/drawing/2014/main" id="{6C48372C-3EBC-44C7-BE13-2CA460F864A8}"/>
              </a:ext>
            </a:extLst>
          </p:cNvPr>
          <p:cNvGrpSpPr/>
          <p:nvPr/>
        </p:nvGrpSpPr>
        <p:grpSpPr>
          <a:xfrm>
            <a:off x="4960112" y="5325973"/>
            <a:ext cx="2251334" cy="853045"/>
            <a:chOff x="1579264" y="5496925"/>
            <a:chExt cx="2251334" cy="85304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E3AAAFB-D86D-4712-9FC0-FE43A6CEE3C6}"/>
                </a:ext>
              </a:extLst>
            </p:cNvPr>
            <p:cNvSpPr txBox="1"/>
            <p:nvPr/>
          </p:nvSpPr>
          <p:spPr>
            <a:xfrm>
              <a:off x="1579265" y="5703639"/>
              <a:ext cx="2251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223C7FD-F429-49B0-81D1-2CA259E86562}"/>
                </a:ext>
              </a:extLst>
            </p:cNvPr>
            <p:cNvSpPr txBox="1"/>
            <p:nvPr/>
          </p:nvSpPr>
          <p:spPr>
            <a:xfrm>
              <a:off x="1579264" y="5496925"/>
              <a:ext cx="2251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11157</TotalTime>
  <Words>193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2018-04-03T01:39:51Z</dcterms:modified>
</cp:coreProperties>
</file>