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474" name="Right Arrow 3">
            <a:extLst>
              <a:ext uri="{FF2B5EF4-FFF2-40B4-BE49-F238E27FC236}">
                <a16:creationId xmlns:a16="http://schemas.microsoft.com/office/drawing/2014/main" id="{E55F9C46-A8C3-43F6-89FB-B2CF897A6830}"/>
              </a:ext>
            </a:extLst>
          </p:cNvPr>
          <p:cNvSpPr/>
          <p:nvPr/>
        </p:nvSpPr>
        <p:spPr>
          <a:xfrm>
            <a:off x="1000392" y="2393591"/>
            <a:ext cx="4244266" cy="3096344"/>
          </a:xfrm>
          <a:prstGeom prst="rightArrow">
            <a:avLst>
              <a:gd name="adj1" fmla="val 73994"/>
              <a:gd name="adj2" fmla="val 38003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5" name="Rounded Rectangle 4">
            <a:extLst>
              <a:ext uri="{FF2B5EF4-FFF2-40B4-BE49-F238E27FC236}">
                <a16:creationId xmlns:a16="http://schemas.microsoft.com/office/drawing/2014/main" id="{C1C7D177-0BFA-4E0C-A432-713EC983674A}"/>
              </a:ext>
            </a:extLst>
          </p:cNvPr>
          <p:cNvSpPr/>
          <p:nvPr/>
        </p:nvSpPr>
        <p:spPr>
          <a:xfrm>
            <a:off x="5510411" y="1859944"/>
            <a:ext cx="5662414" cy="4184324"/>
          </a:xfrm>
          <a:prstGeom prst="roundRect">
            <a:avLst>
              <a:gd name="adj" fmla="val 104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6" name="Rounded Rectangle 11">
            <a:extLst>
              <a:ext uri="{FF2B5EF4-FFF2-40B4-BE49-F238E27FC236}">
                <a16:creationId xmlns:a16="http://schemas.microsoft.com/office/drawing/2014/main" id="{0DDDE205-30B0-4F4A-98A0-25DDA1B34D51}"/>
              </a:ext>
            </a:extLst>
          </p:cNvPr>
          <p:cNvSpPr/>
          <p:nvPr/>
        </p:nvSpPr>
        <p:spPr>
          <a:xfrm>
            <a:off x="5781675" y="2089580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1179" y="769158"/>
                </a:lnTo>
                <a:lnTo>
                  <a:pt x="401179" y="890316"/>
                </a:lnTo>
                <a:lnTo>
                  <a:pt x="643495" y="648000"/>
                </a:lnTo>
                <a:lnTo>
                  <a:pt x="401179" y="405684"/>
                </a:lnTo>
                <a:lnTo>
                  <a:pt x="401179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7" name="Rounded Rectangle 13">
            <a:extLst>
              <a:ext uri="{FF2B5EF4-FFF2-40B4-BE49-F238E27FC236}">
                <a16:creationId xmlns:a16="http://schemas.microsoft.com/office/drawing/2014/main" id="{8ABFEC12-0AA7-421E-9658-8A92B893E6BA}"/>
              </a:ext>
            </a:extLst>
          </p:cNvPr>
          <p:cNvSpPr/>
          <p:nvPr/>
        </p:nvSpPr>
        <p:spPr>
          <a:xfrm>
            <a:off x="5781675" y="3423455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8" name="Rounded Rectangle 14">
            <a:extLst>
              <a:ext uri="{FF2B5EF4-FFF2-40B4-BE49-F238E27FC236}">
                <a16:creationId xmlns:a16="http://schemas.microsoft.com/office/drawing/2014/main" id="{B7FDBF27-81F7-4735-8329-3C116EBBE482}"/>
              </a:ext>
            </a:extLst>
          </p:cNvPr>
          <p:cNvSpPr/>
          <p:nvPr/>
        </p:nvSpPr>
        <p:spPr>
          <a:xfrm>
            <a:off x="5781675" y="4757331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79" name="Group 8">
            <a:extLst>
              <a:ext uri="{FF2B5EF4-FFF2-40B4-BE49-F238E27FC236}">
                <a16:creationId xmlns:a16="http://schemas.microsoft.com/office/drawing/2014/main" id="{328BF129-76C2-48E6-9EDE-2349ABE91B88}"/>
              </a:ext>
            </a:extLst>
          </p:cNvPr>
          <p:cNvGrpSpPr/>
          <p:nvPr/>
        </p:nvGrpSpPr>
        <p:grpSpPr>
          <a:xfrm>
            <a:off x="6745175" y="2180346"/>
            <a:ext cx="3865675" cy="923330"/>
            <a:chOff x="2551706" y="4283314"/>
            <a:chExt cx="1480091" cy="923330"/>
          </a:xfrm>
        </p:grpSpPr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4BDAC880-C79B-4C67-8601-527C48C712BC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1DC34B9B-C8EF-4123-8371-3F636387C14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2" name="Group 11">
            <a:extLst>
              <a:ext uri="{FF2B5EF4-FFF2-40B4-BE49-F238E27FC236}">
                <a16:creationId xmlns:a16="http://schemas.microsoft.com/office/drawing/2014/main" id="{848A3346-DC12-4C1C-9C9B-BDAFAD5445AE}"/>
              </a:ext>
            </a:extLst>
          </p:cNvPr>
          <p:cNvGrpSpPr/>
          <p:nvPr/>
        </p:nvGrpSpPr>
        <p:grpSpPr>
          <a:xfrm>
            <a:off x="6745175" y="3521185"/>
            <a:ext cx="3865674" cy="923330"/>
            <a:chOff x="2551706" y="4283314"/>
            <a:chExt cx="1480091" cy="923330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B5FB5715-85FA-4887-A026-A1DEC0C3206D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50A111B3-2FBE-4FDC-A070-95B2027CA18B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5" name="Group 14">
            <a:extLst>
              <a:ext uri="{FF2B5EF4-FFF2-40B4-BE49-F238E27FC236}">
                <a16:creationId xmlns:a16="http://schemas.microsoft.com/office/drawing/2014/main" id="{93D27126-11A7-478D-81AD-AF88D4FABFD0}"/>
              </a:ext>
            </a:extLst>
          </p:cNvPr>
          <p:cNvGrpSpPr/>
          <p:nvPr/>
        </p:nvGrpSpPr>
        <p:grpSpPr>
          <a:xfrm>
            <a:off x="6745175" y="4862023"/>
            <a:ext cx="3865675" cy="923330"/>
            <a:chOff x="2551706" y="4283314"/>
            <a:chExt cx="1480091" cy="923330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70CC27CC-1875-4945-BFB9-408BA38E2262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0ACDBFED-35D8-4898-9ABB-36E12BE9C15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8" name="Rounded Rectangle 17">
            <a:extLst>
              <a:ext uri="{FF2B5EF4-FFF2-40B4-BE49-F238E27FC236}">
                <a16:creationId xmlns:a16="http://schemas.microsoft.com/office/drawing/2014/main" id="{2A242170-8DA5-4CCA-A6AC-7A83A9DDB6AE}"/>
              </a:ext>
            </a:extLst>
          </p:cNvPr>
          <p:cNvSpPr/>
          <p:nvPr/>
        </p:nvSpPr>
        <p:spPr>
          <a:xfrm>
            <a:off x="1396393" y="3070583"/>
            <a:ext cx="2899382" cy="5099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9" name="Rounded Rectangle 18">
            <a:extLst>
              <a:ext uri="{FF2B5EF4-FFF2-40B4-BE49-F238E27FC236}">
                <a16:creationId xmlns:a16="http://schemas.microsoft.com/office/drawing/2014/main" id="{D887DBFC-EBD6-4AA9-B271-E3140C2C0B10}"/>
              </a:ext>
            </a:extLst>
          </p:cNvPr>
          <p:cNvSpPr/>
          <p:nvPr/>
        </p:nvSpPr>
        <p:spPr>
          <a:xfrm>
            <a:off x="1396393" y="3699839"/>
            <a:ext cx="2899382" cy="5099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0" name="Rounded Rectangle 19">
            <a:extLst>
              <a:ext uri="{FF2B5EF4-FFF2-40B4-BE49-F238E27FC236}">
                <a16:creationId xmlns:a16="http://schemas.microsoft.com/office/drawing/2014/main" id="{41BBE277-C461-4FFE-A03A-24FCCEAEB455}"/>
              </a:ext>
            </a:extLst>
          </p:cNvPr>
          <p:cNvSpPr/>
          <p:nvPr/>
        </p:nvSpPr>
        <p:spPr>
          <a:xfrm>
            <a:off x="1396393" y="4329096"/>
            <a:ext cx="2899382" cy="5099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5EEC35A4-49C3-4B42-B8B0-8462EF9BB82C}"/>
              </a:ext>
            </a:extLst>
          </p:cNvPr>
          <p:cNvSpPr txBox="1"/>
          <p:nvPr/>
        </p:nvSpPr>
        <p:spPr>
          <a:xfrm>
            <a:off x="2083356" y="3187073"/>
            <a:ext cx="1525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49F986A9-5E48-4C37-AEAC-1D6AC8099A8A}"/>
              </a:ext>
            </a:extLst>
          </p:cNvPr>
          <p:cNvSpPr txBox="1"/>
          <p:nvPr/>
        </p:nvSpPr>
        <p:spPr>
          <a:xfrm>
            <a:off x="2083356" y="3816329"/>
            <a:ext cx="1525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8237AF66-3C25-497E-8AA5-6FB5A41E8AED}"/>
              </a:ext>
            </a:extLst>
          </p:cNvPr>
          <p:cNvSpPr txBox="1"/>
          <p:nvPr/>
        </p:nvSpPr>
        <p:spPr>
          <a:xfrm>
            <a:off x="2083356" y="4445586"/>
            <a:ext cx="1525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11212</TotalTime>
  <Words>116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21</cp:revision>
  <dcterms:created xsi:type="dcterms:W3CDTF">2018-02-18T19:39:47Z</dcterms:created>
  <dcterms:modified xsi:type="dcterms:W3CDTF">2018-05-14T01:52:25Z</dcterms:modified>
</cp:coreProperties>
</file>