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Bent Arrow 97">
            <a:extLst>
              <a:ext uri="{FF2B5EF4-FFF2-40B4-BE49-F238E27FC236}">
                <a16:creationId xmlns:a16="http://schemas.microsoft.com/office/drawing/2014/main" id="{E31EE250-93BD-49F0-A00C-9BD27EE9FFA9}"/>
              </a:ext>
            </a:extLst>
          </p:cNvPr>
          <p:cNvSpPr/>
          <p:nvPr/>
        </p:nvSpPr>
        <p:spPr>
          <a:xfrm>
            <a:off x="7289405" y="1690371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Bent Arrow 98">
            <a:extLst>
              <a:ext uri="{FF2B5EF4-FFF2-40B4-BE49-F238E27FC236}">
                <a16:creationId xmlns:a16="http://schemas.microsoft.com/office/drawing/2014/main" id="{D1C55B22-D443-472B-AF6F-4CEF117AADA0}"/>
              </a:ext>
            </a:extLst>
          </p:cNvPr>
          <p:cNvSpPr/>
          <p:nvPr/>
        </p:nvSpPr>
        <p:spPr>
          <a:xfrm flipV="1">
            <a:off x="7289405" y="4138643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6" name="Bent Arrow 99">
            <a:extLst>
              <a:ext uri="{FF2B5EF4-FFF2-40B4-BE49-F238E27FC236}">
                <a16:creationId xmlns:a16="http://schemas.microsoft.com/office/drawing/2014/main" id="{FF94DD3B-29B5-441C-BDF8-BCCC2FA40EB1}"/>
              </a:ext>
            </a:extLst>
          </p:cNvPr>
          <p:cNvSpPr/>
          <p:nvPr/>
        </p:nvSpPr>
        <p:spPr>
          <a:xfrm>
            <a:off x="7289405" y="2635101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7" name="Bent Arrow 101">
            <a:extLst>
              <a:ext uri="{FF2B5EF4-FFF2-40B4-BE49-F238E27FC236}">
                <a16:creationId xmlns:a16="http://schemas.microsoft.com/office/drawing/2014/main" id="{50187622-6CF4-48C2-8C94-B955CBAEA006}"/>
              </a:ext>
            </a:extLst>
          </p:cNvPr>
          <p:cNvSpPr/>
          <p:nvPr/>
        </p:nvSpPr>
        <p:spPr>
          <a:xfrm flipV="1">
            <a:off x="7289405" y="4148587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5CF2CE-85B9-4ABF-BD62-57D4D3648324}"/>
              </a:ext>
            </a:extLst>
          </p:cNvPr>
          <p:cNvSpPr txBox="1"/>
          <p:nvPr/>
        </p:nvSpPr>
        <p:spPr>
          <a:xfrm>
            <a:off x="8598971" y="194916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C4B0FC-F9D2-4B28-8759-4938C0BDD7C0}"/>
              </a:ext>
            </a:extLst>
          </p:cNvPr>
          <p:cNvSpPr txBox="1"/>
          <p:nvPr/>
        </p:nvSpPr>
        <p:spPr>
          <a:xfrm>
            <a:off x="8598971" y="288548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474DAAA-E9E5-495F-B885-6C1106B9D359}"/>
              </a:ext>
            </a:extLst>
          </p:cNvPr>
          <p:cNvSpPr txBox="1"/>
          <p:nvPr/>
        </p:nvSpPr>
        <p:spPr>
          <a:xfrm>
            <a:off x="8598971" y="475812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D82091-F662-4F29-AC88-5F6AA04D789A}"/>
              </a:ext>
            </a:extLst>
          </p:cNvPr>
          <p:cNvSpPr txBox="1"/>
          <p:nvPr/>
        </p:nvSpPr>
        <p:spPr>
          <a:xfrm>
            <a:off x="8598971" y="569445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Right Arrow 106">
            <a:extLst>
              <a:ext uri="{FF2B5EF4-FFF2-40B4-BE49-F238E27FC236}">
                <a16:creationId xmlns:a16="http://schemas.microsoft.com/office/drawing/2014/main" id="{8B03F89C-6FFF-4D37-9DE6-BEFF842B976B}"/>
              </a:ext>
            </a:extLst>
          </p:cNvPr>
          <p:cNvSpPr/>
          <p:nvPr/>
        </p:nvSpPr>
        <p:spPr>
          <a:xfrm>
            <a:off x="884256" y="3574132"/>
            <a:ext cx="10353133" cy="7972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C8FBE2-1F20-47CA-AF4A-7454919DC858}"/>
              </a:ext>
            </a:extLst>
          </p:cNvPr>
          <p:cNvSpPr txBox="1"/>
          <p:nvPr/>
        </p:nvSpPr>
        <p:spPr>
          <a:xfrm>
            <a:off x="8598971" y="382180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4" name="그룹 2">
            <a:extLst>
              <a:ext uri="{FF2B5EF4-FFF2-40B4-BE49-F238E27FC236}">
                <a16:creationId xmlns:a16="http://schemas.microsoft.com/office/drawing/2014/main" id="{A9778004-3348-4D44-800B-B67CD4B6E185}"/>
              </a:ext>
            </a:extLst>
          </p:cNvPr>
          <p:cNvGrpSpPr/>
          <p:nvPr/>
        </p:nvGrpSpPr>
        <p:grpSpPr>
          <a:xfrm>
            <a:off x="4935235" y="3465987"/>
            <a:ext cx="1838432" cy="1013961"/>
            <a:chOff x="5653183" y="3500384"/>
            <a:chExt cx="1551069" cy="855470"/>
          </a:xfrm>
        </p:grpSpPr>
        <p:sp>
          <p:nvSpPr>
            <p:cNvPr id="95" name="Rounded Rectangle 108">
              <a:extLst>
                <a:ext uri="{FF2B5EF4-FFF2-40B4-BE49-F238E27FC236}">
                  <a16:creationId xmlns:a16="http://schemas.microsoft.com/office/drawing/2014/main" id="{9D3E6A2B-16F6-4EEA-92AB-8F29A1E6C858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109">
              <a:extLst>
                <a:ext uri="{FF2B5EF4-FFF2-40B4-BE49-F238E27FC236}">
                  <a16:creationId xmlns:a16="http://schemas.microsoft.com/office/drawing/2014/main" id="{1161C203-CD62-4CD4-BCF0-28EE21495706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7" name="Rounded Rectangle 110">
              <a:extLst>
                <a:ext uri="{FF2B5EF4-FFF2-40B4-BE49-F238E27FC236}">
                  <a16:creationId xmlns:a16="http://schemas.microsoft.com/office/drawing/2014/main" id="{6B3A6707-5405-42AC-94BD-E0BB80948013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8" name="Rounded Rectangle 111">
              <a:extLst>
                <a:ext uri="{FF2B5EF4-FFF2-40B4-BE49-F238E27FC236}">
                  <a16:creationId xmlns:a16="http://schemas.microsoft.com/office/drawing/2014/main" id="{7FC87E68-6D42-4CB6-B81A-B5CEA4260471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CAA301A-37A2-4D02-95E1-769B0471A2E6}"/>
              </a:ext>
            </a:extLst>
          </p:cNvPr>
          <p:cNvSpPr txBox="1"/>
          <p:nvPr/>
        </p:nvSpPr>
        <p:spPr>
          <a:xfrm>
            <a:off x="1135468" y="3820570"/>
            <a:ext cx="27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6747972-0062-47B7-9A22-566040A675CE}"/>
              </a:ext>
            </a:extLst>
          </p:cNvPr>
          <p:cNvGrpSpPr/>
          <p:nvPr/>
        </p:nvGrpSpPr>
        <p:grpSpPr>
          <a:xfrm>
            <a:off x="1568383" y="1792991"/>
            <a:ext cx="3055868" cy="875705"/>
            <a:chOff x="2911792" y="4330939"/>
            <a:chExt cx="1996919" cy="87570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FB5995-A846-4E9A-B763-FA7FFFBC71F4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82366C0-93B8-41E9-B2FF-785E895FAB5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BE28F7-0068-4D49-BEB2-4A989BAF6D14}"/>
              </a:ext>
            </a:extLst>
          </p:cNvPr>
          <p:cNvGrpSpPr/>
          <p:nvPr/>
        </p:nvGrpSpPr>
        <p:grpSpPr>
          <a:xfrm>
            <a:off x="954614" y="2801241"/>
            <a:ext cx="3055868" cy="875705"/>
            <a:chOff x="2911792" y="4330939"/>
            <a:chExt cx="1996919" cy="87570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56D1552-D1DA-4105-ABF0-78EC31D12D99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5B4C7B-D6BE-40E3-AC68-C3BA85DFA98A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386DF6E-7D1B-4105-A095-532C1B62B505}"/>
              </a:ext>
            </a:extLst>
          </p:cNvPr>
          <p:cNvGrpSpPr/>
          <p:nvPr/>
        </p:nvGrpSpPr>
        <p:grpSpPr>
          <a:xfrm>
            <a:off x="954614" y="4251601"/>
            <a:ext cx="3055868" cy="875705"/>
            <a:chOff x="2911792" y="4330939"/>
            <a:chExt cx="1996919" cy="87570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4AB387-D67E-4B59-8552-6CDE52D69C87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0ACD0D-F002-461B-A8E0-C18A2CF4A730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E568C0C-9239-4B58-91D2-79C946F3B4B9}"/>
              </a:ext>
            </a:extLst>
          </p:cNvPr>
          <p:cNvGrpSpPr/>
          <p:nvPr/>
        </p:nvGrpSpPr>
        <p:grpSpPr>
          <a:xfrm>
            <a:off x="1568383" y="5269899"/>
            <a:ext cx="3055868" cy="875705"/>
            <a:chOff x="2911792" y="4330939"/>
            <a:chExt cx="1996919" cy="8757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309595C-35BC-4AC1-9C18-939CC35D7C95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612A40C-C4E8-48E9-B864-B1D51EBA9817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12" name="Elbow Connector 125">
            <a:extLst>
              <a:ext uri="{FF2B5EF4-FFF2-40B4-BE49-F238E27FC236}">
                <a16:creationId xmlns:a16="http://schemas.microsoft.com/office/drawing/2014/main" id="{568D2F8E-82D0-462E-8CE8-1370BA7B35D1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4515176" y="2646988"/>
            <a:ext cx="340650" cy="143319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26">
            <a:extLst>
              <a:ext uri="{FF2B5EF4-FFF2-40B4-BE49-F238E27FC236}">
                <a16:creationId xmlns:a16="http://schemas.microsoft.com/office/drawing/2014/main" id="{5D1454E4-A09F-4385-B7C0-BB28186D4E3D}"/>
              </a:ext>
            </a:extLst>
          </p:cNvPr>
          <p:cNvCxnSpPr>
            <a:cxnSpLocks/>
            <a:stCxn id="96" idx="0"/>
          </p:cNvCxnSpPr>
          <p:nvPr/>
        </p:nvCxnSpPr>
        <p:spPr>
          <a:xfrm rot="16200000" flipV="1">
            <a:off x="4798861" y="1989546"/>
            <a:ext cx="1369747" cy="1718980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27">
            <a:extLst>
              <a:ext uri="{FF2B5EF4-FFF2-40B4-BE49-F238E27FC236}">
                <a16:creationId xmlns:a16="http://schemas.microsoft.com/office/drawing/2014/main" id="{713454DE-CCF1-425A-8361-39B8956A5C33}"/>
              </a:ext>
            </a:extLst>
          </p:cNvPr>
          <p:cNvCxnSpPr>
            <a:stCxn id="97" idx="2"/>
            <a:endCxn id="107" idx="3"/>
          </p:cNvCxnSpPr>
          <p:nvPr/>
        </p:nvCxnSpPr>
        <p:spPr>
          <a:xfrm rot="5400000">
            <a:off x="4492023" y="3930484"/>
            <a:ext cx="392116" cy="135519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28">
            <a:extLst>
              <a:ext uri="{FF2B5EF4-FFF2-40B4-BE49-F238E27FC236}">
                <a16:creationId xmlns:a16="http://schemas.microsoft.com/office/drawing/2014/main" id="{AB1B19D9-B166-4409-AE3E-3EE141F75DF7}"/>
              </a:ext>
            </a:extLst>
          </p:cNvPr>
          <p:cNvCxnSpPr>
            <a:stCxn id="95" idx="2"/>
            <a:endCxn id="110" idx="3"/>
          </p:cNvCxnSpPr>
          <p:nvPr/>
        </p:nvCxnSpPr>
        <p:spPr>
          <a:xfrm rot="5400000">
            <a:off x="4760321" y="4275955"/>
            <a:ext cx="1410414" cy="168255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118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12</cp:revision>
  <dcterms:created xsi:type="dcterms:W3CDTF">2018-02-18T19:39:47Z</dcterms:created>
  <dcterms:modified xsi:type="dcterms:W3CDTF">2018-12-19T06:41:08Z</dcterms:modified>
</cp:coreProperties>
</file>