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71" autoAdjust="0"/>
  </p:normalViewPr>
  <p:slideViewPr>
    <p:cSldViewPr>
      <p:cViewPr>
        <p:scale>
          <a:sx n="130" d="100"/>
          <a:sy n="130" d="100"/>
        </p:scale>
        <p:origin x="-1122" y="-3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Background Layout">
    <p:bg>
      <p:bgPr>
        <a:gradFill flip="none" rotWithShape="1">
          <a:gsLst>
            <a:gs pos="77000">
              <a:schemeClr val="tx1">
                <a:lumMod val="75000"/>
                <a:lumOff val="25000"/>
              </a:schemeClr>
            </a:gs>
            <a:gs pos="27000">
              <a:schemeClr val="tx1">
                <a:lumMod val="75000"/>
                <a:lumOff val="25000"/>
              </a:schemeClr>
            </a:gs>
            <a:gs pos="53000">
              <a:schemeClr val="tx1">
                <a:lumMod val="75000"/>
                <a:lumOff val="25000"/>
                <a:alpha val="88000"/>
              </a:schemeClr>
            </a:gs>
            <a:gs pos="100000">
              <a:schemeClr val="tx1">
                <a:lumMod val="85000"/>
                <a:lumOff val="15000"/>
              </a:schemeClr>
            </a:gs>
            <a:gs pos="1000">
              <a:schemeClr val="tx1">
                <a:lumMod val="85000"/>
                <a:lumOff val="15000"/>
              </a:schemeClr>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410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169298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318705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064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174278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298732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98999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190551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118570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26090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3FDB45A8-0CC5-4418-AFD8-FFB28ABB20FE}" type="datetimeFigureOut">
              <a:rPr lang="ko-KR" altLang="en-US" smtClean="0"/>
              <a:t>2014-03-19</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D066E4A-ADAA-4178-B525-AB0902DB549B}" type="slidenum">
              <a:rPr lang="ko-KR" altLang="en-US" smtClean="0"/>
              <a:t>‹#›</a:t>
            </a:fld>
            <a:endParaRPr lang="ko-KR" altLang="en-US"/>
          </a:p>
        </p:txBody>
      </p:sp>
    </p:spTree>
    <p:extLst>
      <p:ext uri="{BB962C8B-B14F-4D97-AF65-F5344CB8AC3E}">
        <p14:creationId xmlns:p14="http://schemas.microsoft.com/office/powerpoint/2010/main" val="38150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alpha val="60000"/>
              </a:schemeClr>
            </a:gs>
            <a:gs pos="0">
              <a:schemeClr val="bg1">
                <a:lumMod val="85000"/>
                <a:alpha val="60000"/>
              </a:schemeClr>
            </a:gs>
            <a:gs pos="50000">
              <a:schemeClr val="bg1"/>
            </a:gs>
            <a:gs pos="73000">
              <a:schemeClr val="bg1"/>
            </a:gs>
            <a:gs pos="26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30527"/>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charts-desig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ree-powerpoint-templates-design.com/free-powerpoint-charts-desig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hlinkClick r:id="rId2"/>
          </p:cNvPr>
          <p:cNvSpPr txBox="1"/>
          <p:nvPr/>
        </p:nvSpPr>
        <p:spPr>
          <a:xfrm>
            <a:off x="1079" y="4876586"/>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a:t>
            </a:r>
            <a:r>
              <a:rPr lang="en-US" altLang="ko-KR" sz="800" dirty="0">
                <a:solidFill>
                  <a:schemeClr val="tx1">
                    <a:lumMod val="75000"/>
                    <a:lumOff val="25000"/>
                  </a:schemeClr>
                </a:solidFill>
                <a:latin typeface="Arial" pitchFamily="34" charset="0"/>
                <a:cs typeface="Arial" pitchFamily="34" charset="0"/>
              </a:rPr>
              <a:t> </a:t>
            </a:r>
            <a:r>
              <a:rPr lang="en-US" altLang="ko-KR" sz="800" dirty="0" smtClean="0">
                <a:solidFill>
                  <a:schemeClr val="tx1">
                    <a:lumMod val="75000"/>
                    <a:lumOff val="25000"/>
                  </a:schemeClr>
                </a:solidFill>
                <a:latin typeface="Arial" pitchFamily="34" charset="0"/>
                <a:cs typeface="Arial" pitchFamily="34" charset="0"/>
              </a:rPr>
              <a:t>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
        <p:nvSpPr>
          <p:cNvPr id="35" name="Text Box 2"/>
          <p:cNvSpPr txBox="1">
            <a:spLocks noChangeArrowheads="1"/>
          </p:cNvSpPr>
          <p:nvPr/>
        </p:nvSpPr>
        <p:spPr bwMode="auto">
          <a:xfrm>
            <a:off x="1" y="123478"/>
            <a:ext cx="9144000" cy="584775"/>
          </a:xfrm>
          <a:prstGeom prst="rect">
            <a:avLst/>
          </a:prstGeom>
          <a:noFill/>
          <a:ln w="9525">
            <a:noFill/>
            <a:miter lim="800000"/>
            <a:headEnd/>
            <a:tailEnd/>
          </a:ln>
          <a:effectLst/>
        </p:spPr>
        <p:txBody>
          <a:bodyPr wrap="square">
            <a:spAutoFit/>
          </a:bodyPr>
          <a:lstStyle/>
          <a:p>
            <a:r>
              <a:rPr lang="en-US" altLang="ko-KR" sz="3200" b="1" dirty="0" smtClean="0">
                <a:solidFill>
                  <a:schemeClr val="tx1">
                    <a:lumMod val="75000"/>
                    <a:lumOff val="25000"/>
                  </a:schemeClr>
                </a:solidFill>
                <a:latin typeface="Arial" pitchFamily="34" charset="0"/>
                <a:cs typeface="Arial" pitchFamily="34" charset="0"/>
              </a:rPr>
              <a:t>   Free PPT Diagrams : ALLPPT.com</a:t>
            </a:r>
            <a:endParaRPr lang="en-US" altLang="ko-KR" sz="3200" b="1" dirty="0">
              <a:solidFill>
                <a:schemeClr val="tx1">
                  <a:lumMod val="75000"/>
                  <a:lumOff val="25000"/>
                </a:schemeClr>
              </a:solidFill>
              <a:latin typeface="Arial" pitchFamily="34" charset="0"/>
              <a:cs typeface="Arial" pitchFamily="34" charset="0"/>
            </a:endParaRPr>
          </a:p>
        </p:txBody>
      </p:sp>
      <p:sp>
        <p:nvSpPr>
          <p:cNvPr id="4" name="Text Box 2"/>
          <p:cNvSpPr txBox="1">
            <a:spLocks noChangeArrowheads="1"/>
          </p:cNvSpPr>
          <p:nvPr/>
        </p:nvSpPr>
        <p:spPr bwMode="auto">
          <a:xfrm>
            <a:off x="809811" y="703879"/>
            <a:ext cx="6426485" cy="366401"/>
          </a:xfrm>
          <a:prstGeom prst="rect">
            <a:avLst/>
          </a:prstGeom>
          <a:noFill/>
          <a:ln w="9525">
            <a:noFill/>
            <a:miter lim="800000"/>
            <a:headEnd/>
            <a:tailEnd/>
          </a:ln>
          <a:effectLst/>
        </p:spPr>
        <p:txBody>
          <a:bodyPr>
            <a:spAutoFit/>
          </a:bodyPr>
          <a:lstStyle/>
          <a:p>
            <a:pPr fontAlgn="auto">
              <a:spcBef>
                <a:spcPts val="0"/>
              </a:spcBef>
              <a:spcAft>
                <a:spcPts val="0"/>
              </a:spcAft>
              <a:defRPr/>
            </a:pPr>
            <a:r>
              <a:rPr kumimoji="0" lang="en-US" altLang="ko-KR" sz="2400" b="1" dirty="0">
                <a:solidFill>
                  <a:schemeClr val="tx1">
                    <a:lumMod val="75000"/>
                    <a:lumOff val="25000"/>
                  </a:schemeClr>
                </a:solidFill>
                <a:latin typeface="Arial" pitchFamily="34" charset="0"/>
                <a:cs typeface="Arial" pitchFamily="34" charset="0"/>
              </a:rPr>
              <a:t>Your own sub </a:t>
            </a:r>
            <a:r>
              <a:rPr kumimoji="0" lang="en-US" altLang="ko-KR" sz="2400" b="1" dirty="0" smtClean="0">
                <a:solidFill>
                  <a:schemeClr val="tx1">
                    <a:lumMod val="75000"/>
                    <a:lumOff val="25000"/>
                  </a:schemeClr>
                </a:solidFill>
                <a:latin typeface="Arial" pitchFamily="34" charset="0"/>
                <a:cs typeface="Arial" pitchFamily="34" charset="0"/>
              </a:rPr>
              <a:t>headline</a:t>
            </a:r>
            <a:endParaRPr kumimoji="0" lang="en-US" altLang="ko-KR" sz="1300" b="1" dirty="0">
              <a:solidFill>
                <a:schemeClr val="tx1">
                  <a:lumMod val="75000"/>
                  <a:lumOff val="25000"/>
                </a:schemeClr>
              </a:solidFill>
              <a:latin typeface="Arial" pitchFamily="34" charset="0"/>
              <a:cs typeface="Arial" pitchFamily="34" charset="0"/>
            </a:endParaRPr>
          </a:p>
        </p:txBody>
      </p:sp>
      <p:sp>
        <p:nvSpPr>
          <p:cNvPr id="5" name="모서리가 둥근 직사각형 4"/>
          <p:cNvSpPr/>
          <p:nvPr/>
        </p:nvSpPr>
        <p:spPr>
          <a:xfrm>
            <a:off x="1219289" y="1412954"/>
            <a:ext cx="1142247" cy="1570589"/>
          </a:xfrm>
          <a:prstGeom prst="roundRect">
            <a:avLst/>
          </a:prstGeom>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 name="타원 8"/>
          <p:cNvSpPr/>
          <p:nvPr/>
        </p:nvSpPr>
        <p:spPr>
          <a:xfrm>
            <a:off x="1326374"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latin typeface="Arial" pitchFamily="34" charset="0"/>
              <a:cs typeface="Arial" pitchFamily="34" charset="0"/>
            </a:endParaRPr>
          </a:p>
        </p:txBody>
      </p:sp>
      <p:sp>
        <p:nvSpPr>
          <p:cNvPr id="7" name="모서리가 둥근 직사각형 9"/>
          <p:cNvSpPr/>
          <p:nvPr/>
        </p:nvSpPr>
        <p:spPr>
          <a:xfrm>
            <a:off x="3040781" y="1412954"/>
            <a:ext cx="1142247" cy="1570589"/>
          </a:xfrm>
          <a:prstGeom prst="roundRect">
            <a:avLst/>
          </a:prstGeom>
          <a:gradFill>
            <a:gsLst>
              <a:gs pos="0">
                <a:schemeClr val="bg1">
                  <a:lumMod val="50000"/>
                </a:schemeClr>
              </a:gs>
              <a:gs pos="80000">
                <a:schemeClr val="bg1">
                  <a:lumMod val="75000"/>
                </a:schemeClr>
              </a:gs>
              <a:gs pos="100000">
                <a:schemeClr val="bg1">
                  <a:lumMod val="85000"/>
                </a:schemeClr>
              </a:gs>
            </a:gsLst>
            <a:lin ang="16200000" scaled="0"/>
          </a:gradFill>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8" name="타원 10"/>
          <p:cNvSpPr/>
          <p:nvPr/>
        </p:nvSpPr>
        <p:spPr>
          <a:xfrm>
            <a:off x="3147866"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9" name="모서리가 둥근 직사각형 11"/>
          <p:cNvSpPr/>
          <p:nvPr/>
        </p:nvSpPr>
        <p:spPr>
          <a:xfrm>
            <a:off x="4873752" y="1412954"/>
            <a:ext cx="1142247" cy="1570589"/>
          </a:xfrm>
          <a:prstGeom prst="roundRect">
            <a:avLst/>
          </a:prstGeom>
          <a:gradFill>
            <a:gsLst>
              <a:gs pos="0">
                <a:schemeClr val="bg1">
                  <a:lumMod val="50000"/>
                </a:schemeClr>
              </a:gs>
              <a:gs pos="80000">
                <a:schemeClr val="bg1">
                  <a:lumMod val="75000"/>
                </a:schemeClr>
              </a:gs>
              <a:gs pos="100000">
                <a:schemeClr val="bg1">
                  <a:lumMod val="85000"/>
                </a:schemeClr>
              </a:gs>
            </a:gsLst>
            <a:lin ang="16200000" scaled="0"/>
          </a:gradFill>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0" name="타원 12"/>
          <p:cNvSpPr/>
          <p:nvPr/>
        </p:nvSpPr>
        <p:spPr>
          <a:xfrm>
            <a:off x="4980838"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1" name="모서리가 둥근 직사각형 13"/>
          <p:cNvSpPr/>
          <p:nvPr/>
        </p:nvSpPr>
        <p:spPr>
          <a:xfrm>
            <a:off x="6706723" y="1412954"/>
            <a:ext cx="1142247" cy="1570589"/>
          </a:xfrm>
          <a:prstGeom prst="roundRect">
            <a:avLst/>
          </a:prstGeom>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2" name="타원 14"/>
          <p:cNvSpPr/>
          <p:nvPr/>
        </p:nvSpPr>
        <p:spPr>
          <a:xfrm>
            <a:off x="6813809"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3" name="TextBox 12"/>
          <p:cNvSpPr txBox="1"/>
          <p:nvPr/>
        </p:nvSpPr>
        <p:spPr>
          <a:xfrm>
            <a:off x="1835739" y="3579862"/>
            <a:ext cx="6048629" cy="646331"/>
          </a:xfrm>
          <a:prstGeom prst="rect">
            <a:avLst/>
          </a:prstGeom>
          <a:noFill/>
        </p:spPr>
        <p:txBody>
          <a:bodyPr wrap="square" rtlCol="0">
            <a:spAutoFit/>
          </a:bodyPr>
          <a:lstStyle/>
          <a:p>
            <a:r>
              <a:rPr lang="en-US" altLang="ko-KR" sz="1400" dirty="0" smtClean="0">
                <a:solidFill>
                  <a:schemeClr val="tx1">
                    <a:lumMod val="75000"/>
                    <a:lumOff val="25000"/>
                  </a:schemeClr>
                </a:solidFill>
                <a:latin typeface="Arial" pitchFamily="34" charset="0"/>
                <a:cs typeface="Arial" pitchFamily="34" charset="0"/>
              </a:rPr>
              <a:t>Text here Text here</a:t>
            </a:r>
          </a:p>
          <a:p>
            <a:r>
              <a:rPr lang="en-US" altLang="ko-KR" sz="1100" dirty="0" smtClean="0">
                <a:solidFill>
                  <a:schemeClr val="tx1">
                    <a:lumMod val="75000"/>
                    <a:lumOff val="25000"/>
                  </a:schemeClr>
                </a:solidFill>
                <a:latin typeface="Arial" pitchFamily="34" charset="0"/>
                <a:cs typeface="Arial" pitchFamily="34" charset="0"/>
              </a:rPr>
              <a:t>Add text add text add text add text add text add text add text add text add text add text add text add text add text add text add text add text add text add text add text add text</a:t>
            </a:r>
          </a:p>
        </p:txBody>
      </p:sp>
      <p:sp>
        <p:nvSpPr>
          <p:cNvPr id="14" name="TextBox 13"/>
          <p:cNvSpPr txBox="1"/>
          <p:nvPr/>
        </p:nvSpPr>
        <p:spPr>
          <a:xfrm>
            <a:off x="1835739" y="4201575"/>
            <a:ext cx="6048629" cy="477054"/>
          </a:xfrm>
          <a:prstGeom prst="rect">
            <a:avLst/>
          </a:prstGeom>
          <a:noFill/>
        </p:spPr>
        <p:txBody>
          <a:bodyPr wrap="square" rtlCol="0">
            <a:spAutoFit/>
          </a:bodyPr>
          <a:lstStyle/>
          <a:p>
            <a:r>
              <a:rPr lang="en-US" altLang="ko-KR" sz="1400" dirty="0" smtClean="0">
                <a:solidFill>
                  <a:schemeClr val="tx1">
                    <a:lumMod val="75000"/>
                    <a:lumOff val="25000"/>
                  </a:schemeClr>
                </a:solidFill>
                <a:latin typeface="Arial" pitchFamily="34" charset="0"/>
                <a:cs typeface="Arial" pitchFamily="34" charset="0"/>
              </a:rPr>
              <a:t>Text here Text here</a:t>
            </a:r>
          </a:p>
          <a:p>
            <a:r>
              <a:rPr lang="en-US" altLang="ko-KR" sz="1100" dirty="0" smtClean="0">
                <a:solidFill>
                  <a:schemeClr val="tx1">
                    <a:lumMod val="75000"/>
                    <a:lumOff val="25000"/>
                  </a:schemeClr>
                </a:solidFill>
                <a:latin typeface="Arial" pitchFamily="34" charset="0"/>
                <a:cs typeface="Arial" pitchFamily="34" charset="0"/>
              </a:rPr>
              <a:t>Add text add text add text add text add text add text add text add text add text add text </a:t>
            </a:r>
            <a:r>
              <a:rPr lang="en-US" altLang="ko-KR" sz="1100" dirty="0" smtClean="0">
                <a:solidFill>
                  <a:schemeClr val="tx1">
                    <a:lumMod val="75000"/>
                    <a:lumOff val="25000"/>
                  </a:schemeClr>
                </a:solidFill>
                <a:latin typeface="Arial" pitchFamily="34" charset="0"/>
                <a:cs typeface="Arial" pitchFamily="34" charset="0"/>
              </a:rPr>
              <a:t>add text </a:t>
            </a:r>
            <a:endParaRPr lang="en-US" altLang="ko-KR" sz="1100" dirty="0" smtClean="0">
              <a:solidFill>
                <a:schemeClr val="tx1">
                  <a:lumMod val="75000"/>
                  <a:lumOff val="25000"/>
                </a:schemeClr>
              </a:solidFill>
              <a:latin typeface="Arial" pitchFamily="34" charset="0"/>
              <a:cs typeface="Arial" pitchFamily="34" charset="0"/>
            </a:endParaRPr>
          </a:p>
        </p:txBody>
      </p:sp>
      <p:grpSp>
        <p:nvGrpSpPr>
          <p:cNvPr id="15" name="그룹 27"/>
          <p:cNvGrpSpPr/>
          <p:nvPr/>
        </p:nvGrpSpPr>
        <p:grpSpPr>
          <a:xfrm>
            <a:off x="1228921" y="3760902"/>
            <a:ext cx="535428" cy="321257"/>
            <a:chOff x="1016605" y="5229200"/>
            <a:chExt cx="900100" cy="540060"/>
          </a:xfrm>
          <a:solidFill>
            <a:schemeClr val="bg1">
              <a:lumMod val="65000"/>
            </a:schemeClr>
          </a:solidFill>
        </p:grpSpPr>
        <p:sp>
          <p:nvSpPr>
            <p:cNvPr id="16" name="갈매기형 수장 23"/>
            <p:cNvSpPr/>
            <p:nvPr/>
          </p:nvSpPr>
          <p:spPr>
            <a:xfrm>
              <a:off x="1016605" y="522920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7" name="갈매기형 수장 24"/>
            <p:cNvSpPr/>
            <p:nvPr/>
          </p:nvSpPr>
          <p:spPr>
            <a:xfrm>
              <a:off x="1376645" y="522920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grpSp>
        <p:nvGrpSpPr>
          <p:cNvPr id="18" name="그룹 28"/>
          <p:cNvGrpSpPr/>
          <p:nvPr/>
        </p:nvGrpSpPr>
        <p:grpSpPr>
          <a:xfrm>
            <a:off x="1228921" y="4310607"/>
            <a:ext cx="535428" cy="321257"/>
            <a:chOff x="1016605" y="5859270"/>
            <a:chExt cx="900100" cy="540060"/>
          </a:xfrm>
          <a:solidFill>
            <a:schemeClr val="bg1">
              <a:lumMod val="65000"/>
            </a:schemeClr>
          </a:solidFill>
        </p:grpSpPr>
        <p:sp>
          <p:nvSpPr>
            <p:cNvPr id="19" name="갈매기형 수장 25"/>
            <p:cNvSpPr/>
            <p:nvPr/>
          </p:nvSpPr>
          <p:spPr>
            <a:xfrm>
              <a:off x="1016605" y="585927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20" name="갈매기형 수장 26"/>
            <p:cNvSpPr/>
            <p:nvPr/>
          </p:nvSpPr>
          <p:spPr>
            <a:xfrm>
              <a:off x="1376645" y="585927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sp>
        <p:nvSpPr>
          <p:cNvPr id="21" name="TextBox 20"/>
          <p:cNvSpPr txBox="1"/>
          <p:nvPr/>
        </p:nvSpPr>
        <p:spPr>
          <a:xfrm>
            <a:off x="1344222" y="1556968"/>
            <a:ext cx="892380" cy="830997"/>
          </a:xfrm>
          <a:prstGeom prst="rect">
            <a:avLst/>
          </a:prstGeom>
          <a:noFill/>
        </p:spPr>
        <p:txBody>
          <a:bodyPr wrap="square" rtlCol="0">
            <a:spAutoFit/>
          </a:bodyPr>
          <a:lstStyle/>
          <a:p>
            <a:pPr algn="ctr"/>
            <a:r>
              <a:rPr lang="en-US" altLang="ko-KR" sz="3200" dirty="0">
                <a:latin typeface="Arial" pitchFamily="34" charset="0"/>
                <a:cs typeface="Arial" pitchFamily="34" charset="0"/>
              </a:rPr>
              <a:t>A</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25" name="그룹 37"/>
          <p:cNvGrpSpPr/>
          <p:nvPr/>
        </p:nvGrpSpPr>
        <p:grpSpPr>
          <a:xfrm>
            <a:off x="1187510" y="2502374"/>
            <a:ext cx="1211262" cy="394236"/>
            <a:chOff x="460115" y="3362399"/>
            <a:chExt cx="1527175" cy="497058"/>
          </a:xfrm>
        </p:grpSpPr>
        <p:sp>
          <p:nvSpPr>
            <p:cNvPr id="26" name="TextBox 25"/>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27" name="TextBox 26"/>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
        <p:nvSpPr>
          <p:cNvPr id="39" name="TextBox 38"/>
          <p:cNvSpPr txBox="1"/>
          <p:nvPr/>
        </p:nvSpPr>
        <p:spPr>
          <a:xfrm>
            <a:off x="3161616" y="1520039"/>
            <a:ext cx="892380" cy="830997"/>
          </a:xfrm>
          <a:prstGeom prst="rect">
            <a:avLst/>
          </a:prstGeom>
          <a:noFill/>
        </p:spPr>
        <p:txBody>
          <a:bodyPr wrap="square" rtlCol="0">
            <a:spAutoFit/>
          </a:bodyPr>
          <a:lstStyle/>
          <a:p>
            <a:pPr algn="ctr"/>
            <a:r>
              <a:rPr lang="en-US" altLang="ko-KR" sz="3200" dirty="0" smtClean="0">
                <a:latin typeface="Arial" pitchFamily="34" charset="0"/>
                <a:cs typeface="Arial" pitchFamily="34" charset="0"/>
              </a:rPr>
              <a:t>B</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40" name="그룹 37"/>
          <p:cNvGrpSpPr/>
          <p:nvPr/>
        </p:nvGrpSpPr>
        <p:grpSpPr>
          <a:xfrm>
            <a:off x="3004904" y="2465445"/>
            <a:ext cx="1211262" cy="394236"/>
            <a:chOff x="460115" y="3362399"/>
            <a:chExt cx="1527175" cy="497058"/>
          </a:xfrm>
        </p:grpSpPr>
        <p:sp>
          <p:nvSpPr>
            <p:cNvPr id="41" name="TextBox 40"/>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42" name="TextBox 41"/>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
        <p:nvSpPr>
          <p:cNvPr id="43" name="TextBox 42"/>
          <p:cNvSpPr txBox="1"/>
          <p:nvPr/>
        </p:nvSpPr>
        <p:spPr>
          <a:xfrm>
            <a:off x="5000955" y="1563575"/>
            <a:ext cx="892380" cy="830997"/>
          </a:xfrm>
          <a:prstGeom prst="rect">
            <a:avLst/>
          </a:prstGeom>
          <a:noFill/>
        </p:spPr>
        <p:txBody>
          <a:bodyPr wrap="square" rtlCol="0">
            <a:spAutoFit/>
          </a:bodyPr>
          <a:lstStyle/>
          <a:p>
            <a:pPr algn="ctr"/>
            <a:r>
              <a:rPr lang="en-US" altLang="ko-KR" sz="3200" dirty="0" smtClean="0">
                <a:latin typeface="Arial" pitchFamily="34" charset="0"/>
                <a:cs typeface="Arial" pitchFamily="34" charset="0"/>
              </a:rPr>
              <a:t>C</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44" name="그룹 37"/>
          <p:cNvGrpSpPr/>
          <p:nvPr/>
        </p:nvGrpSpPr>
        <p:grpSpPr>
          <a:xfrm>
            <a:off x="4844243" y="2508981"/>
            <a:ext cx="1211262" cy="394236"/>
            <a:chOff x="460115" y="3362399"/>
            <a:chExt cx="1527175" cy="497058"/>
          </a:xfrm>
        </p:grpSpPr>
        <p:sp>
          <p:nvSpPr>
            <p:cNvPr id="45" name="TextBox 44"/>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46" name="TextBox 45"/>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
        <p:nvSpPr>
          <p:cNvPr id="47" name="TextBox 46"/>
          <p:cNvSpPr txBox="1"/>
          <p:nvPr/>
        </p:nvSpPr>
        <p:spPr>
          <a:xfrm>
            <a:off x="6824259" y="1548591"/>
            <a:ext cx="892380" cy="830997"/>
          </a:xfrm>
          <a:prstGeom prst="rect">
            <a:avLst/>
          </a:prstGeom>
          <a:noFill/>
        </p:spPr>
        <p:txBody>
          <a:bodyPr wrap="square" rtlCol="0">
            <a:spAutoFit/>
          </a:bodyPr>
          <a:lstStyle/>
          <a:p>
            <a:pPr algn="ctr"/>
            <a:r>
              <a:rPr lang="en-US" altLang="ko-KR" sz="3200" dirty="0" smtClean="0">
                <a:latin typeface="Arial" pitchFamily="34" charset="0"/>
                <a:cs typeface="Arial" pitchFamily="34" charset="0"/>
              </a:rPr>
              <a:t>D</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48" name="그룹 37"/>
          <p:cNvGrpSpPr/>
          <p:nvPr/>
        </p:nvGrpSpPr>
        <p:grpSpPr>
          <a:xfrm>
            <a:off x="6667547" y="2493997"/>
            <a:ext cx="1211262" cy="394236"/>
            <a:chOff x="460115" y="3362399"/>
            <a:chExt cx="1527175" cy="497058"/>
          </a:xfrm>
        </p:grpSpPr>
        <p:sp>
          <p:nvSpPr>
            <p:cNvPr id="49" name="TextBox 48"/>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50" name="TextBox 49"/>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Tree>
    <p:extLst>
      <p:ext uri="{BB962C8B-B14F-4D97-AF65-F5344CB8AC3E}">
        <p14:creationId xmlns:p14="http://schemas.microsoft.com/office/powerpoint/2010/main" val="2434048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
          <p:cNvSpPr txBox="1">
            <a:spLocks noChangeArrowheads="1"/>
          </p:cNvSpPr>
          <p:nvPr/>
        </p:nvSpPr>
        <p:spPr bwMode="auto">
          <a:xfrm>
            <a:off x="1" y="123478"/>
            <a:ext cx="9144000" cy="584775"/>
          </a:xfrm>
          <a:prstGeom prst="rect">
            <a:avLst/>
          </a:prstGeom>
          <a:noFill/>
          <a:ln w="9525">
            <a:noFill/>
            <a:miter lim="800000"/>
            <a:headEnd/>
            <a:tailEnd/>
          </a:ln>
          <a:effectLst/>
        </p:spPr>
        <p:txBody>
          <a:bodyPr wrap="square">
            <a:spAutoFit/>
          </a:bodyPr>
          <a:lstStyle/>
          <a:p>
            <a:r>
              <a:rPr lang="en-US" altLang="ko-KR" sz="3200" b="1" dirty="0" smtClean="0">
                <a:solidFill>
                  <a:schemeClr val="bg1"/>
                </a:solidFill>
                <a:latin typeface="Arial" pitchFamily="34" charset="0"/>
                <a:cs typeface="Arial" pitchFamily="34" charset="0"/>
              </a:rPr>
              <a:t>   Free PPT Chart Diagrams : ALLPPT.com</a:t>
            </a:r>
            <a:endParaRPr lang="en-US" altLang="ko-KR" sz="3200" b="1" dirty="0">
              <a:solidFill>
                <a:schemeClr val="bg1"/>
              </a:solidFill>
              <a:latin typeface="Arial" pitchFamily="34" charset="0"/>
              <a:cs typeface="Arial" pitchFamily="34" charset="0"/>
            </a:endParaRPr>
          </a:p>
        </p:txBody>
      </p:sp>
      <p:sp>
        <p:nvSpPr>
          <p:cNvPr id="35" name="TextBox 34">
            <a:hlinkClick r:id="rId2"/>
          </p:cNvPr>
          <p:cNvSpPr txBox="1"/>
          <p:nvPr/>
        </p:nvSpPr>
        <p:spPr>
          <a:xfrm>
            <a:off x="-9947" y="4803998"/>
            <a:ext cx="9144000" cy="215444"/>
          </a:xfrm>
          <a:prstGeom prst="rect">
            <a:avLst/>
          </a:prstGeom>
          <a:noFill/>
        </p:spPr>
        <p:txBody>
          <a:bodyPr wrap="square" rtlCol="0">
            <a:spAutoFit/>
          </a:bodyPr>
          <a:lstStyle/>
          <a:p>
            <a:pPr algn="ctr"/>
            <a:r>
              <a:rPr lang="en-US" altLang="ko-KR" sz="800" dirty="0" smtClean="0">
                <a:solidFill>
                  <a:schemeClr val="bg1"/>
                </a:solidFill>
                <a:latin typeface="Arial" pitchFamily="34" charset="0"/>
                <a:cs typeface="Arial" pitchFamily="34" charset="0"/>
              </a:rPr>
              <a:t>ALLPPT.com _ Free Powerpoint</a:t>
            </a:r>
            <a:r>
              <a:rPr lang="en-US" altLang="ko-KR" sz="800" dirty="0">
                <a:solidFill>
                  <a:schemeClr val="bg1"/>
                </a:solidFill>
                <a:latin typeface="Arial" pitchFamily="34" charset="0"/>
                <a:cs typeface="Arial" pitchFamily="34" charset="0"/>
              </a:rPr>
              <a:t> </a:t>
            </a:r>
            <a:r>
              <a:rPr lang="en-US" altLang="ko-KR" sz="800" dirty="0" smtClean="0">
                <a:solidFill>
                  <a:schemeClr val="bg1"/>
                </a:solidFill>
                <a:latin typeface="Arial" pitchFamily="34" charset="0"/>
                <a:cs typeface="Arial" pitchFamily="34" charset="0"/>
              </a:rPr>
              <a:t>Templates, Diagrams and Charts</a:t>
            </a:r>
            <a:endParaRPr lang="ko-KR" altLang="en-US" sz="800" dirty="0">
              <a:solidFill>
                <a:schemeClr val="bg1"/>
              </a:solidFill>
              <a:latin typeface="Arial" pitchFamily="34" charset="0"/>
              <a:cs typeface="Arial" pitchFamily="34" charset="0"/>
            </a:endParaRPr>
          </a:p>
        </p:txBody>
      </p:sp>
      <p:sp>
        <p:nvSpPr>
          <p:cNvPr id="4" name="Text Box 2"/>
          <p:cNvSpPr txBox="1">
            <a:spLocks noChangeArrowheads="1"/>
          </p:cNvSpPr>
          <p:nvPr/>
        </p:nvSpPr>
        <p:spPr bwMode="auto">
          <a:xfrm>
            <a:off x="809811" y="728706"/>
            <a:ext cx="6426485" cy="461665"/>
          </a:xfrm>
          <a:prstGeom prst="rect">
            <a:avLst/>
          </a:prstGeom>
          <a:noFill/>
          <a:ln w="9525">
            <a:noFill/>
            <a:miter lim="800000"/>
            <a:headEnd/>
            <a:tailEnd/>
          </a:ln>
          <a:effectLst/>
        </p:spPr>
        <p:txBody>
          <a:bodyPr>
            <a:spAutoFit/>
          </a:bodyPr>
          <a:lstStyle/>
          <a:p>
            <a:pPr fontAlgn="auto">
              <a:spcBef>
                <a:spcPts val="0"/>
              </a:spcBef>
              <a:spcAft>
                <a:spcPts val="0"/>
              </a:spcAft>
              <a:defRPr/>
            </a:pPr>
            <a:r>
              <a:rPr kumimoji="0" lang="en-US" altLang="ko-KR" sz="2400" b="1" dirty="0">
                <a:solidFill>
                  <a:schemeClr val="bg1"/>
                </a:solidFill>
                <a:latin typeface="Arial" pitchFamily="34" charset="0"/>
                <a:cs typeface="Arial" pitchFamily="34" charset="0"/>
              </a:rPr>
              <a:t>Your own sub </a:t>
            </a:r>
            <a:r>
              <a:rPr kumimoji="0" lang="en-US" altLang="ko-KR" sz="2400" b="1" dirty="0" smtClean="0">
                <a:solidFill>
                  <a:schemeClr val="bg1"/>
                </a:solidFill>
                <a:latin typeface="Arial" pitchFamily="34" charset="0"/>
                <a:cs typeface="Arial" pitchFamily="34" charset="0"/>
              </a:rPr>
              <a:t>headline</a:t>
            </a:r>
            <a:endParaRPr kumimoji="0" lang="en-US" altLang="ko-KR" sz="1300" b="1" dirty="0">
              <a:solidFill>
                <a:schemeClr val="bg1"/>
              </a:solidFill>
              <a:latin typeface="Arial" pitchFamily="34" charset="0"/>
              <a:cs typeface="Arial" pitchFamily="34" charset="0"/>
            </a:endParaRPr>
          </a:p>
        </p:txBody>
      </p:sp>
      <p:sp>
        <p:nvSpPr>
          <p:cNvPr id="5" name="모서리가 둥근 직사각형 4"/>
          <p:cNvSpPr/>
          <p:nvPr/>
        </p:nvSpPr>
        <p:spPr>
          <a:xfrm>
            <a:off x="1219289" y="1412954"/>
            <a:ext cx="1142247" cy="1570589"/>
          </a:xfrm>
          <a:prstGeom prst="roundRect">
            <a:avLst/>
          </a:prstGeom>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 name="타원 8"/>
          <p:cNvSpPr/>
          <p:nvPr/>
        </p:nvSpPr>
        <p:spPr>
          <a:xfrm>
            <a:off x="1326374"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latin typeface="Arial" pitchFamily="34" charset="0"/>
              <a:cs typeface="Arial" pitchFamily="34" charset="0"/>
            </a:endParaRPr>
          </a:p>
        </p:txBody>
      </p:sp>
      <p:sp>
        <p:nvSpPr>
          <p:cNvPr id="7" name="모서리가 둥근 직사각형 9"/>
          <p:cNvSpPr/>
          <p:nvPr/>
        </p:nvSpPr>
        <p:spPr>
          <a:xfrm>
            <a:off x="3040781" y="1412954"/>
            <a:ext cx="1142247" cy="1570589"/>
          </a:xfrm>
          <a:prstGeom prst="roundRect">
            <a:avLst/>
          </a:prstGeom>
          <a:gradFill>
            <a:gsLst>
              <a:gs pos="0">
                <a:schemeClr val="bg1">
                  <a:lumMod val="50000"/>
                </a:schemeClr>
              </a:gs>
              <a:gs pos="80000">
                <a:schemeClr val="bg1">
                  <a:lumMod val="75000"/>
                </a:schemeClr>
              </a:gs>
              <a:gs pos="100000">
                <a:schemeClr val="bg1">
                  <a:lumMod val="85000"/>
                </a:schemeClr>
              </a:gs>
            </a:gsLst>
            <a:lin ang="16200000" scaled="0"/>
          </a:gradFill>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8" name="타원 10"/>
          <p:cNvSpPr/>
          <p:nvPr/>
        </p:nvSpPr>
        <p:spPr>
          <a:xfrm>
            <a:off x="3147866"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9" name="모서리가 둥근 직사각형 11"/>
          <p:cNvSpPr/>
          <p:nvPr/>
        </p:nvSpPr>
        <p:spPr>
          <a:xfrm>
            <a:off x="4873752" y="1412954"/>
            <a:ext cx="1142247" cy="1570589"/>
          </a:xfrm>
          <a:prstGeom prst="roundRect">
            <a:avLst/>
          </a:prstGeom>
          <a:gradFill>
            <a:gsLst>
              <a:gs pos="0">
                <a:schemeClr val="bg1">
                  <a:lumMod val="50000"/>
                </a:schemeClr>
              </a:gs>
              <a:gs pos="80000">
                <a:schemeClr val="bg1">
                  <a:lumMod val="75000"/>
                </a:schemeClr>
              </a:gs>
              <a:gs pos="100000">
                <a:schemeClr val="bg1">
                  <a:lumMod val="85000"/>
                </a:schemeClr>
              </a:gs>
            </a:gsLst>
            <a:lin ang="16200000" scaled="0"/>
          </a:gradFill>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0" name="타원 12"/>
          <p:cNvSpPr/>
          <p:nvPr/>
        </p:nvSpPr>
        <p:spPr>
          <a:xfrm>
            <a:off x="4980838"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1" name="모서리가 둥근 직사각형 13"/>
          <p:cNvSpPr/>
          <p:nvPr/>
        </p:nvSpPr>
        <p:spPr>
          <a:xfrm>
            <a:off x="6706723" y="1412954"/>
            <a:ext cx="1142247" cy="1570589"/>
          </a:xfrm>
          <a:prstGeom prst="roundRect">
            <a:avLst/>
          </a:prstGeom>
          <a:ln w="38100">
            <a:solidFill>
              <a:schemeClr val="bg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2" name="타원 14"/>
          <p:cNvSpPr/>
          <p:nvPr/>
        </p:nvSpPr>
        <p:spPr>
          <a:xfrm>
            <a:off x="6813809" y="1520039"/>
            <a:ext cx="928075" cy="928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3" name="TextBox 12"/>
          <p:cNvSpPr txBox="1"/>
          <p:nvPr/>
        </p:nvSpPr>
        <p:spPr>
          <a:xfrm>
            <a:off x="1835739" y="3579862"/>
            <a:ext cx="6048629" cy="646331"/>
          </a:xfrm>
          <a:prstGeom prst="rect">
            <a:avLst/>
          </a:prstGeom>
          <a:noFill/>
        </p:spPr>
        <p:txBody>
          <a:bodyPr wrap="square" rtlCol="0">
            <a:spAutoFit/>
          </a:bodyPr>
          <a:lstStyle/>
          <a:p>
            <a:r>
              <a:rPr lang="en-US" altLang="ko-KR" sz="1400" dirty="0" smtClean="0">
                <a:solidFill>
                  <a:schemeClr val="bg1"/>
                </a:solidFill>
                <a:latin typeface="Arial" pitchFamily="34" charset="0"/>
                <a:cs typeface="Arial" pitchFamily="34" charset="0"/>
              </a:rPr>
              <a:t>Text here Text here</a:t>
            </a:r>
          </a:p>
          <a:p>
            <a:r>
              <a:rPr lang="en-US" altLang="ko-KR" sz="1100" dirty="0" smtClean="0">
                <a:solidFill>
                  <a:schemeClr val="bg1"/>
                </a:solidFill>
                <a:latin typeface="Arial" pitchFamily="34" charset="0"/>
                <a:cs typeface="Arial" pitchFamily="34" charset="0"/>
              </a:rPr>
              <a:t>Add text add text add text add text add text add text add text add text add text add text add text add text add text add text add text add text add text add text add text add text</a:t>
            </a:r>
          </a:p>
        </p:txBody>
      </p:sp>
      <p:sp>
        <p:nvSpPr>
          <p:cNvPr id="14" name="TextBox 13"/>
          <p:cNvSpPr txBox="1"/>
          <p:nvPr/>
        </p:nvSpPr>
        <p:spPr>
          <a:xfrm>
            <a:off x="1835739" y="4201575"/>
            <a:ext cx="6048629" cy="477054"/>
          </a:xfrm>
          <a:prstGeom prst="rect">
            <a:avLst/>
          </a:prstGeom>
          <a:noFill/>
        </p:spPr>
        <p:txBody>
          <a:bodyPr wrap="square" rtlCol="0">
            <a:spAutoFit/>
          </a:bodyPr>
          <a:lstStyle/>
          <a:p>
            <a:r>
              <a:rPr lang="en-US" altLang="ko-KR" sz="1400" dirty="0" smtClean="0">
                <a:solidFill>
                  <a:schemeClr val="bg1"/>
                </a:solidFill>
                <a:latin typeface="Arial" pitchFamily="34" charset="0"/>
                <a:cs typeface="Arial" pitchFamily="34" charset="0"/>
              </a:rPr>
              <a:t>Text here Text here</a:t>
            </a:r>
          </a:p>
          <a:p>
            <a:r>
              <a:rPr lang="en-US" altLang="ko-KR" sz="1100" dirty="0" smtClean="0">
                <a:solidFill>
                  <a:schemeClr val="bg1"/>
                </a:solidFill>
                <a:latin typeface="Arial" pitchFamily="34" charset="0"/>
                <a:cs typeface="Arial" pitchFamily="34" charset="0"/>
              </a:rPr>
              <a:t>Add text add text add text add text add text add text add text add text add text add text </a:t>
            </a:r>
            <a:r>
              <a:rPr lang="en-US" altLang="ko-KR" sz="1100" dirty="0" smtClean="0">
                <a:solidFill>
                  <a:schemeClr val="bg1"/>
                </a:solidFill>
                <a:latin typeface="Arial" pitchFamily="34" charset="0"/>
                <a:cs typeface="Arial" pitchFamily="34" charset="0"/>
              </a:rPr>
              <a:t>add text </a:t>
            </a:r>
            <a:endParaRPr lang="en-US" altLang="ko-KR" sz="1100" dirty="0" smtClean="0">
              <a:solidFill>
                <a:schemeClr val="bg1"/>
              </a:solidFill>
              <a:latin typeface="Arial" pitchFamily="34" charset="0"/>
              <a:cs typeface="Arial" pitchFamily="34" charset="0"/>
            </a:endParaRPr>
          </a:p>
        </p:txBody>
      </p:sp>
      <p:grpSp>
        <p:nvGrpSpPr>
          <p:cNvPr id="15" name="그룹 27"/>
          <p:cNvGrpSpPr/>
          <p:nvPr/>
        </p:nvGrpSpPr>
        <p:grpSpPr>
          <a:xfrm>
            <a:off x="1228921" y="3760902"/>
            <a:ext cx="535428" cy="321257"/>
            <a:chOff x="1016605" y="5229200"/>
            <a:chExt cx="900100" cy="540060"/>
          </a:xfrm>
          <a:solidFill>
            <a:schemeClr val="bg1">
              <a:lumMod val="65000"/>
            </a:schemeClr>
          </a:solidFill>
        </p:grpSpPr>
        <p:sp>
          <p:nvSpPr>
            <p:cNvPr id="16" name="갈매기형 수장 23"/>
            <p:cNvSpPr/>
            <p:nvPr/>
          </p:nvSpPr>
          <p:spPr>
            <a:xfrm>
              <a:off x="1016605" y="522920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7" name="갈매기형 수장 24"/>
            <p:cNvSpPr/>
            <p:nvPr/>
          </p:nvSpPr>
          <p:spPr>
            <a:xfrm>
              <a:off x="1376645" y="522920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grpSp>
        <p:nvGrpSpPr>
          <p:cNvPr id="18" name="그룹 28"/>
          <p:cNvGrpSpPr/>
          <p:nvPr/>
        </p:nvGrpSpPr>
        <p:grpSpPr>
          <a:xfrm>
            <a:off x="1228921" y="4310607"/>
            <a:ext cx="535428" cy="321257"/>
            <a:chOff x="1016605" y="5859270"/>
            <a:chExt cx="900100" cy="540060"/>
          </a:xfrm>
          <a:solidFill>
            <a:schemeClr val="bg1">
              <a:lumMod val="65000"/>
            </a:schemeClr>
          </a:solidFill>
        </p:grpSpPr>
        <p:sp>
          <p:nvSpPr>
            <p:cNvPr id="19" name="갈매기형 수장 25"/>
            <p:cNvSpPr/>
            <p:nvPr/>
          </p:nvSpPr>
          <p:spPr>
            <a:xfrm>
              <a:off x="1016605" y="585927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20" name="갈매기형 수장 26"/>
            <p:cNvSpPr/>
            <p:nvPr/>
          </p:nvSpPr>
          <p:spPr>
            <a:xfrm>
              <a:off x="1376645" y="5859270"/>
              <a:ext cx="540060" cy="54006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sp>
        <p:nvSpPr>
          <p:cNvPr id="21" name="TextBox 20"/>
          <p:cNvSpPr txBox="1"/>
          <p:nvPr/>
        </p:nvSpPr>
        <p:spPr>
          <a:xfrm>
            <a:off x="1344222" y="1556968"/>
            <a:ext cx="892380" cy="830997"/>
          </a:xfrm>
          <a:prstGeom prst="rect">
            <a:avLst/>
          </a:prstGeom>
          <a:noFill/>
        </p:spPr>
        <p:txBody>
          <a:bodyPr wrap="square" rtlCol="0">
            <a:spAutoFit/>
          </a:bodyPr>
          <a:lstStyle/>
          <a:p>
            <a:pPr algn="ctr"/>
            <a:r>
              <a:rPr lang="en-US" altLang="ko-KR" sz="3200" dirty="0">
                <a:latin typeface="Arial" pitchFamily="34" charset="0"/>
                <a:cs typeface="Arial" pitchFamily="34" charset="0"/>
              </a:rPr>
              <a:t>A</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22" name="그룹 37"/>
          <p:cNvGrpSpPr/>
          <p:nvPr/>
        </p:nvGrpSpPr>
        <p:grpSpPr>
          <a:xfrm>
            <a:off x="1187510" y="2502374"/>
            <a:ext cx="1211262" cy="394236"/>
            <a:chOff x="460115" y="3362399"/>
            <a:chExt cx="1527175" cy="497058"/>
          </a:xfrm>
        </p:grpSpPr>
        <p:sp>
          <p:nvSpPr>
            <p:cNvPr id="23" name="TextBox 22"/>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24" name="TextBox 23"/>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
        <p:nvSpPr>
          <p:cNvPr id="25" name="TextBox 24"/>
          <p:cNvSpPr txBox="1"/>
          <p:nvPr/>
        </p:nvSpPr>
        <p:spPr>
          <a:xfrm>
            <a:off x="3161616" y="1520039"/>
            <a:ext cx="892380" cy="830997"/>
          </a:xfrm>
          <a:prstGeom prst="rect">
            <a:avLst/>
          </a:prstGeom>
          <a:noFill/>
        </p:spPr>
        <p:txBody>
          <a:bodyPr wrap="square" rtlCol="0">
            <a:spAutoFit/>
          </a:bodyPr>
          <a:lstStyle/>
          <a:p>
            <a:pPr algn="ctr"/>
            <a:r>
              <a:rPr lang="en-US" altLang="ko-KR" sz="3200" dirty="0" smtClean="0">
                <a:latin typeface="Arial" pitchFamily="34" charset="0"/>
                <a:cs typeface="Arial" pitchFamily="34" charset="0"/>
              </a:rPr>
              <a:t>B</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26" name="그룹 37"/>
          <p:cNvGrpSpPr/>
          <p:nvPr/>
        </p:nvGrpSpPr>
        <p:grpSpPr>
          <a:xfrm>
            <a:off x="3004904" y="2465445"/>
            <a:ext cx="1211262" cy="394236"/>
            <a:chOff x="460115" y="3362399"/>
            <a:chExt cx="1527175" cy="497058"/>
          </a:xfrm>
        </p:grpSpPr>
        <p:sp>
          <p:nvSpPr>
            <p:cNvPr id="27" name="TextBox 26"/>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28" name="TextBox 27"/>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
        <p:nvSpPr>
          <p:cNvPr id="29" name="TextBox 28"/>
          <p:cNvSpPr txBox="1"/>
          <p:nvPr/>
        </p:nvSpPr>
        <p:spPr>
          <a:xfrm>
            <a:off x="5000955" y="1563575"/>
            <a:ext cx="892380" cy="830997"/>
          </a:xfrm>
          <a:prstGeom prst="rect">
            <a:avLst/>
          </a:prstGeom>
          <a:noFill/>
        </p:spPr>
        <p:txBody>
          <a:bodyPr wrap="square" rtlCol="0">
            <a:spAutoFit/>
          </a:bodyPr>
          <a:lstStyle/>
          <a:p>
            <a:pPr algn="ctr"/>
            <a:r>
              <a:rPr lang="en-US" altLang="ko-KR" sz="3200" dirty="0" smtClean="0">
                <a:latin typeface="Arial" pitchFamily="34" charset="0"/>
                <a:cs typeface="Arial" pitchFamily="34" charset="0"/>
              </a:rPr>
              <a:t>C</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30" name="그룹 37"/>
          <p:cNvGrpSpPr/>
          <p:nvPr/>
        </p:nvGrpSpPr>
        <p:grpSpPr>
          <a:xfrm>
            <a:off x="4844243" y="2508981"/>
            <a:ext cx="1211262" cy="394236"/>
            <a:chOff x="460115" y="3362399"/>
            <a:chExt cx="1527175" cy="497058"/>
          </a:xfrm>
        </p:grpSpPr>
        <p:sp>
          <p:nvSpPr>
            <p:cNvPr id="31" name="TextBox 30"/>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32" name="TextBox 31"/>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
        <p:nvSpPr>
          <p:cNvPr id="33" name="TextBox 32"/>
          <p:cNvSpPr txBox="1"/>
          <p:nvPr/>
        </p:nvSpPr>
        <p:spPr>
          <a:xfrm>
            <a:off x="6824259" y="1548591"/>
            <a:ext cx="892380" cy="830997"/>
          </a:xfrm>
          <a:prstGeom prst="rect">
            <a:avLst/>
          </a:prstGeom>
          <a:noFill/>
        </p:spPr>
        <p:txBody>
          <a:bodyPr wrap="square" rtlCol="0">
            <a:spAutoFit/>
          </a:bodyPr>
          <a:lstStyle/>
          <a:p>
            <a:pPr algn="ctr"/>
            <a:r>
              <a:rPr lang="en-US" altLang="ko-KR" sz="3200" dirty="0" smtClean="0">
                <a:latin typeface="Arial" pitchFamily="34" charset="0"/>
                <a:cs typeface="Arial" pitchFamily="34" charset="0"/>
              </a:rPr>
              <a:t>D</a:t>
            </a:r>
            <a:endParaRPr lang="en-US" altLang="ko-KR" sz="3200" dirty="0" smtClean="0">
              <a:latin typeface="Arial" pitchFamily="34" charset="0"/>
              <a:cs typeface="Arial" pitchFamily="34" charset="0"/>
            </a:endParaRPr>
          </a:p>
          <a:p>
            <a:pPr algn="ctr"/>
            <a:r>
              <a:rPr lang="en-US" altLang="ko-KR" sz="1600" dirty="0" smtClean="0">
                <a:latin typeface="Arial" pitchFamily="34" charset="0"/>
                <a:cs typeface="Arial" pitchFamily="34" charset="0"/>
              </a:rPr>
              <a:t>TEXT</a:t>
            </a:r>
            <a:endParaRPr lang="ko-KR" altLang="en-US" sz="1600" dirty="0">
              <a:latin typeface="Arial" pitchFamily="34" charset="0"/>
              <a:cs typeface="Arial" pitchFamily="34" charset="0"/>
            </a:endParaRPr>
          </a:p>
        </p:txBody>
      </p:sp>
      <p:grpSp>
        <p:nvGrpSpPr>
          <p:cNvPr id="36" name="그룹 37"/>
          <p:cNvGrpSpPr/>
          <p:nvPr/>
        </p:nvGrpSpPr>
        <p:grpSpPr>
          <a:xfrm>
            <a:off x="6667547" y="2493997"/>
            <a:ext cx="1211262" cy="394236"/>
            <a:chOff x="460115" y="3362399"/>
            <a:chExt cx="1527175" cy="497058"/>
          </a:xfrm>
        </p:grpSpPr>
        <p:sp>
          <p:nvSpPr>
            <p:cNvPr id="37" name="TextBox 36"/>
            <p:cNvSpPr txBox="1"/>
            <p:nvPr/>
          </p:nvSpPr>
          <p:spPr bwMode="auto">
            <a:xfrm>
              <a:off x="460115" y="3587823"/>
              <a:ext cx="1527175" cy="271634"/>
            </a:xfrm>
            <a:prstGeom prst="rect">
              <a:avLst/>
            </a:prstGeom>
            <a:noFill/>
          </p:spPr>
          <p:txBody>
            <a:bodyPr>
              <a:spAutoFit/>
            </a:bodyPr>
            <a:lstStyle/>
            <a:p>
              <a:pPr marL="228600" indent="-228600" algn="ctr" fontAlgn="auto">
                <a:spcBef>
                  <a:spcPts val="0"/>
                </a:spcBef>
                <a:spcAft>
                  <a:spcPts val="0"/>
                </a:spcAft>
                <a:defRPr/>
              </a:pPr>
              <a:r>
                <a:rPr kumimoji="0" lang="en-US" altLang="ko-KR" sz="800" dirty="0">
                  <a:solidFill>
                    <a:schemeClr val="bg1"/>
                  </a:solidFill>
                  <a:latin typeface="Arial" pitchFamily="34" charset="0"/>
                  <a:cs typeface="Arial" pitchFamily="34" charset="0"/>
                </a:rPr>
                <a:t>Text here Text </a:t>
              </a:r>
              <a:r>
                <a:rPr kumimoji="0" lang="en-US" altLang="ko-KR" sz="800" dirty="0" smtClean="0">
                  <a:solidFill>
                    <a:schemeClr val="bg1"/>
                  </a:solidFill>
                  <a:latin typeface="Arial" pitchFamily="34" charset="0"/>
                  <a:cs typeface="Arial" pitchFamily="34" charset="0"/>
                </a:rPr>
                <a:t>here</a:t>
              </a:r>
              <a:endParaRPr kumimoji="0" lang="en-US" altLang="ko-KR" sz="800" dirty="0">
                <a:solidFill>
                  <a:schemeClr val="bg1"/>
                </a:solidFill>
                <a:latin typeface="Arial" pitchFamily="34" charset="0"/>
                <a:cs typeface="Arial" pitchFamily="34" charset="0"/>
              </a:endParaRPr>
            </a:p>
          </p:txBody>
        </p:sp>
        <p:sp>
          <p:nvSpPr>
            <p:cNvPr id="38" name="TextBox 37"/>
            <p:cNvSpPr txBox="1">
              <a:spLocks noChangeArrowheads="1"/>
            </p:cNvSpPr>
            <p:nvPr/>
          </p:nvSpPr>
          <p:spPr bwMode="auto">
            <a:xfrm>
              <a:off x="529965" y="3362399"/>
              <a:ext cx="1387474" cy="320141"/>
            </a:xfrm>
            <a:prstGeom prst="rect">
              <a:avLst/>
            </a:prstGeom>
            <a:noFill/>
            <a:ln w="9525">
              <a:noFill/>
              <a:miter lim="800000"/>
              <a:headEnd/>
              <a:tailEnd/>
            </a:ln>
          </p:spPr>
          <p:txBody>
            <a:bodyPr>
              <a:spAutoFit/>
            </a:bodyPr>
            <a:lstStyle/>
            <a:p>
              <a:pPr algn="ctr">
                <a:defRPr/>
              </a:pPr>
              <a:r>
                <a:rPr kumimoji="0" lang="en-US" altLang="ko-KR" sz="1050" dirty="0" smtClean="0">
                  <a:solidFill>
                    <a:schemeClr val="bg1"/>
                  </a:solidFill>
                  <a:latin typeface="Arial" pitchFamily="34" charset="0"/>
                  <a:ea typeface="맑은 고딕" pitchFamily="50" charset="-127"/>
                  <a:cs typeface="Arial" pitchFamily="34" charset="0"/>
                </a:rPr>
                <a:t>TEXT </a:t>
              </a:r>
              <a:r>
                <a:rPr kumimoji="0" lang="en-US" altLang="ko-KR" sz="1050" dirty="0">
                  <a:solidFill>
                    <a:schemeClr val="bg1"/>
                  </a:solidFill>
                  <a:latin typeface="Arial" pitchFamily="34" charset="0"/>
                  <a:ea typeface="맑은 고딕" pitchFamily="50" charset="-127"/>
                  <a:cs typeface="Arial" pitchFamily="34" charset="0"/>
                </a:rPr>
                <a:t>HERE!!</a:t>
              </a:r>
            </a:p>
          </p:txBody>
        </p:sp>
      </p:grpSp>
    </p:spTree>
    <p:extLst>
      <p:ext uri="{BB962C8B-B14F-4D97-AF65-F5344CB8AC3E}">
        <p14:creationId xmlns:p14="http://schemas.microsoft.com/office/powerpoint/2010/main" val="2077569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251</Words>
  <Application>Microsoft Office PowerPoint</Application>
  <PresentationFormat>On-screen Show (16:9)</PresentationFormat>
  <Paragraphs>46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ALLPPT.COM</dc:title>
  <dc:creator>ALLPPT.COM</dc:creator>
  <cp:lastModifiedBy>Registered User</cp:lastModifiedBy>
  <cp:revision>24</cp:revision>
  <dcterms:created xsi:type="dcterms:W3CDTF">2014-02-28T09:23:05Z</dcterms:created>
  <dcterms:modified xsi:type="dcterms:W3CDTF">2014-03-19T08:02:10Z</dcterms:modified>
</cp:coreProperties>
</file>