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05B1419E-378C-4CDA-A275-12A1C522C475}"/>
              </a:ext>
            </a:extLst>
          </p:cNvPr>
          <p:cNvSpPr/>
          <p:nvPr/>
        </p:nvSpPr>
        <p:spPr>
          <a:xfrm>
            <a:off x="0" y="-1"/>
            <a:ext cx="12192000" cy="1517303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8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817F51F-CEDA-4259-A62C-D617DA8F0DD5}"/>
              </a:ext>
            </a:extLst>
          </p:cNvPr>
          <p:cNvSpPr/>
          <p:nvPr/>
        </p:nvSpPr>
        <p:spPr>
          <a:xfrm>
            <a:off x="0" y="4509120"/>
            <a:ext cx="12192000" cy="209064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898C1D-FB58-4F52-9D74-42380F6369B6}"/>
              </a:ext>
            </a:extLst>
          </p:cNvPr>
          <p:cNvSpPr/>
          <p:nvPr/>
        </p:nvSpPr>
        <p:spPr>
          <a:xfrm>
            <a:off x="7977646" y="5178726"/>
            <a:ext cx="823390" cy="823390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Bent Arrow 36">
            <a:extLst>
              <a:ext uri="{FF2B5EF4-FFF2-40B4-BE49-F238E27FC236}">
                <a16:creationId xmlns:a16="http://schemas.microsoft.com/office/drawing/2014/main" id="{5CE22B72-D102-4AE4-B3F8-83ADCD490F0D}"/>
              </a:ext>
            </a:extLst>
          </p:cNvPr>
          <p:cNvSpPr/>
          <p:nvPr/>
        </p:nvSpPr>
        <p:spPr>
          <a:xfrm rot="5400000">
            <a:off x="4492544" y="-2057818"/>
            <a:ext cx="1441949" cy="10427038"/>
          </a:xfrm>
          <a:prstGeom prst="bentArrow">
            <a:avLst>
              <a:gd name="adj1" fmla="val 23932"/>
              <a:gd name="adj2" fmla="val 8079"/>
              <a:gd name="adj3" fmla="val 731"/>
              <a:gd name="adj4" fmla="val 1206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CC8CA1A-2B96-43CF-B9E7-76E0EF4851E7}"/>
              </a:ext>
            </a:extLst>
          </p:cNvPr>
          <p:cNvGrpSpPr/>
          <p:nvPr/>
        </p:nvGrpSpPr>
        <p:grpSpPr>
          <a:xfrm rot="10800000">
            <a:off x="9338500" y="3864955"/>
            <a:ext cx="1942150" cy="2448272"/>
            <a:chOff x="5220072" y="2276872"/>
            <a:chExt cx="2952328" cy="3721701"/>
          </a:xfrm>
        </p:grpSpPr>
        <p:sp>
          <p:nvSpPr>
            <p:cNvPr id="76" name="Oval 1">
              <a:extLst>
                <a:ext uri="{FF2B5EF4-FFF2-40B4-BE49-F238E27FC236}">
                  <a16:creationId xmlns:a16="http://schemas.microsoft.com/office/drawing/2014/main" id="{07C74E51-3681-477A-A7E3-5D0C7668DE74}"/>
                </a:ext>
              </a:extLst>
            </p:cNvPr>
            <p:cNvSpPr/>
            <p:nvPr/>
          </p:nvSpPr>
          <p:spPr>
            <a:xfrm flipH="1">
              <a:off x="6236232" y="5280936"/>
              <a:ext cx="920008" cy="164304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Oval 1">
              <a:extLst>
                <a:ext uri="{FF2B5EF4-FFF2-40B4-BE49-F238E27FC236}">
                  <a16:creationId xmlns:a16="http://schemas.microsoft.com/office/drawing/2014/main" id="{73CB6D61-873F-4E97-9E43-E962098E2159}"/>
                </a:ext>
              </a:extLst>
            </p:cNvPr>
            <p:cNvSpPr/>
            <p:nvPr/>
          </p:nvSpPr>
          <p:spPr>
            <a:xfrm flipH="1">
              <a:off x="6334805" y="5735715"/>
              <a:ext cx="722862" cy="2628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Oval 1">
              <a:extLst>
                <a:ext uri="{FF2B5EF4-FFF2-40B4-BE49-F238E27FC236}">
                  <a16:creationId xmlns:a16="http://schemas.microsoft.com/office/drawing/2014/main" id="{73146CC7-F376-4A8A-8FC2-554FC8FB33E9}"/>
                </a:ext>
              </a:extLst>
            </p:cNvPr>
            <p:cNvSpPr/>
            <p:nvPr/>
          </p:nvSpPr>
          <p:spPr>
            <a:xfrm flipH="1">
              <a:off x="6269090" y="5508325"/>
              <a:ext cx="854293" cy="1643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BBC1E750-17AC-4D51-A053-1BE5EB7B5D76}"/>
                </a:ext>
              </a:extLst>
            </p:cNvPr>
            <p:cNvSpPr/>
            <p:nvPr/>
          </p:nvSpPr>
          <p:spPr>
            <a:xfrm flipH="1">
              <a:off x="6203375" y="5053546"/>
              <a:ext cx="985723" cy="164305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034A7091-01D1-4890-A1E4-4BEB6D5B2561}"/>
                </a:ext>
              </a:extLst>
            </p:cNvPr>
            <p:cNvSpPr/>
            <p:nvPr/>
          </p:nvSpPr>
          <p:spPr>
            <a:xfrm flipH="1">
              <a:off x="5220072" y="2276872"/>
              <a:ext cx="2952328" cy="1312117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B1A19397-8778-416B-AAA6-EAE4827AE7D0}"/>
                </a:ext>
              </a:extLst>
            </p:cNvPr>
            <p:cNvSpPr/>
            <p:nvPr/>
          </p:nvSpPr>
          <p:spPr>
            <a:xfrm flipH="1">
              <a:off x="5714965" y="2740896"/>
              <a:ext cx="1962541" cy="2165060"/>
            </a:xfrm>
            <a:custGeom>
              <a:avLst/>
              <a:gdLst>
                <a:gd name="connsiteX0" fmla="*/ 983432 w 1962541"/>
                <a:gd name="connsiteY0" fmla="*/ 198538 h 2165060"/>
                <a:gd name="connsiteX1" fmla="*/ 1782226 w 1962541"/>
                <a:gd name="connsiteY1" fmla="*/ 998335 h 2165060"/>
                <a:gd name="connsiteX2" fmla="*/ 1401058 w 1962541"/>
                <a:gd name="connsiteY2" fmla="*/ 1726777 h 2165060"/>
                <a:gd name="connsiteX3" fmla="*/ 1299456 w 1962541"/>
                <a:gd name="connsiteY3" fmla="*/ 1930538 h 2165060"/>
                <a:gd name="connsiteX4" fmla="*/ 1240941 w 1962541"/>
                <a:gd name="connsiteY4" fmla="*/ 2022107 h 2165060"/>
                <a:gd name="connsiteX5" fmla="*/ 1199256 w 1962541"/>
                <a:gd name="connsiteY5" fmla="*/ 2021773 h 2165060"/>
                <a:gd name="connsiteX6" fmla="*/ 1196081 w 1962541"/>
                <a:gd name="connsiteY6" fmla="*/ 2038665 h 2165060"/>
                <a:gd name="connsiteX7" fmla="*/ 738881 w 1962541"/>
                <a:gd name="connsiteY7" fmla="*/ 2038665 h 2165060"/>
                <a:gd name="connsiteX8" fmla="*/ 721599 w 1962541"/>
                <a:gd name="connsiteY8" fmla="*/ 2022107 h 2165060"/>
                <a:gd name="connsiteX9" fmla="*/ 663084 w 1962541"/>
                <a:gd name="connsiteY9" fmla="*/ 1930538 h 2165060"/>
                <a:gd name="connsiteX10" fmla="*/ 561482 w 1962541"/>
                <a:gd name="connsiteY10" fmla="*/ 1726777 h 2165060"/>
                <a:gd name="connsiteX11" fmla="*/ 180314 w 1962541"/>
                <a:gd name="connsiteY11" fmla="*/ 998335 h 2165060"/>
                <a:gd name="connsiteX12" fmla="*/ 979110 w 1962541"/>
                <a:gd name="connsiteY12" fmla="*/ 198538 h 2165060"/>
                <a:gd name="connsiteX13" fmla="*/ 979110 w 1962541"/>
                <a:gd name="connsiteY13" fmla="*/ 198736 h 2165060"/>
                <a:gd name="connsiteX14" fmla="*/ 981272 w 1962541"/>
                <a:gd name="connsiteY14" fmla="*/ 198569 h 2165060"/>
                <a:gd name="connsiteX15" fmla="*/ 983432 w 1962541"/>
                <a:gd name="connsiteY15" fmla="*/ 198736 h 2165060"/>
                <a:gd name="connsiteX16" fmla="*/ 983432 w 1962541"/>
                <a:gd name="connsiteY16" fmla="*/ 198538 h 2165060"/>
                <a:gd name="connsiteX17" fmla="*/ 983110 w 1962541"/>
                <a:gd name="connsiteY17" fmla="*/ 0 h 2165060"/>
                <a:gd name="connsiteX18" fmla="*/ 981272 w 1962541"/>
                <a:gd name="connsiteY18" fmla="*/ 142 h 2165060"/>
                <a:gd name="connsiteX19" fmla="*/ 979432 w 1962541"/>
                <a:gd name="connsiteY19" fmla="*/ 0 h 2165060"/>
                <a:gd name="connsiteX20" fmla="*/ 0 w 1962541"/>
                <a:gd name="connsiteY20" fmla="*/ 979431 h 2165060"/>
                <a:gd name="connsiteX21" fmla="*/ 466993 w 1962541"/>
                <a:gd name="connsiteY21" fmla="*/ 1871641 h 2165060"/>
                <a:gd name="connsiteX22" fmla="*/ 514383 w 1962541"/>
                <a:gd name="connsiteY22" fmla="*/ 2071318 h 2165060"/>
                <a:gd name="connsiteX23" fmla="*/ 639719 w 1962541"/>
                <a:gd name="connsiteY23" fmla="*/ 2165060 h 2165060"/>
                <a:gd name="connsiteX24" fmla="*/ 981272 w 1962541"/>
                <a:gd name="connsiteY24" fmla="*/ 2163837 h 2165060"/>
                <a:gd name="connsiteX25" fmla="*/ 1322821 w 1962541"/>
                <a:gd name="connsiteY25" fmla="*/ 2165060 h 2165060"/>
                <a:gd name="connsiteX26" fmla="*/ 1448157 w 1962541"/>
                <a:gd name="connsiteY26" fmla="*/ 2071318 h 2165060"/>
                <a:gd name="connsiteX27" fmla="*/ 1495548 w 1962541"/>
                <a:gd name="connsiteY27" fmla="*/ 1871641 h 2165060"/>
                <a:gd name="connsiteX28" fmla="*/ 1962541 w 1962541"/>
                <a:gd name="connsiteY28" fmla="*/ 979431 h 2165060"/>
                <a:gd name="connsiteX29" fmla="*/ 983110 w 1962541"/>
                <a:gd name="connsiteY29" fmla="*/ 0 h 2165060"/>
                <a:gd name="connsiteX0" fmla="*/ 983432 w 1962541"/>
                <a:gd name="connsiteY0" fmla="*/ 198538 h 2165060"/>
                <a:gd name="connsiteX1" fmla="*/ 1782226 w 1962541"/>
                <a:gd name="connsiteY1" fmla="*/ 998335 h 2165060"/>
                <a:gd name="connsiteX2" fmla="*/ 1401058 w 1962541"/>
                <a:gd name="connsiteY2" fmla="*/ 1726777 h 2165060"/>
                <a:gd name="connsiteX3" fmla="*/ 1299456 w 1962541"/>
                <a:gd name="connsiteY3" fmla="*/ 1930538 h 2165060"/>
                <a:gd name="connsiteX4" fmla="*/ 1240941 w 1962541"/>
                <a:gd name="connsiteY4" fmla="*/ 2022107 h 2165060"/>
                <a:gd name="connsiteX5" fmla="*/ 1199256 w 1962541"/>
                <a:gd name="connsiteY5" fmla="*/ 2021773 h 2165060"/>
                <a:gd name="connsiteX6" fmla="*/ 1196081 w 1962541"/>
                <a:gd name="connsiteY6" fmla="*/ 2038665 h 2165060"/>
                <a:gd name="connsiteX7" fmla="*/ 721599 w 1962541"/>
                <a:gd name="connsiteY7" fmla="*/ 2022107 h 2165060"/>
                <a:gd name="connsiteX8" fmla="*/ 663084 w 1962541"/>
                <a:gd name="connsiteY8" fmla="*/ 1930538 h 2165060"/>
                <a:gd name="connsiteX9" fmla="*/ 561482 w 1962541"/>
                <a:gd name="connsiteY9" fmla="*/ 1726777 h 2165060"/>
                <a:gd name="connsiteX10" fmla="*/ 180314 w 1962541"/>
                <a:gd name="connsiteY10" fmla="*/ 998335 h 2165060"/>
                <a:gd name="connsiteX11" fmla="*/ 979110 w 1962541"/>
                <a:gd name="connsiteY11" fmla="*/ 198538 h 2165060"/>
                <a:gd name="connsiteX12" fmla="*/ 979110 w 1962541"/>
                <a:gd name="connsiteY12" fmla="*/ 198736 h 2165060"/>
                <a:gd name="connsiteX13" fmla="*/ 981272 w 1962541"/>
                <a:gd name="connsiteY13" fmla="*/ 198569 h 2165060"/>
                <a:gd name="connsiteX14" fmla="*/ 983432 w 1962541"/>
                <a:gd name="connsiteY14" fmla="*/ 198736 h 2165060"/>
                <a:gd name="connsiteX15" fmla="*/ 983432 w 1962541"/>
                <a:gd name="connsiteY15" fmla="*/ 198538 h 2165060"/>
                <a:gd name="connsiteX16" fmla="*/ 983110 w 1962541"/>
                <a:gd name="connsiteY16" fmla="*/ 0 h 2165060"/>
                <a:gd name="connsiteX17" fmla="*/ 981272 w 1962541"/>
                <a:gd name="connsiteY17" fmla="*/ 142 h 2165060"/>
                <a:gd name="connsiteX18" fmla="*/ 979432 w 1962541"/>
                <a:gd name="connsiteY18" fmla="*/ 0 h 2165060"/>
                <a:gd name="connsiteX19" fmla="*/ 0 w 1962541"/>
                <a:gd name="connsiteY19" fmla="*/ 979431 h 2165060"/>
                <a:gd name="connsiteX20" fmla="*/ 466993 w 1962541"/>
                <a:gd name="connsiteY20" fmla="*/ 1871641 h 2165060"/>
                <a:gd name="connsiteX21" fmla="*/ 514383 w 1962541"/>
                <a:gd name="connsiteY21" fmla="*/ 2071318 h 2165060"/>
                <a:gd name="connsiteX22" fmla="*/ 639719 w 1962541"/>
                <a:gd name="connsiteY22" fmla="*/ 2165060 h 2165060"/>
                <a:gd name="connsiteX23" fmla="*/ 981272 w 1962541"/>
                <a:gd name="connsiteY23" fmla="*/ 2163837 h 2165060"/>
                <a:gd name="connsiteX24" fmla="*/ 1322821 w 1962541"/>
                <a:gd name="connsiteY24" fmla="*/ 2165060 h 2165060"/>
                <a:gd name="connsiteX25" fmla="*/ 1448157 w 1962541"/>
                <a:gd name="connsiteY25" fmla="*/ 2071318 h 2165060"/>
                <a:gd name="connsiteX26" fmla="*/ 1495548 w 1962541"/>
                <a:gd name="connsiteY26" fmla="*/ 1871641 h 2165060"/>
                <a:gd name="connsiteX27" fmla="*/ 1962541 w 1962541"/>
                <a:gd name="connsiteY27" fmla="*/ 979431 h 2165060"/>
                <a:gd name="connsiteX28" fmla="*/ 983110 w 1962541"/>
                <a:gd name="connsiteY28" fmla="*/ 0 h 2165060"/>
                <a:gd name="connsiteX0" fmla="*/ 983432 w 1962541"/>
                <a:gd name="connsiteY0" fmla="*/ 198538 h 2165060"/>
                <a:gd name="connsiteX1" fmla="*/ 1782226 w 1962541"/>
                <a:gd name="connsiteY1" fmla="*/ 998335 h 2165060"/>
                <a:gd name="connsiteX2" fmla="*/ 1401058 w 1962541"/>
                <a:gd name="connsiteY2" fmla="*/ 1726777 h 2165060"/>
                <a:gd name="connsiteX3" fmla="*/ 1299456 w 1962541"/>
                <a:gd name="connsiteY3" fmla="*/ 1930538 h 2165060"/>
                <a:gd name="connsiteX4" fmla="*/ 1240941 w 1962541"/>
                <a:gd name="connsiteY4" fmla="*/ 2022107 h 2165060"/>
                <a:gd name="connsiteX5" fmla="*/ 1199256 w 1962541"/>
                <a:gd name="connsiteY5" fmla="*/ 2021773 h 2165060"/>
                <a:gd name="connsiteX6" fmla="*/ 721599 w 1962541"/>
                <a:gd name="connsiteY6" fmla="*/ 2022107 h 2165060"/>
                <a:gd name="connsiteX7" fmla="*/ 663084 w 1962541"/>
                <a:gd name="connsiteY7" fmla="*/ 1930538 h 2165060"/>
                <a:gd name="connsiteX8" fmla="*/ 561482 w 1962541"/>
                <a:gd name="connsiteY8" fmla="*/ 1726777 h 2165060"/>
                <a:gd name="connsiteX9" fmla="*/ 180314 w 1962541"/>
                <a:gd name="connsiteY9" fmla="*/ 998335 h 2165060"/>
                <a:gd name="connsiteX10" fmla="*/ 979110 w 1962541"/>
                <a:gd name="connsiteY10" fmla="*/ 198538 h 2165060"/>
                <a:gd name="connsiteX11" fmla="*/ 979110 w 1962541"/>
                <a:gd name="connsiteY11" fmla="*/ 198736 h 2165060"/>
                <a:gd name="connsiteX12" fmla="*/ 981272 w 1962541"/>
                <a:gd name="connsiteY12" fmla="*/ 198569 h 2165060"/>
                <a:gd name="connsiteX13" fmla="*/ 983432 w 1962541"/>
                <a:gd name="connsiteY13" fmla="*/ 198736 h 2165060"/>
                <a:gd name="connsiteX14" fmla="*/ 983432 w 1962541"/>
                <a:gd name="connsiteY14" fmla="*/ 198538 h 2165060"/>
                <a:gd name="connsiteX15" fmla="*/ 983110 w 1962541"/>
                <a:gd name="connsiteY15" fmla="*/ 0 h 2165060"/>
                <a:gd name="connsiteX16" fmla="*/ 981272 w 1962541"/>
                <a:gd name="connsiteY16" fmla="*/ 142 h 2165060"/>
                <a:gd name="connsiteX17" fmla="*/ 979432 w 1962541"/>
                <a:gd name="connsiteY17" fmla="*/ 0 h 2165060"/>
                <a:gd name="connsiteX18" fmla="*/ 0 w 1962541"/>
                <a:gd name="connsiteY18" fmla="*/ 979431 h 2165060"/>
                <a:gd name="connsiteX19" fmla="*/ 466993 w 1962541"/>
                <a:gd name="connsiteY19" fmla="*/ 1871641 h 2165060"/>
                <a:gd name="connsiteX20" fmla="*/ 514383 w 1962541"/>
                <a:gd name="connsiteY20" fmla="*/ 2071318 h 2165060"/>
                <a:gd name="connsiteX21" fmla="*/ 639719 w 1962541"/>
                <a:gd name="connsiteY21" fmla="*/ 2165060 h 2165060"/>
                <a:gd name="connsiteX22" fmla="*/ 981272 w 1962541"/>
                <a:gd name="connsiteY22" fmla="*/ 2163837 h 2165060"/>
                <a:gd name="connsiteX23" fmla="*/ 1322821 w 1962541"/>
                <a:gd name="connsiteY23" fmla="*/ 2165060 h 2165060"/>
                <a:gd name="connsiteX24" fmla="*/ 1448157 w 1962541"/>
                <a:gd name="connsiteY24" fmla="*/ 2071318 h 2165060"/>
                <a:gd name="connsiteX25" fmla="*/ 1495548 w 1962541"/>
                <a:gd name="connsiteY25" fmla="*/ 1871641 h 2165060"/>
                <a:gd name="connsiteX26" fmla="*/ 1962541 w 1962541"/>
                <a:gd name="connsiteY26" fmla="*/ 979431 h 2165060"/>
                <a:gd name="connsiteX27" fmla="*/ 983110 w 1962541"/>
                <a:gd name="connsiteY27" fmla="*/ 0 h 2165060"/>
                <a:gd name="connsiteX0" fmla="*/ 983432 w 1962541"/>
                <a:gd name="connsiteY0" fmla="*/ 198538 h 2165060"/>
                <a:gd name="connsiteX1" fmla="*/ 1782226 w 1962541"/>
                <a:gd name="connsiteY1" fmla="*/ 998335 h 2165060"/>
                <a:gd name="connsiteX2" fmla="*/ 1401058 w 1962541"/>
                <a:gd name="connsiteY2" fmla="*/ 1726777 h 2165060"/>
                <a:gd name="connsiteX3" fmla="*/ 1299456 w 1962541"/>
                <a:gd name="connsiteY3" fmla="*/ 1930538 h 2165060"/>
                <a:gd name="connsiteX4" fmla="*/ 1240941 w 1962541"/>
                <a:gd name="connsiteY4" fmla="*/ 2022107 h 2165060"/>
                <a:gd name="connsiteX5" fmla="*/ 721599 w 1962541"/>
                <a:gd name="connsiteY5" fmla="*/ 2022107 h 2165060"/>
                <a:gd name="connsiteX6" fmla="*/ 663084 w 1962541"/>
                <a:gd name="connsiteY6" fmla="*/ 1930538 h 2165060"/>
                <a:gd name="connsiteX7" fmla="*/ 561482 w 1962541"/>
                <a:gd name="connsiteY7" fmla="*/ 1726777 h 2165060"/>
                <a:gd name="connsiteX8" fmla="*/ 180314 w 1962541"/>
                <a:gd name="connsiteY8" fmla="*/ 998335 h 2165060"/>
                <a:gd name="connsiteX9" fmla="*/ 979110 w 1962541"/>
                <a:gd name="connsiteY9" fmla="*/ 198538 h 2165060"/>
                <a:gd name="connsiteX10" fmla="*/ 979110 w 1962541"/>
                <a:gd name="connsiteY10" fmla="*/ 198736 h 2165060"/>
                <a:gd name="connsiteX11" fmla="*/ 981272 w 1962541"/>
                <a:gd name="connsiteY11" fmla="*/ 198569 h 2165060"/>
                <a:gd name="connsiteX12" fmla="*/ 983432 w 1962541"/>
                <a:gd name="connsiteY12" fmla="*/ 198736 h 2165060"/>
                <a:gd name="connsiteX13" fmla="*/ 983432 w 1962541"/>
                <a:gd name="connsiteY13" fmla="*/ 198538 h 2165060"/>
                <a:gd name="connsiteX14" fmla="*/ 983110 w 1962541"/>
                <a:gd name="connsiteY14" fmla="*/ 0 h 2165060"/>
                <a:gd name="connsiteX15" fmla="*/ 981272 w 1962541"/>
                <a:gd name="connsiteY15" fmla="*/ 142 h 2165060"/>
                <a:gd name="connsiteX16" fmla="*/ 979432 w 1962541"/>
                <a:gd name="connsiteY16" fmla="*/ 0 h 2165060"/>
                <a:gd name="connsiteX17" fmla="*/ 0 w 1962541"/>
                <a:gd name="connsiteY17" fmla="*/ 979431 h 2165060"/>
                <a:gd name="connsiteX18" fmla="*/ 466993 w 1962541"/>
                <a:gd name="connsiteY18" fmla="*/ 1871641 h 2165060"/>
                <a:gd name="connsiteX19" fmla="*/ 514383 w 1962541"/>
                <a:gd name="connsiteY19" fmla="*/ 2071318 h 2165060"/>
                <a:gd name="connsiteX20" fmla="*/ 639719 w 1962541"/>
                <a:gd name="connsiteY20" fmla="*/ 2165060 h 2165060"/>
                <a:gd name="connsiteX21" fmla="*/ 981272 w 1962541"/>
                <a:gd name="connsiteY21" fmla="*/ 2163837 h 2165060"/>
                <a:gd name="connsiteX22" fmla="*/ 1322821 w 1962541"/>
                <a:gd name="connsiteY22" fmla="*/ 2165060 h 2165060"/>
                <a:gd name="connsiteX23" fmla="*/ 1448157 w 1962541"/>
                <a:gd name="connsiteY23" fmla="*/ 2071318 h 2165060"/>
                <a:gd name="connsiteX24" fmla="*/ 1495548 w 1962541"/>
                <a:gd name="connsiteY24" fmla="*/ 1871641 h 2165060"/>
                <a:gd name="connsiteX25" fmla="*/ 1962541 w 1962541"/>
                <a:gd name="connsiteY25" fmla="*/ 979431 h 2165060"/>
                <a:gd name="connsiteX26" fmla="*/ 983110 w 1962541"/>
                <a:gd name="connsiteY26" fmla="*/ 0 h 216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lnTo>
                    <a:pt x="983432" y="198538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15A4D71D-24AB-4F26-872D-43B1A89DDCF6}"/>
              </a:ext>
            </a:extLst>
          </p:cNvPr>
          <p:cNvSpPr/>
          <p:nvPr/>
        </p:nvSpPr>
        <p:spPr>
          <a:xfrm>
            <a:off x="1560734" y="2192824"/>
            <a:ext cx="720080" cy="72008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CBE959F-90EF-453D-BCF5-F06046DA5004}"/>
              </a:ext>
            </a:extLst>
          </p:cNvPr>
          <p:cNvSpPr/>
          <p:nvPr/>
        </p:nvSpPr>
        <p:spPr>
          <a:xfrm>
            <a:off x="7996967" y="2192824"/>
            <a:ext cx="720080" cy="72008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DD142FD-A0A9-4FC1-B6B7-EA24BE22D98F}"/>
              </a:ext>
            </a:extLst>
          </p:cNvPr>
          <p:cNvSpPr/>
          <p:nvPr/>
        </p:nvSpPr>
        <p:spPr>
          <a:xfrm>
            <a:off x="3706145" y="2192824"/>
            <a:ext cx="720080" cy="72008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46308F-4BCF-4E01-8E10-298BBE02DA93}"/>
              </a:ext>
            </a:extLst>
          </p:cNvPr>
          <p:cNvSpPr/>
          <p:nvPr/>
        </p:nvSpPr>
        <p:spPr>
          <a:xfrm>
            <a:off x="5851556" y="2192824"/>
            <a:ext cx="720080" cy="72008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6" name="직사각형 113">
            <a:extLst>
              <a:ext uri="{FF2B5EF4-FFF2-40B4-BE49-F238E27FC236}">
                <a16:creationId xmlns:a16="http://schemas.microsoft.com/office/drawing/2014/main" id="{2B70D2C2-865F-47BB-A184-2870EB77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542" y="1690176"/>
            <a:ext cx="84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charset="0"/>
              </a:rPr>
              <a:t>2016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27CFB0-5040-46FE-B423-3DA6778B5BD6}"/>
              </a:ext>
            </a:extLst>
          </p:cNvPr>
          <p:cNvSpPr txBox="1"/>
          <p:nvPr/>
        </p:nvSpPr>
        <p:spPr>
          <a:xfrm>
            <a:off x="3635473" y="1690176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B4C597-BEC9-4B95-8CAE-756676DAAAEF}"/>
              </a:ext>
            </a:extLst>
          </p:cNvPr>
          <p:cNvSpPr txBox="1"/>
          <p:nvPr/>
        </p:nvSpPr>
        <p:spPr>
          <a:xfrm>
            <a:off x="5782980" y="1690176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C7E6F2-2F90-4FC7-96F5-0F5AB2AC0E46}"/>
              </a:ext>
            </a:extLst>
          </p:cNvPr>
          <p:cNvSpPr txBox="1"/>
          <p:nvPr/>
        </p:nvSpPr>
        <p:spPr>
          <a:xfrm>
            <a:off x="7930487" y="1690176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D781B8-D906-411D-BDF9-BCD5EF8C144D}"/>
              </a:ext>
            </a:extLst>
          </p:cNvPr>
          <p:cNvSpPr txBox="1"/>
          <p:nvPr/>
        </p:nvSpPr>
        <p:spPr>
          <a:xfrm>
            <a:off x="9828283" y="5100211"/>
            <a:ext cx="96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91" name="Rounded Rectangle 24">
            <a:extLst>
              <a:ext uri="{FF2B5EF4-FFF2-40B4-BE49-F238E27FC236}">
                <a16:creationId xmlns:a16="http://schemas.microsoft.com/office/drawing/2014/main" id="{13150550-0EBD-44A6-9D3E-F760C47C2395}"/>
              </a:ext>
            </a:extLst>
          </p:cNvPr>
          <p:cNvSpPr/>
          <p:nvPr/>
        </p:nvSpPr>
        <p:spPr>
          <a:xfrm>
            <a:off x="8214304" y="2455931"/>
            <a:ext cx="285406" cy="22083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2" name="Donut 15">
            <a:extLst>
              <a:ext uri="{FF2B5EF4-FFF2-40B4-BE49-F238E27FC236}">
                <a16:creationId xmlns:a16="http://schemas.microsoft.com/office/drawing/2014/main" id="{E5CB7590-B416-4D57-8525-9961A764A2FE}"/>
              </a:ext>
            </a:extLst>
          </p:cNvPr>
          <p:cNvSpPr/>
          <p:nvPr/>
        </p:nvSpPr>
        <p:spPr>
          <a:xfrm>
            <a:off x="6045794" y="2408023"/>
            <a:ext cx="318865" cy="316647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3" name="Rounded Rectangle 29">
            <a:extLst>
              <a:ext uri="{FF2B5EF4-FFF2-40B4-BE49-F238E27FC236}">
                <a16:creationId xmlns:a16="http://schemas.microsoft.com/office/drawing/2014/main" id="{C9393257-2829-4AA9-868D-202739B63044}"/>
              </a:ext>
            </a:extLst>
          </p:cNvPr>
          <p:cNvSpPr/>
          <p:nvPr/>
        </p:nvSpPr>
        <p:spPr>
          <a:xfrm>
            <a:off x="3924038" y="2442176"/>
            <a:ext cx="272108" cy="248341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4" name="Donut 6">
            <a:extLst>
              <a:ext uri="{FF2B5EF4-FFF2-40B4-BE49-F238E27FC236}">
                <a16:creationId xmlns:a16="http://schemas.microsoft.com/office/drawing/2014/main" id="{36F970F7-D9C8-412F-A27C-522DC3B3DA80}"/>
              </a:ext>
            </a:extLst>
          </p:cNvPr>
          <p:cNvSpPr>
            <a:spLocks noChangeAspect="1"/>
          </p:cNvSpPr>
          <p:nvPr/>
        </p:nvSpPr>
        <p:spPr>
          <a:xfrm>
            <a:off x="1767158" y="2412728"/>
            <a:ext cx="307234" cy="307234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66E5079-85EE-4992-A9D5-B55A63E8225A}"/>
              </a:ext>
            </a:extLst>
          </p:cNvPr>
          <p:cNvGrpSpPr/>
          <p:nvPr/>
        </p:nvGrpSpPr>
        <p:grpSpPr>
          <a:xfrm>
            <a:off x="1056678" y="3008062"/>
            <a:ext cx="1728192" cy="1328185"/>
            <a:chOff x="3131840" y="2204865"/>
            <a:chExt cx="3096344" cy="132818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4585C2-D09C-45DB-8C9D-84A767C7835D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7B41AE5-02EE-4F23-AC7D-965B1FB687EA}"/>
                </a:ext>
              </a:extLst>
            </p:cNvPr>
            <p:cNvSpPr txBox="1"/>
            <p:nvPr/>
          </p:nvSpPr>
          <p:spPr>
            <a:xfrm>
              <a:off x="3131840" y="2517387"/>
              <a:ext cx="30963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4B0185B-54A6-46ED-A89E-F970F9B172C4}"/>
              </a:ext>
            </a:extLst>
          </p:cNvPr>
          <p:cNvGrpSpPr/>
          <p:nvPr/>
        </p:nvGrpSpPr>
        <p:grpSpPr>
          <a:xfrm>
            <a:off x="3202089" y="3008062"/>
            <a:ext cx="1728192" cy="1328185"/>
            <a:chOff x="3131840" y="2204865"/>
            <a:chExt cx="3096344" cy="132818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396C7B-060A-4EF3-92BB-72ACD47F1AE7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EBA751E-6454-4B80-853F-68EC0EE9C41B}"/>
                </a:ext>
              </a:extLst>
            </p:cNvPr>
            <p:cNvSpPr txBox="1"/>
            <p:nvPr/>
          </p:nvSpPr>
          <p:spPr>
            <a:xfrm>
              <a:off x="3131840" y="2517387"/>
              <a:ext cx="30963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E5A91F4-F7E5-4D9C-85A1-41578B3CDF01}"/>
              </a:ext>
            </a:extLst>
          </p:cNvPr>
          <p:cNvGrpSpPr/>
          <p:nvPr/>
        </p:nvGrpSpPr>
        <p:grpSpPr>
          <a:xfrm>
            <a:off x="5347500" y="3008062"/>
            <a:ext cx="1728192" cy="1328185"/>
            <a:chOff x="3131840" y="2204865"/>
            <a:chExt cx="3096344" cy="132818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EF85367-8815-4DB0-9288-97CF10D1CBED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35664B0-9863-4A72-881D-1D04106A7C8E}"/>
                </a:ext>
              </a:extLst>
            </p:cNvPr>
            <p:cNvSpPr txBox="1"/>
            <p:nvPr/>
          </p:nvSpPr>
          <p:spPr>
            <a:xfrm>
              <a:off x="3131840" y="2517387"/>
              <a:ext cx="30963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025E7A-6683-45DA-8765-A852159EF6EF}"/>
              </a:ext>
            </a:extLst>
          </p:cNvPr>
          <p:cNvGrpSpPr/>
          <p:nvPr/>
        </p:nvGrpSpPr>
        <p:grpSpPr>
          <a:xfrm>
            <a:off x="7492911" y="3008062"/>
            <a:ext cx="1728192" cy="1328185"/>
            <a:chOff x="3131840" y="2204865"/>
            <a:chExt cx="3096344" cy="13281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3EF5500-6B30-401C-9E9B-511FA2065945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E59577D-BFE8-4D6E-AD13-3F0E69BCEFD1}"/>
                </a:ext>
              </a:extLst>
            </p:cNvPr>
            <p:cNvSpPr txBox="1"/>
            <p:nvPr/>
          </p:nvSpPr>
          <p:spPr>
            <a:xfrm>
              <a:off x="3131840" y="2517387"/>
              <a:ext cx="30963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D85707C-6DD2-4BD7-9081-ADDC6137AAF6}"/>
              </a:ext>
            </a:extLst>
          </p:cNvPr>
          <p:cNvGrpSpPr/>
          <p:nvPr/>
        </p:nvGrpSpPr>
        <p:grpSpPr>
          <a:xfrm>
            <a:off x="734941" y="5010968"/>
            <a:ext cx="6860668" cy="1158907"/>
            <a:chOff x="3131840" y="2189477"/>
            <a:chExt cx="3096344" cy="115890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19CC9B-4C97-4282-9C75-DC9095FA2421}"/>
                </a:ext>
              </a:extLst>
            </p:cNvPr>
            <p:cNvSpPr txBox="1"/>
            <p:nvPr/>
          </p:nvSpPr>
          <p:spPr>
            <a:xfrm>
              <a:off x="3131840" y="2189477"/>
              <a:ext cx="30963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BD62F6-3BF8-4E88-AE8C-90D435427D11}"/>
                </a:ext>
              </a:extLst>
            </p:cNvPr>
            <p:cNvSpPr txBox="1"/>
            <p:nvPr/>
          </p:nvSpPr>
          <p:spPr>
            <a:xfrm>
              <a:off x="3131840" y="2517387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Easy to change colors, photos and Text. I hope and I believe that this Template will your Time, Money and Reputation.  </a:t>
              </a:r>
            </a:p>
          </p:txBody>
        </p:sp>
      </p:grpSp>
      <p:sp>
        <p:nvSpPr>
          <p:cNvPr id="110" name="Oval 21">
            <a:extLst>
              <a:ext uri="{FF2B5EF4-FFF2-40B4-BE49-F238E27FC236}">
                <a16:creationId xmlns:a16="http://schemas.microsoft.com/office/drawing/2014/main" id="{C5BDA841-EFA8-4738-9C41-BD7B6CBC0C92}"/>
              </a:ext>
            </a:extLst>
          </p:cNvPr>
          <p:cNvSpPr/>
          <p:nvPr/>
        </p:nvSpPr>
        <p:spPr>
          <a:xfrm rot="20700000">
            <a:off x="8142846" y="5374386"/>
            <a:ext cx="492991" cy="43207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E626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11160</TotalTime>
  <Words>164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12</cp:revision>
  <dcterms:created xsi:type="dcterms:W3CDTF">2018-02-18T19:39:47Z</dcterms:created>
  <dcterms:modified xsi:type="dcterms:W3CDTF">2019-01-02T06:46:29Z</dcterms:modified>
</cp:coreProperties>
</file>