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1" autoAdjust="0"/>
  </p:normalViewPr>
  <p:slideViewPr>
    <p:cSldViewPr>
      <p:cViewPr>
        <p:scale>
          <a:sx n="130" d="100"/>
          <a:sy n="130" d="100"/>
        </p:scale>
        <p:origin x="-1122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 Layout">
    <p:bg>
      <p:bgPr>
        <a:gradFill flip="none" rotWithShape="1">
          <a:gsLst>
            <a:gs pos="77000">
              <a:schemeClr val="tx1">
                <a:lumMod val="75000"/>
                <a:lumOff val="25000"/>
              </a:schemeClr>
            </a:gs>
            <a:gs pos="27000">
              <a:schemeClr val="tx1">
                <a:lumMod val="75000"/>
                <a:lumOff val="25000"/>
              </a:schemeClr>
            </a:gs>
            <a:gs pos="53000">
              <a:schemeClr val="tx1">
                <a:lumMod val="75000"/>
                <a:lumOff val="25000"/>
                <a:alpha val="88000"/>
              </a:schemeClr>
            </a:gs>
            <a:gs pos="100000">
              <a:schemeClr val="tx1">
                <a:lumMod val="85000"/>
                <a:lumOff val="15000"/>
              </a:schemeClr>
            </a:gs>
            <a:gs pos="1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41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5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06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8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2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2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  <a:alpha val="60000"/>
              </a:schemeClr>
            </a:gs>
            <a:gs pos="0">
              <a:schemeClr val="bg1">
                <a:lumMod val="85000"/>
                <a:alpha val="60000"/>
              </a:schemeClr>
            </a:gs>
            <a:gs pos="50000">
              <a:schemeClr val="bg1"/>
            </a:gs>
            <a:gs pos="73000">
              <a:schemeClr val="bg1"/>
            </a:gs>
            <a:gs pos="26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23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charts-desig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charts-desig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hlinkClick r:id="rId2"/>
          </p:cNvPr>
          <p:cNvSpPr txBox="1"/>
          <p:nvPr/>
        </p:nvSpPr>
        <p:spPr>
          <a:xfrm>
            <a:off x="1079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" y="12347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Free PPT Diagrams : ALLPPT.com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72666" y="627534"/>
            <a:ext cx="6535638" cy="37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sub </a:t>
            </a: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headline</a:t>
            </a:r>
            <a:endParaRPr kumimoji="0"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668396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414560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160725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906890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653054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99218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45382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891545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3998" y="1043315"/>
            <a:ext cx="5695450" cy="38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text add text add text add text add text add text add text add text add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2560" y="4299942"/>
            <a:ext cx="58436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text add text add text add text add text</a:t>
            </a:r>
          </a:p>
        </p:txBody>
      </p:sp>
      <p:grpSp>
        <p:nvGrpSpPr>
          <p:cNvPr id="15" name="그룹 207"/>
          <p:cNvGrpSpPr/>
          <p:nvPr/>
        </p:nvGrpSpPr>
        <p:grpSpPr>
          <a:xfrm>
            <a:off x="4006250" y="1734053"/>
            <a:ext cx="1100214" cy="958299"/>
            <a:chOff x="395288" y="3396803"/>
            <a:chExt cx="1511300" cy="1316360"/>
          </a:xfrm>
        </p:grpSpPr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95288" y="4068595"/>
              <a:ext cx="1511300" cy="64456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7" name="자유형 248"/>
            <p:cNvSpPr/>
            <p:nvPr/>
          </p:nvSpPr>
          <p:spPr bwMode="auto">
            <a:xfrm>
              <a:off x="702991" y="3410521"/>
              <a:ext cx="908050" cy="909637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그룹 60"/>
            <p:cNvGrpSpPr/>
            <p:nvPr/>
          </p:nvGrpSpPr>
          <p:grpSpPr>
            <a:xfrm>
              <a:off x="640130" y="3396803"/>
              <a:ext cx="1033760" cy="937072"/>
              <a:chOff x="5075123" y="3442121"/>
              <a:chExt cx="2481953" cy="2249809"/>
            </a:xfrm>
          </p:grpSpPr>
          <p:sp>
            <p:nvSpPr>
              <p:cNvPr id="20" name="타원 251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3" name="자유형 254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자유형 255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89315" y="3662921"/>
              <a:ext cx="917365" cy="422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</a:t>
              </a:r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모서리가 둥근 직사각형 141"/>
          <p:cNvSpPr/>
          <p:nvPr/>
        </p:nvSpPr>
        <p:spPr>
          <a:xfrm>
            <a:off x="1602560" y="3065162"/>
            <a:ext cx="3721907" cy="838739"/>
          </a:xfrm>
          <a:prstGeom prst="roundRect">
            <a:avLst>
              <a:gd name="adj" fmla="val 4776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1577124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자유형 143"/>
          <p:cNvSpPr/>
          <p:nvPr/>
        </p:nvSpPr>
        <p:spPr bwMode="auto">
          <a:xfrm>
            <a:off x="1739576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그룹 60"/>
          <p:cNvGrpSpPr/>
          <p:nvPr/>
        </p:nvGrpSpPr>
        <p:grpSpPr>
          <a:xfrm>
            <a:off x="1706387" y="3216563"/>
            <a:ext cx="545775" cy="494729"/>
            <a:chOff x="5075123" y="3442121"/>
            <a:chExt cx="2481953" cy="2249809"/>
          </a:xfrm>
        </p:grpSpPr>
        <p:sp>
          <p:nvSpPr>
            <p:cNvPr id="30" name="타원 241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3" name="자유형 244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자유형 245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2323026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9" name="자유형 146"/>
          <p:cNvSpPr/>
          <p:nvPr/>
        </p:nvSpPr>
        <p:spPr bwMode="auto">
          <a:xfrm>
            <a:off x="2485478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그룹 60"/>
          <p:cNvGrpSpPr/>
          <p:nvPr/>
        </p:nvGrpSpPr>
        <p:grpSpPr>
          <a:xfrm>
            <a:off x="2452291" y="3216563"/>
            <a:ext cx="545775" cy="494729"/>
            <a:chOff x="5075123" y="3442121"/>
            <a:chExt cx="2481953" cy="2249809"/>
          </a:xfrm>
        </p:grpSpPr>
        <p:sp>
          <p:nvSpPr>
            <p:cNvPr id="41" name="타원 235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4" name="자유형 238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자유형 239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3068929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자유형 149"/>
          <p:cNvSpPr/>
          <p:nvPr/>
        </p:nvSpPr>
        <p:spPr bwMode="auto">
          <a:xfrm>
            <a:off x="3231381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그룹 60"/>
          <p:cNvGrpSpPr/>
          <p:nvPr/>
        </p:nvGrpSpPr>
        <p:grpSpPr>
          <a:xfrm>
            <a:off x="3198193" y="3216563"/>
            <a:ext cx="545775" cy="494729"/>
            <a:chOff x="5075123" y="3442121"/>
            <a:chExt cx="2481953" cy="2249809"/>
          </a:xfrm>
        </p:grpSpPr>
        <p:sp>
          <p:nvSpPr>
            <p:cNvPr id="50" name="타원 229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3" name="자유형 232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자유형 233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814833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7" name="자유형 152"/>
          <p:cNvSpPr/>
          <p:nvPr/>
        </p:nvSpPr>
        <p:spPr bwMode="auto">
          <a:xfrm>
            <a:off x="3977285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그룹 60"/>
          <p:cNvGrpSpPr/>
          <p:nvPr/>
        </p:nvGrpSpPr>
        <p:grpSpPr>
          <a:xfrm>
            <a:off x="3944096" y="3216563"/>
            <a:ext cx="545775" cy="494729"/>
            <a:chOff x="5075123" y="3442121"/>
            <a:chExt cx="2481953" cy="2249809"/>
          </a:xfrm>
        </p:grpSpPr>
        <p:sp>
          <p:nvSpPr>
            <p:cNvPr id="59" name="타원 223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2" name="자유형 226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자유형 227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4560736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6" name="자유형 155"/>
          <p:cNvSpPr/>
          <p:nvPr/>
        </p:nvSpPr>
        <p:spPr bwMode="auto">
          <a:xfrm>
            <a:off x="4723188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" name="그룹 60"/>
          <p:cNvGrpSpPr/>
          <p:nvPr/>
        </p:nvGrpSpPr>
        <p:grpSpPr>
          <a:xfrm>
            <a:off x="4689999" y="3216563"/>
            <a:ext cx="545775" cy="494729"/>
            <a:chOff x="5075123" y="3442121"/>
            <a:chExt cx="2481953" cy="2249809"/>
          </a:xfrm>
        </p:grpSpPr>
        <p:sp>
          <p:nvSpPr>
            <p:cNvPr id="68" name="타원 217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71" name="자유형 220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자유형 221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그룹 177"/>
          <p:cNvGrpSpPr/>
          <p:nvPr/>
        </p:nvGrpSpPr>
        <p:grpSpPr>
          <a:xfrm>
            <a:off x="5306639" y="3216562"/>
            <a:ext cx="797893" cy="694973"/>
            <a:chOff x="3402013" y="2523764"/>
            <a:chExt cx="1024012" cy="891926"/>
          </a:xfrm>
        </p:grpSpPr>
        <p:sp>
          <p:nvSpPr>
            <p:cNvPr id="75" name="Oval 29"/>
            <p:cNvSpPr>
              <a:spLocks noChangeArrowheads="1"/>
            </p:cNvSpPr>
            <p:nvPr/>
          </p:nvSpPr>
          <p:spPr bwMode="auto">
            <a:xfrm>
              <a:off x="3402013" y="2978950"/>
              <a:ext cx="1024012" cy="43674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76" name="자유형 209"/>
            <p:cNvSpPr/>
            <p:nvPr/>
          </p:nvSpPr>
          <p:spPr bwMode="auto">
            <a:xfrm>
              <a:off x="3610503" y="2533059"/>
              <a:ext cx="615268" cy="616343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7" name="그룹 60"/>
            <p:cNvGrpSpPr/>
            <p:nvPr/>
          </p:nvGrpSpPr>
          <p:grpSpPr>
            <a:xfrm>
              <a:off x="3567909" y="2523764"/>
              <a:ext cx="700444" cy="634932"/>
              <a:chOff x="5075123" y="3442121"/>
              <a:chExt cx="2481953" cy="2249809"/>
            </a:xfrm>
          </p:grpSpPr>
          <p:sp>
            <p:nvSpPr>
              <p:cNvPr id="78" name="타원 211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81" name="자유형 214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자유형 215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4" name="그룹 187"/>
          <p:cNvGrpSpPr/>
          <p:nvPr/>
        </p:nvGrpSpPr>
        <p:grpSpPr>
          <a:xfrm>
            <a:off x="6052542" y="3216562"/>
            <a:ext cx="797893" cy="694973"/>
            <a:chOff x="3402013" y="2523764"/>
            <a:chExt cx="1024012" cy="891926"/>
          </a:xfrm>
        </p:grpSpPr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3402013" y="2978950"/>
              <a:ext cx="1024012" cy="43674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6" name="자유형 200"/>
            <p:cNvSpPr/>
            <p:nvPr/>
          </p:nvSpPr>
          <p:spPr bwMode="auto">
            <a:xfrm>
              <a:off x="3610503" y="2533059"/>
              <a:ext cx="615268" cy="616343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7" name="그룹 60"/>
            <p:cNvGrpSpPr/>
            <p:nvPr/>
          </p:nvGrpSpPr>
          <p:grpSpPr>
            <a:xfrm>
              <a:off x="3567909" y="2523764"/>
              <a:ext cx="700444" cy="634932"/>
              <a:chOff x="5075123" y="3442121"/>
              <a:chExt cx="2481953" cy="2249809"/>
            </a:xfrm>
          </p:grpSpPr>
          <p:sp>
            <p:nvSpPr>
              <p:cNvPr id="88" name="타원 202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91" name="자유형 205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자유형 206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4" name="그룹 197"/>
          <p:cNvGrpSpPr/>
          <p:nvPr/>
        </p:nvGrpSpPr>
        <p:grpSpPr>
          <a:xfrm>
            <a:off x="6798443" y="3216562"/>
            <a:ext cx="797893" cy="694973"/>
            <a:chOff x="3402013" y="2523764"/>
            <a:chExt cx="1024012" cy="891926"/>
          </a:xfrm>
        </p:grpSpPr>
        <p:sp>
          <p:nvSpPr>
            <p:cNvPr id="95" name="Oval 29"/>
            <p:cNvSpPr>
              <a:spLocks noChangeArrowheads="1"/>
            </p:cNvSpPr>
            <p:nvPr/>
          </p:nvSpPr>
          <p:spPr bwMode="auto">
            <a:xfrm>
              <a:off x="3402013" y="2978950"/>
              <a:ext cx="1024012" cy="43674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6" name="자유형 191"/>
            <p:cNvSpPr/>
            <p:nvPr/>
          </p:nvSpPr>
          <p:spPr bwMode="auto">
            <a:xfrm>
              <a:off x="3610503" y="2533059"/>
              <a:ext cx="615268" cy="616343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그룹 60"/>
            <p:cNvGrpSpPr/>
            <p:nvPr/>
          </p:nvGrpSpPr>
          <p:grpSpPr>
            <a:xfrm>
              <a:off x="3567909" y="2523764"/>
              <a:ext cx="700444" cy="634932"/>
              <a:chOff x="5075123" y="3442121"/>
              <a:chExt cx="2481953" cy="2249809"/>
            </a:xfrm>
          </p:grpSpPr>
          <p:sp>
            <p:nvSpPr>
              <p:cNvPr id="98" name="타원 193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01" name="자유형 196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자유형 197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04" name="직선 연결선 160"/>
          <p:cNvCxnSpPr/>
          <p:nvPr/>
        </p:nvCxnSpPr>
        <p:spPr>
          <a:xfrm rot="5400000">
            <a:off x="1774633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61"/>
          <p:cNvCxnSpPr/>
          <p:nvPr/>
        </p:nvCxnSpPr>
        <p:spPr>
          <a:xfrm rot="5400000">
            <a:off x="2522517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62"/>
          <p:cNvCxnSpPr/>
          <p:nvPr/>
        </p:nvCxnSpPr>
        <p:spPr>
          <a:xfrm rot="5400000">
            <a:off x="3270401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63"/>
          <p:cNvCxnSpPr/>
          <p:nvPr/>
        </p:nvCxnSpPr>
        <p:spPr>
          <a:xfrm rot="5400000">
            <a:off x="4018285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64"/>
          <p:cNvCxnSpPr/>
          <p:nvPr/>
        </p:nvCxnSpPr>
        <p:spPr>
          <a:xfrm rot="5400000">
            <a:off x="4766169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65"/>
          <p:cNvCxnSpPr/>
          <p:nvPr/>
        </p:nvCxnSpPr>
        <p:spPr>
          <a:xfrm rot="5400000">
            <a:off x="5514053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66"/>
          <p:cNvCxnSpPr/>
          <p:nvPr/>
        </p:nvCxnSpPr>
        <p:spPr>
          <a:xfrm rot="5400000">
            <a:off x="6261937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67"/>
          <p:cNvCxnSpPr/>
          <p:nvPr/>
        </p:nvCxnSpPr>
        <p:spPr>
          <a:xfrm rot="5400000">
            <a:off x="7009821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68"/>
          <p:cNvCxnSpPr/>
          <p:nvPr/>
        </p:nvCxnSpPr>
        <p:spPr>
          <a:xfrm>
            <a:off x="1967045" y="2816470"/>
            <a:ext cx="524212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69"/>
          <p:cNvCxnSpPr/>
          <p:nvPr/>
        </p:nvCxnSpPr>
        <p:spPr>
          <a:xfrm rot="5400000">
            <a:off x="4351218" y="2623358"/>
            <a:ext cx="386225" cy="0"/>
          </a:xfrm>
          <a:prstGeom prst="line">
            <a:avLst/>
          </a:prstGeom>
          <a:ln w="9525" cap="rnd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80578" y="1782669"/>
            <a:ext cx="126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80578" y="2137609"/>
            <a:ext cx="126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</a:p>
        </p:txBody>
      </p:sp>
      <p:grpSp>
        <p:nvGrpSpPr>
          <p:cNvPr id="116" name="그룹 234"/>
          <p:cNvGrpSpPr/>
          <p:nvPr/>
        </p:nvGrpSpPr>
        <p:grpSpPr>
          <a:xfrm>
            <a:off x="5967419" y="2115718"/>
            <a:ext cx="254391" cy="230597"/>
            <a:chOff x="5318574" y="2122907"/>
            <a:chExt cx="749699" cy="679580"/>
          </a:xfrm>
        </p:grpSpPr>
        <p:sp>
          <p:nvSpPr>
            <p:cNvPr id="117" name="자유형 182"/>
            <p:cNvSpPr/>
            <p:nvPr/>
          </p:nvSpPr>
          <p:spPr bwMode="auto">
            <a:xfrm>
              <a:off x="5364163" y="2132856"/>
              <a:ext cx="658533" cy="659684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8" name="그룹 60"/>
            <p:cNvGrpSpPr/>
            <p:nvPr/>
          </p:nvGrpSpPr>
          <p:grpSpPr>
            <a:xfrm>
              <a:off x="5318574" y="2122907"/>
              <a:ext cx="749699" cy="679580"/>
              <a:chOff x="5075123" y="3442121"/>
              <a:chExt cx="2481953" cy="2249809"/>
            </a:xfrm>
          </p:grpSpPr>
          <p:sp>
            <p:nvSpPr>
              <p:cNvPr id="119" name="타원 184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22" name="자유형 187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자유형 188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5" name="그룹 235"/>
          <p:cNvGrpSpPr/>
          <p:nvPr/>
        </p:nvGrpSpPr>
        <p:grpSpPr>
          <a:xfrm>
            <a:off x="5967419" y="1801191"/>
            <a:ext cx="254391" cy="230597"/>
            <a:chOff x="6343178" y="2122907"/>
            <a:chExt cx="749699" cy="679580"/>
          </a:xfrm>
        </p:grpSpPr>
        <p:sp>
          <p:nvSpPr>
            <p:cNvPr id="126" name="자유형 174"/>
            <p:cNvSpPr/>
            <p:nvPr/>
          </p:nvSpPr>
          <p:spPr bwMode="auto">
            <a:xfrm>
              <a:off x="6388767" y="2132856"/>
              <a:ext cx="658533" cy="659684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7" name="그룹 60"/>
            <p:cNvGrpSpPr/>
            <p:nvPr/>
          </p:nvGrpSpPr>
          <p:grpSpPr>
            <a:xfrm>
              <a:off x="6343178" y="2122907"/>
              <a:ext cx="749699" cy="679580"/>
              <a:chOff x="5075123" y="3442121"/>
              <a:chExt cx="2481953" cy="2249809"/>
            </a:xfrm>
          </p:grpSpPr>
          <p:sp>
            <p:nvSpPr>
              <p:cNvPr id="128" name="타원 176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31" name="자유형 179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자유형 180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0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" y="12347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Free PPT Chart Diagrams : ALLPPT.com</a:t>
            </a:r>
            <a:endParaRPr lang="en-US" altLang="ko-K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hlinkClick r:id="rId2"/>
          </p:cNvPr>
          <p:cNvSpPr txBox="1"/>
          <p:nvPr/>
        </p:nvSpPr>
        <p:spPr>
          <a:xfrm>
            <a:off x="-9947" y="480399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</a:t>
            </a:r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72666" y="627534"/>
            <a:ext cx="6535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own sub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headline</a:t>
            </a:r>
            <a:endParaRPr kumimoji="0" lang="en-US" altLang="ko-KR" sz="13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668396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414560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160725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906890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653054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99218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45382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891545" y="4014820"/>
            <a:ext cx="657458" cy="26161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pc="1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0" lang="ko-KR" altLang="en-US" sz="1100" spc="19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3998" y="1043315"/>
            <a:ext cx="56954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 add text add text add text add text add text add text add text add text add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2560" y="4299942"/>
            <a:ext cx="58436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 add text add text add text add text add text</a:t>
            </a:r>
          </a:p>
        </p:txBody>
      </p:sp>
      <p:grpSp>
        <p:nvGrpSpPr>
          <p:cNvPr id="15" name="그룹 207"/>
          <p:cNvGrpSpPr/>
          <p:nvPr/>
        </p:nvGrpSpPr>
        <p:grpSpPr>
          <a:xfrm>
            <a:off x="4006250" y="1734053"/>
            <a:ext cx="1100214" cy="958299"/>
            <a:chOff x="395288" y="3396803"/>
            <a:chExt cx="1511300" cy="1316360"/>
          </a:xfrm>
        </p:grpSpPr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95288" y="4068595"/>
              <a:ext cx="1511300" cy="64456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7" name="자유형 248"/>
            <p:cNvSpPr/>
            <p:nvPr/>
          </p:nvSpPr>
          <p:spPr bwMode="auto">
            <a:xfrm>
              <a:off x="702991" y="3410521"/>
              <a:ext cx="908050" cy="909637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그룹 60"/>
            <p:cNvGrpSpPr/>
            <p:nvPr/>
          </p:nvGrpSpPr>
          <p:grpSpPr>
            <a:xfrm>
              <a:off x="640130" y="3396803"/>
              <a:ext cx="1033760" cy="937072"/>
              <a:chOff x="5075123" y="3442121"/>
              <a:chExt cx="2481953" cy="2249809"/>
            </a:xfrm>
          </p:grpSpPr>
          <p:sp>
            <p:nvSpPr>
              <p:cNvPr id="20" name="타원 251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3" name="자유형 254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자유형 255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89315" y="3662921"/>
              <a:ext cx="917365" cy="422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</a:t>
              </a:r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모서리가 둥근 직사각형 141"/>
          <p:cNvSpPr/>
          <p:nvPr/>
        </p:nvSpPr>
        <p:spPr>
          <a:xfrm>
            <a:off x="1602560" y="3065162"/>
            <a:ext cx="3721907" cy="838739"/>
          </a:xfrm>
          <a:prstGeom prst="roundRect">
            <a:avLst>
              <a:gd name="adj" fmla="val 4776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1577124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자유형 143"/>
          <p:cNvSpPr/>
          <p:nvPr/>
        </p:nvSpPr>
        <p:spPr bwMode="auto">
          <a:xfrm>
            <a:off x="1739576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그룹 60"/>
          <p:cNvGrpSpPr/>
          <p:nvPr/>
        </p:nvGrpSpPr>
        <p:grpSpPr>
          <a:xfrm>
            <a:off x="1706387" y="3216563"/>
            <a:ext cx="545775" cy="494729"/>
            <a:chOff x="5075123" y="3442121"/>
            <a:chExt cx="2481953" cy="2249809"/>
          </a:xfrm>
        </p:grpSpPr>
        <p:sp>
          <p:nvSpPr>
            <p:cNvPr id="30" name="타원 241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3" name="자유형 244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자유형 245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2323026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9" name="자유형 146"/>
          <p:cNvSpPr/>
          <p:nvPr/>
        </p:nvSpPr>
        <p:spPr bwMode="auto">
          <a:xfrm>
            <a:off x="2485478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그룹 60"/>
          <p:cNvGrpSpPr/>
          <p:nvPr/>
        </p:nvGrpSpPr>
        <p:grpSpPr>
          <a:xfrm>
            <a:off x="2452291" y="3216563"/>
            <a:ext cx="545775" cy="494729"/>
            <a:chOff x="5075123" y="3442121"/>
            <a:chExt cx="2481953" cy="2249809"/>
          </a:xfrm>
        </p:grpSpPr>
        <p:sp>
          <p:nvSpPr>
            <p:cNvPr id="41" name="타원 235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4" name="자유형 238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자유형 239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3068929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자유형 149"/>
          <p:cNvSpPr/>
          <p:nvPr/>
        </p:nvSpPr>
        <p:spPr bwMode="auto">
          <a:xfrm>
            <a:off x="3231381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그룹 60"/>
          <p:cNvGrpSpPr/>
          <p:nvPr/>
        </p:nvGrpSpPr>
        <p:grpSpPr>
          <a:xfrm>
            <a:off x="3198193" y="3216563"/>
            <a:ext cx="545775" cy="494729"/>
            <a:chOff x="5075123" y="3442121"/>
            <a:chExt cx="2481953" cy="2249809"/>
          </a:xfrm>
        </p:grpSpPr>
        <p:sp>
          <p:nvSpPr>
            <p:cNvPr id="50" name="타원 229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3" name="자유형 232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자유형 233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814833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7" name="자유형 152"/>
          <p:cNvSpPr/>
          <p:nvPr/>
        </p:nvSpPr>
        <p:spPr bwMode="auto">
          <a:xfrm>
            <a:off x="3977285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그룹 60"/>
          <p:cNvGrpSpPr/>
          <p:nvPr/>
        </p:nvGrpSpPr>
        <p:grpSpPr>
          <a:xfrm>
            <a:off x="3944096" y="3216563"/>
            <a:ext cx="545775" cy="494729"/>
            <a:chOff x="5075123" y="3442121"/>
            <a:chExt cx="2481953" cy="2249809"/>
          </a:xfrm>
        </p:grpSpPr>
        <p:sp>
          <p:nvSpPr>
            <p:cNvPr id="59" name="타원 223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2" name="자유형 226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자유형 227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4560736" y="3571237"/>
            <a:ext cx="797893" cy="340300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6" name="자유형 155"/>
          <p:cNvSpPr/>
          <p:nvPr/>
        </p:nvSpPr>
        <p:spPr bwMode="auto">
          <a:xfrm>
            <a:off x="4723188" y="3223806"/>
            <a:ext cx="479406" cy="480244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9192" tIns="289192" rIns="289192" bIns="289192" spcCol="1270" anchor="ctr"/>
          <a:lstStyle/>
          <a:p>
            <a:pPr algn="ctr" defTabSz="16891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" name="그룹 60"/>
          <p:cNvGrpSpPr/>
          <p:nvPr/>
        </p:nvGrpSpPr>
        <p:grpSpPr>
          <a:xfrm>
            <a:off x="4689999" y="3216563"/>
            <a:ext cx="545775" cy="494729"/>
            <a:chOff x="5075123" y="3442121"/>
            <a:chExt cx="2481953" cy="2249809"/>
          </a:xfrm>
        </p:grpSpPr>
        <p:sp>
          <p:nvSpPr>
            <p:cNvPr id="68" name="타원 217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71" name="자유형 220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자유형 221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그룹 177"/>
          <p:cNvGrpSpPr/>
          <p:nvPr/>
        </p:nvGrpSpPr>
        <p:grpSpPr>
          <a:xfrm>
            <a:off x="5306639" y="3216562"/>
            <a:ext cx="797893" cy="694973"/>
            <a:chOff x="3402013" y="2523764"/>
            <a:chExt cx="1024012" cy="891926"/>
          </a:xfrm>
        </p:grpSpPr>
        <p:sp>
          <p:nvSpPr>
            <p:cNvPr id="75" name="Oval 29"/>
            <p:cNvSpPr>
              <a:spLocks noChangeArrowheads="1"/>
            </p:cNvSpPr>
            <p:nvPr/>
          </p:nvSpPr>
          <p:spPr bwMode="auto">
            <a:xfrm>
              <a:off x="3402013" y="2978950"/>
              <a:ext cx="1024012" cy="43674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76" name="자유형 209"/>
            <p:cNvSpPr/>
            <p:nvPr/>
          </p:nvSpPr>
          <p:spPr bwMode="auto">
            <a:xfrm>
              <a:off x="3610503" y="2533059"/>
              <a:ext cx="615268" cy="616343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7" name="그룹 60"/>
            <p:cNvGrpSpPr/>
            <p:nvPr/>
          </p:nvGrpSpPr>
          <p:grpSpPr>
            <a:xfrm>
              <a:off x="3567909" y="2523764"/>
              <a:ext cx="700444" cy="634932"/>
              <a:chOff x="5075123" y="3442121"/>
              <a:chExt cx="2481953" cy="2249809"/>
            </a:xfrm>
          </p:grpSpPr>
          <p:sp>
            <p:nvSpPr>
              <p:cNvPr id="78" name="타원 211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81" name="자유형 214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자유형 215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4" name="그룹 187"/>
          <p:cNvGrpSpPr/>
          <p:nvPr/>
        </p:nvGrpSpPr>
        <p:grpSpPr>
          <a:xfrm>
            <a:off x="6052542" y="3216562"/>
            <a:ext cx="797893" cy="694973"/>
            <a:chOff x="3402013" y="2523764"/>
            <a:chExt cx="1024012" cy="891926"/>
          </a:xfrm>
        </p:grpSpPr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3402013" y="2978950"/>
              <a:ext cx="1024012" cy="43674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6" name="자유형 200"/>
            <p:cNvSpPr/>
            <p:nvPr/>
          </p:nvSpPr>
          <p:spPr bwMode="auto">
            <a:xfrm>
              <a:off x="3610503" y="2533059"/>
              <a:ext cx="615268" cy="616343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7" name="그룹 60"/>
            <p:cNvGrpSpPr/>
            <p:nvPr/>
          </p:nvGrpSpPr>
          <p:grpSpPr>
            <a:xfrm>
              <a:off x="3567909" y="2523764"/>
              <a:ext cx="700444" cy="634932"/>
              <a:chOff x="5075123" y="3442121"/>
              <a:chExt cx="2481953" cy="2249809"/>
            </a:xfrm>
          </p:grpSpPr>
          <p:sp>
            <p:nvSpPr>
              <p:cNvPr id="88" name="타원 202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91" name="자유형 205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자유형 206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4" name="그룹 197"/>
          <p:cNvGrpSpPr/>
          <p:nvPr/>
        </p:nvGrpSpPr>
        <p:grpSpPr>
          <a:xfrm>
            <a:off x="6798443" y="3216562"/>
            <a:ext cx="797893" cy="694973"/>
            <a:chOff x="3402013" y="2523764"/>
            <a:chExt cx="1024012" cy="891926"/>
          </a:xfrm>
        </p:grpSpPr>
        <p:sp>
          <p:nvSpPr>
            <p:cNvPr id="95" name="Oval 29"/>
            <p:cNvSpPr>
              <a:spLocks noChangeArrowheads="1"/>
            </p:cNvSpPr>
            <p:nvPr/>
          </p:nvSpPr>
          <p:spPr bwMode="auto">
            <a:xfrm>
              <a:off x="3402013" y="2978950"/>
              <a:ext cx="1024012" cy="43674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6" name="자유형 191"/>
            <p:cNvSpPr/>
            <p:nvPr/>
          </p:nvSpPr>
          <p:spPr bwMode="auto">
            <a:xfrm>
              <a:off x="3610503" y="2533059"/>
              <a:ext cx="615268" cy="616343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그룹 60"/>
            <p:cNvGrpSpPr/>
            <p:nvPr/>
          </p:nvGrpSpPr>
          <p:grpSpPr>
            <a:xfrm>
              <a:off x="3567909" y="2523764"/>
              <a:ext cx="700444" cy="634932"/>
              <a:chOff x="5075123" y="3442121"/>
              <a:chExt cx="2481953" cy="2249809"/>
            </a:xfrm>
          </p:grpSpPr>
          <p:sp>
            <p:nvSpPr>
              <p:cNvPr id="98" name="타원 193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01" name="자유형 196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자유형 197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04" name="직선 연결선 160"/>
          <p:cNvCxnSpPr/>
          <p:nvPr/>
        </p:nvCxnSpPr>
        <p:spPr>
          <a:xfrm rot="5400000">
            <a:off x="1774633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61"/>
          <p:cNvCxnSpPr/>
          <p:nvPr/>
        </p:nvCxnSpPr>
        <p:spPr>
          <a:xfrm rot="5400000">
            <a:off x="2522517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62"/>
          <p:cNvCxnSpPr/>
          <p:nvPr/>
        </p:nvCxnSpPr>
        <p:spPr>
          <a:xfrm rot="5400000">
            <a:off x="3270401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63"/>
          <p:cNvCxnSpPr/>
          <p:nvPr/>
        </p:nvCxnSpPr>
        <p:spPr>
          <a:xfrm rot="5400000">
            <a:off x="4018285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64"/>
          <p:cNvCxnSpPr/>
          <p:nvPr/>
        </p:nvCxnSpPr>
        <p:spPr>
          <a:xfrm rot="5400000">
            <a:off x="4766169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65"/>
          <p:cNvCxnSpPr/>
          <p:nvPr/>
        </p:nvCxnSpPr>
        <p:spPr>
          <a:xfrm rot="5400000">
            <a:off x="5514053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66"/>
          <p:cNvCxnSpPr/>
          <p:nvPr/>
        </p:nvCxnSpPr>
        <p:spPr>
          <a:xfrm rot="5400000">
            <a:off x="6261937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67"/>
          <p:cNvCxnSpPr/>
          <p:nvPr/>
        </p:nvCxnSpPr>
        <p:spPr>
          <a:xfrm rot="5400000">
            <a:off x="7009821" y="3009583"/>
            <a:ext cx="3862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68"/>
          <p:cNvCxnSpPr/>
          <p:nvPr/>
        </p:nvCxnSpPr>
        <p:spPr>
          <a:xfrm>
            <a:off x="1967045" y="2816470"/>
            <a:ext cx="524212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69"/>
          <p:cNvCxnSpPr/>
          <p:nvPr/>
        </p:nvCxnSpPr>
        <p:spPr>
          <a:xfrm rot="5400000">
            <a:off x="4351218" y="2623358"/>
            <a:ext cx="386225" cy="0"/>
          </a:xfrm>
          <a:prstGeom prst="line">
            <a:avLst/>
          </a:prstGeom>
          <a:ln w="9525" cap="rnd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80578" y="1782669"/>
            <a:ext cx="126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80578" y="2137609"/>
            <a:ext cx="126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</a:p>
        </p:txBody>
      </p:sp>
      <p:grpSp>
        <p:nvGrpSpPr>
          <p:cNvPr id="116" name="그룹 234"/>
          <p:cNvGrpSpPr/>
          <p:nvPr/>
        </p:nvGrpSpPr>
        <p:grpSpPr>
          <a:xfrm>
            <a:off x="5967419" y="2115718"/>
            <a:ext cx="254391" cy="230597"/>
            <a:chOff x="5318574" y="2122907"/>
            <a:chExt cx="749699" cy="679580"/>
          </a:xfrm>
        </p:grpSpPr>
        <p:sp>
          <p:nvSpPr>
            <p:cNvPr id="117" name="자유형 182"/>
            <p:cNvSpPr/>
            <p:nvPr/>
          </p:nvSpPr>
          <p:spPr bwMode="auto">
            <a:xfrm>
              <a:off x="5364163" y="2132856"/>
              <a:ext cx="658533" cy="659684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8" name="그룹 60"/>
            <p:cNvGrpSpPr/>
            <p:nvPr/>
          </p:nvGrpSpPr>
          <p:grpSpPr>
            <a:xfrm>
              <a:off x="5318574" y="2122907"/>
              <a:ext cx="749699" cy="679580"/>
              <a:chOff x="5075123" y="3442121"/>
              <a:chExt cx="2481953" cy="2249809"/>
            </a:xfrm>
          </p:grpSpPr>
          <p:sp>
            <p:nvSpPr>
              <p:cNvPr id="119" name="타원 184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22" name="자유형 187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자유형 188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5" name="그룹 235"/>
          <p:cNvGrpSpPr/>
          <p:nvPr/>
        </p:nvGrpSpPr>
        <p:grpSpPr>
          <a:xfrm>
            <a:off x="5967419" y="1801191"/>
            <a:ext cx="254391" cy="230597"/>
            <a:chOff x="6343178" y="2122907"/>
            <a:chExt cx="749699" cy="679580"/>
          </a:xfrm>
        </p:grpSpPr>
        <p:sp>
          <p:nvSpPr>
            <p:cNvPr id="126" name="자유형 174"/>
            <p:cNvSpPr/>
            <p:nvPr/>
          </p:nvSpPr>
          <p:spPr bwMode="auto">
            <a:xfrm>
              <a:off x="6388767" y="2132856"/>
              <a:ext cx="658533" cy="659684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89192" tIns="289192" rIns="289192" bIns="289192" spcCol="1270" anchor="ctr"/>
            <a:lstStyle/>
            <a:p>
              <a:pPr algn="ctr" defTabSz="16891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7" name="그룹 60"/>
            <p:cNvGrpSpPr/>
            <p:nvPr/>
          </p:nvGrpSpPr>
          <p:grpSpPr>
            <a:xfrm>
              <a:off x="6343178" y="2122907"/>
              <a:ext cx="749699" cy="679580"/>
              <a:chOff x="5075123" y="3442121"/>
              <a:chExt cx="2481953" cy="2249809"/>
            </a:xfrm>
          </p:grpSpPr>
          <p:sp>
            <p:nvSpPr>
              <p:cNvPr id="128" name="타원 176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31" name="자유형 179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자유형 180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5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145</Words>
  <Application>Microsoft Office PowerPoint</Application>
  <PresentationFormat>On-screen Show (16:9)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ALLPPT.COM</dc:title>
  <dc:creator>ALLPPT.COM</dc:creator>
  <cp:lastModifiedBy>Registered User</cp:lastModifiedBy>
  <cp:revision>25</cp:revision>
  <dcterms:created xsi:type="dcterms:W3CDTF">2014-02-28T09:23:05Z</dcterms:created>
  <dcterms:modified xsi:type="dcterms:W3CDTF">2014-03-17T18:57:09Z</dcterms:modified>
</cp:coreProperties>
</file>