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EB6D83B-2630-44F9-A841-5B19866396D9}"/>
              </a:ext>
            </a:extLst>
          </p:cNvPr>
          <p:cNvGrpSpPr/>
          <p:nvPr/>
        </p:nvGrpSpPr>
        <p:grpSpPr>
          <a:xfrm>
            <a:off x="955498" y="1742901"/>
            <a:ext cx="10243244" cy="3281791"/>
            <a:chOff x="701891" y="1416378"/>
            <a:chExt cx="7702455" cy="3281791"/>
          </a:xfrm>
        </p:grpSpPr>
        <p:sp>
          <p:nvSpPr>
            <p:cNvPr id="112" name="Rectangle 3">
              <a:extLst>
                <a:ext uri="{FF2B5EF4-FFF2-40B4-BE49-F238E27FC236}">
                  <a16:creationId xmlns:a16="http://schemas.microsoft.com/office/drawing/2014/main" id="{4E3E52CD-6BC3-4329-AB51-806B57877579}"/>
                </a:ext>
              </a:extLst>
            </p:cNvPr>
            <p:cNvSpPr/>
            <p:nvPr/>
          </p:nvSpPr>
          <p:spPr>
            <a:xfrm>
              <a:off x="701891" y="3762065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Freeform 4">
              <a:extLst>
                <a:ext uri="{FF2B5EF4-FFF2-40B4-BE49-F238E27FC236}">
                  <a16:creationId xmlns:a16="http://schemas.microsoft.com/office/drawing/2014/main" id="{3B579A47-3CBE-4BAD-BFB7-E4EDAD03457B}"/>
                </a:ext>
              </a:extLst>
            </p:cNvPr>
            <p:cNvSpPr/>
            <p:nvPr/>
          </p:nvSpPr>
          <p:spPr>
            <a:xfrm>
              <a:off x="2319100" y="3144156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CF2C4C17-33F7-4347-8A9B-C6457F6F19C6}"/>
                </a:ext>
              </a:extLst>
            </p:cNvPr>
            <p:cNvSpPr/>
            <p:nvPr/>
          </p:nvSpPr>
          <p:spPr>
            <a:xfrm>
              <a:off x="2318566" y="3084211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90C44C81-C305-4676-9B03-7B7C65B21747}"/>
                </a:ext>
              </a:extLst>
            </p:cNvPr>
            <p:cNvSpPr/>
            <p:nvPr/>
          </p:nvSpPr>
          <p:spPr>
            <a:xfrm>
              <a:off x="3923988" y="247584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4D06262A-EFDF-427B-8DD9-20192FD70720}"/>
                </a:ext>
              </a:extLst>
            </p:cNvPr>
            <p:cNvSpPr/>
            <p:nvPr/>
          </p:nvSpPr>
          <p:spPr>
            <a:xfrm>
              <a:off x="3911573" y="2408004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815054F3-41BE-4470-BD43-2138D697723D}"/>
                </a:ext>
              </a:extLst>
            </p:cNvPr>
            <p:cNvSpPr/>
            <p:nvPr/>
          </p:nvSpPr>
          <p:spPr>
            <a:xfrm>
              <a:off x="5532246" y="174776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ight Arrow 9">
              <a:extLst>
                <a:ext uri="{FF2B5EF4-FFF2-40B4-BE49-F238E27FC236}">
                  <a16:creationId xmlns:a16="http://schemas.microsoft.com/office/drawing/2014/main" id="{941F83F2-9CAB-4C6E-AB33-241E9232220E}"/>
                </a:ext>
              </a:extLst>
            </p:cNvPr>
            <p:cNvSpPr/>
            <p:nvPr/>
          </p:nvSpPr>
          <p:spPr>
            <a:xfrm>
              <a:off x="5520835" y="1416378"/>
              <a:ext cx="2883511" cy="1492744"/>
            </a:xfrm>
            <a:prstGeom prst="rightArrow">
              <a:avLst>
                <a:gd name="adj1" fmla="val 63870"/>
                <a:gd name="adj2" fmla="val 50000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5C7832B-99BB-4824-9818-6A77D1620566}"/>
              </a:ext>
            </a:extLst>
          </p:cNvPr>
          <p:cNvSpPr txBox="1"/>
          <p:nvPr/>
        </p:nvSpPr>
        <p:spPr>
          <a:xfrm>
            <a:off x="1893213" y="4114349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3AA9067-C891-4EA4-BD51-301D5E1C20FF}"/>
              </a:ext>
            </a:extLst>
          </p:cNvPr>
          <p:cNvSpPr txBox="1"/>
          <p:nvPr/>
        </p:nvSpPr>
        <p:spPr>
          <a:xfrm>
            <a:off x="4020425" y="3426922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7E4E29-8129-4888-8C10-FF6C671A6FEE}"/>
              </a:ext>
            </a:extLst>
          </p:cNvPr>
          <p:cNvSpPr txBox="1"/>
          <p:nvPr/>
        </p:nvSpPr>
        <p:spPr>
          <a:xfrm>
            <a:off x="6077541" y="276066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2A7C38-93A5-42F5-A7D6-285060387576}"/>
              </a:ext>
            </a:extLst>
          </p:cNvPr>
          <p:cNvSpPr txBox="1"/>
          <p:nvPr/>
        </p:nvSpPr>
        <p:spPr>
          <a:xfrm>
            <a:off x="8530319" y="2038679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직사각형 113">
            <a:extLst>
              <a:ext uri="{FF2B5EF4-FFF2-40B4-BE49-F238E27FC236}">
                <a16:creationId xmlns:a16="http://schemas.microsoft.com/office/drawing/2014/main" id="{0B578D07-60D2-4C97-AA9F-551D6E89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88" y="4675549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직사각형 113">
            <a:extLst>
              <a:ext uri="{FF2B5EF4-FFF2-40B4-BE49-F238E27FC236}">
                <a16:creationId xmlns:a16="http://schemas.microsoft.com/office/drawing/2014/main" id="{998C7EE3-53D4-49AF-8F13-64752A26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700" y="3976267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직사각형 113">
            <a:extLst>
              <a:ext uri="{FF2B5EF4-FFF2-40B4-BE49-F238E27FC236}">
                <a16:creationId xmlns:a16="http://schemas.microsoft.com/office/drawing/2014/main" id="{F7CE527F-70E0-4C11-A905-BCA5B4CE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816" y="329815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13">
            <a:extLst>
              <a:ext uri="{FF2B5EF4-FFF2-40B4-BE49-F238E27FC236}">
                <a16:creationId xmlns:a16="http://schemas.microsoft.com/office/drawing/2014/main" id="{CBF6EF7B-D0F2-4F6D-86A4-1BB5A72A1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95" y="2564315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7" name="Group 19">
            <a:extLst>
              <a:ext uri="{FF2B5EF4-FFF2-40B4-BE49-F238E27FC236}">
                <a16:creationId xmlns:a16="http://schemas.microsoft.com/office/drawing/2014/main" id="{170C1010-3AE3-4CB0-A3E5-FC23C9F88FAA}"/>
              </a:ext>
            </a:extLst>
          </p:cNvPr>
          <p:cNvGrpSpPr/>
          <p:nvPr/>
        </p:nvGrpSpPr>
        <p:grpSpPr>
          <a:xfrm>
            <a:off x="6014869" y="3927870"/>
            <a:ext cx="2478066" cy="850180"/>
            <a:chOff x="2551705" y="4283314"/>
            <a:chExt cx="1821094" cy="85018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B960164-ED95-46AE-9CD5-4381A5D9B323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05C871B-B62F-448D-8DF9-017FAFA0BD17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0" name="Group 22">
            <a:extLst>
              <a:ext uri="{FF2B5EF4-FFF2-40B4-BE49-F238E27FC236}">
                <a16:creationId xmlns:a16="http://schemas.microsoft.com/office/drawing/2014/main" id="{3D962F21-85C8-45AE-AAA2-07F24E12A491}"/>
              </a:ext>
            </a:extLst>
          </p:cNvPr>
          <p:cNvGrpSpPr/>
          <p:nvPr/>
        </p:nvGrpSpPr>
        <p:grpSpPr>
          <a:xfrm>
            <a:off x="955498" y="5288857"/>
            <a:ext cx="2588557" cy="850180"/>
            <a:chOff x="2551705" y="4283314"/>
            <a:chExt cx="1821094" cy="85018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84F78A1-143D-4B21-8C1C-72B2843EC360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A2AA9B4-1E80-433E-8E40-556F966F79FA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25">
            <a:extLst>
              <a:ext uri="{FF2B5EF4-FFF2-40B4-BE49-F238E27FC236}">
                <a16:creationId xmlns:a16="http://schemas.microsoft.com/office/drawing/2014/main" id="{4DD07379-95DE-4657-9D7E-FECC385DE8DA}"/>
              </a:ext>
            </a:extLst>
          </p:cNvPr>
          <p:cNvGrpSpPr/>
          <p:nvPr/>
        </p:nvGrpSpPr>
        <p:grpSpPr>
          <a:xfrm>
            <a:off x="3851255" y="4610198"/>
            <a:ext cx="2478066" cy="850180"/>
            <a:chOff x="2551705" y="4283314"/>
            <a:chExt cx="1821094" cy="85018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46DC44B-0B53-4B24-9480-528363BBB92F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C5F2AE-6D15-44DB-88A1-65E6E5FA6CCC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28">
            <a:extLst>
              <a:ext uri="{FF2B5EF4-FFF2-40B4-BE49-F238E27FC236}">
                <a16:creationId xmlns:a16="http://schemas.microsoft.com/office/drawing/2014/main" id="{C0B12B16-F3A2-42C9-880F-CE9F00467E0D}"/>
              </a:ext>
            </a:extLst>
          </p:cNvPr>
          <p:cNvGrpSpPr/>
          <p:nvPr/>
        </p:nvGrpSpPr>
        <p:grpSpPr>
          <a:xfrm>
            <a:off x="8178482" y="3245541"/>
            <a:ext cx="2478066" cy="850180"/>
            <a:chOff x="2551705" y="4283314"/>
            <a:chExt cx="1821094" cy="85018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C8DC9AA-CEFD-45A3-8562-23879268ED6E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BDB458-18A7-4F3B-9A31-4D60DAF9A6FD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9" name="Rounded Rectangle 51">
            <a:extLst>
              <a:ext uri="{FF2B5EF4-FFF2-40B4-BE49-F238E27FC236}">
                <a16:creationId xmlns:a16="http://schemas.microsoft.com/office/drawing/2014/main" id="{E3AE07C4-B998-413E-9845-9247A03F5F22}"/>
              </a:ext>
            </a:extLst>
          </p:cNvPr>
          <p:cNvSpPr/>
          <p:nvPr/>
        </p:nvSpPr>
        <p:spPr>
          <a:xfrm rot="16200000" flipH="1">
            <a:off x="9964447" y="2185530"/>
            <a:ext cx="565463" cy="5325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11174</TotalTime>
  <Words>112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2018-05-04T01:34:29Z</dcterms:modified>
</cp:coreProperties>
</file>