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226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0" y="200177"/>
            <a:ext cx="12192000" cy="7757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5674156-3125-48CE-B7AD-16F5FF6CA05A}"/>
              </a:ext>
            </a:extLst>
          </p:cNvPr>
          <p:cNvSpPr/>
          <p:nvPr userDrawn="1"/>
        </p:nvSpPr>
        <p:spPr>
          <a:xfrm>
            <a:off x="0" y="6597352"/>
            <a:ext cx="12192000" cy="2606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BEA53C6E-B822-48C1-AE43-123E9E431F6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0" y="1005381"/>
            <a:ext cx="12192000" cy="419379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Subtitle in this 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9917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93068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PPT Templates: Allppt.com</a:t>
            </a:r>
          </a:p>
        </p:txBody>
      </p:sp>
      <p:sp>
        <p:nvSpPr>
          <p:cNvPr id="53" name="Text Placeholder 52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/>
              <a:t>You can download professional PowerPoint diagrams for free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86476EE-9FD2-4CEA-A6D9-0AD39ADF3D03}"/>
              </a:ext>
            </a:extLst>
          </p:cNvPr>
          <p:cNvSpPr txBox="1"/>
          <p:nvPr/>
        </p:nvSpPr>
        <p:spPr>
          <a:xfrm>
            <a:off x="0" y="6599760"/>
            <a:ext cx="121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hlinkClick r:id="rId2"/>
              </a:rPr>
              <a:t>www.free-powerpoint-templates-design.com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grpSp>
        <p:nvGrpSpPr>
          <p:cNvPr id="189" name="Group 43">
            <a:extLst>
              <a:ext uri="{FF2B5EF4-FFF2-40B4-BE49-F238E27FC236}">
                <a16:creationId xmlns:a16="http://schemas.microsoft.com/office/drawing/2014/main" id="{F670735E-DDF2-4671-BA58-AC58490E07AF}"/>
              </a:ext>
            </a:extLst>
          </p:cNvPr>
          <p:cNvGrpSpPr/>
          <p:nvPr/>
        </p:nvGrpSpPr>
        <p:grpSpPr>
          <a:xfrm>
            <a:off x="1722562" y="1834596"/>
            <a:ext cx="8728082" cy="4310955"/>
            <a:chOff x="539552" y="1018272"/>
            <a:chExt cx="7920880" cy="3912264"/>
          </a:xfrm>
        </p:grpSpPr>
        <p:grpSp>
          <p:nvGrpSpPr>
            <p:cNvPr id="190" name="Group 44">
              <a:extLst>
                <a:ext uri="{FF2B5EF4-FFF2-40B4-BE49-F238E27FC236}">
                  <a16:creationId xmlns:a16="http://schemas.microsoft.com/office/drawing/2014/main" id="{0B481DA2-8939-441C-BB74-37826856434D}"/>
                </a:ext>
              </a:extLst>
            </p:cNvPr>
            <p:cNvGrpSpPr/>
            <p:nvPr/>
          </p:nvGrpSpPr>
          <p:grpSpPr>
            <a:xfrm>
              <a:off x="539552" y="1018272"/>
              <a:ext cx="7920880" cy="3788252"/>
              <a:chOff x="539552" y="1018272"/>
              <a:chExt cx="7920880" cy="3788252"/>
            </a:xfrm>
          </p:grpSpPr>
          <p:sp>
            <p:nvSpPr>
              <p:cNvPr id="198" name="Oval 52">
                <a:extLst>
                  <a:ext uri="{FF2B5EF4-FFF2-40B4-BE49-F238E27FC236}">
                    <a16:creationId xmlns:a16="http://schemas.microsoft.com/office/drawing/2014/main" id="{014FA589-C056-44C6-9606-69C322587E16}"/>
                  </a:ext>
                </a:extLst>
              </p:cNvPr>
              <p:cNvSpPr/>
              <p:nvPr/>
            </p:nvSpPr>
            <p:spPr>
              <a:xfrm>
                <a:off x="2290604" y="3821952"/>
                <a:ext cx="913646" cy="913646"/>
              </a:xfrm>
              <a:prstGeom prst="ellipse">
                <a:avLst/>
              </a:prstGeom>
              <a:noFill/>
              <a:ln w="1397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99" name="Rounded Rectangle 53">
                <a:extLst>
                  <a:ext uri="{FF2B5EF4-FFF2-40B4-BE49-F238E27FC236}">
                    <a16:creationId xmlns:a16="http://schemas.microsoft.com/office/drawing/2014/main" id="{6FE72087-0820-46A6-A317-EE709F4B9991}"/>
                  </a:ext>
                </a:extLst>
              </p:cNvPr>
              <p:cNvSpPr/>
              <p:nvPr/>
            </p:nvSpPr>
            <p:spPr>
              <a:xfrm rot="16200000">
                <a:off x="2811260" y="3887296"/>
                <a:ext cx="794003" cy="13680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00" name="Oval 54">
                <a:extLst>
                  <a:ext uri="{FF2B5EF4-FFF2-40B4-BE49-F238E27FC236}">
                    <a16:creationId xmlns:a16="http://schemas.microsoft.com/office/drawing/2014/main" id="{2A74758C-1669-4BC6-B45D-13669FF1B6C6}"/>
                  </a:ext>
                </a:extLst>
              </p:cNvPr>
              <p:cNvSpPr/>
              <p:nvPr/>
            </p:nvSpPr>
            <p:spPr>
              <a:xfrm>
                <a:off x="3203848" y="3173880"/>
                <a:ext cx="913646" cy="913646"/>
              </a:xfrm>
              <a:prstGeom prst="ellipse">
                <a:avLst/>
              </a:prstGeom>
              <a:noFill/>
              <a:ln w="1397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01" name="Rounded Rectangle 55">
                <a:extLst>
                  <a:ext uri="{FF2B5EF4-FFF2-40B4-BE49-F238E27FC236}">
                    <a16:creationId xmlns:a16="http://schemas.microsoft.com/office/drawing/2014/main" id="{9A657DB4-E9B4-4E1D-96C9-EC34331A34DA}"/>
                  </a:ext>
                </a:extLst>
              </p:cNvPr>
              <p:cNvSpPr/>
              <p:nvPr/>
            </p:nvSpPr>
            <p:spPr>
              <a:xfrm rot="16200000">
                <a:off x="3750770" y="3263291"/>
                <a:ext cx="751424" cy="127415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02" name="Oval 56">
                <a:extLst>
                  <a:ext uri="{FF2B5EF4-FFF2-40B4-BE49-F238E27FC236}">
                    <a16:creationId xmlns:a16="http://schemas.microsoft.com/office/drawing/2014/main" id="{5FFB9AFB-CA3A-487B-9D3D-342DACA2C523}"/>
                  </a:ext>
                </a:extLst>
              </p:cNvPr>
              <p:cNvSpPr/>
              <p:nvPr/>
            </p:nvSpPr>
            <p:spPr>
              <a:xfrm>
                <a:off x="4113664" y="2488111"/>
                <a:ext cx="913646" cy="913646"/>
              </a:xfrm>
              <a:prstGeom prst="ellipse">
                <a:avLst/>
              </a:prstGeom>
              <a:noFill/>
              <a:ln w="1397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03" name="Rounded Rectangle 72">
                <a:extLst>
                  <a:ext uri="{FF2B5EF4-FFF2-40B4-BE49-F238E27FC236}">
                    <a16:creationId xmlns:a16="http://schemas.microsoft.com/office/drawing/2014/main" id="{6256DA06-DC62-4DA3-BA80-0A0FA239B239}"/>
                  </a:ext>
                </a:extLst>
              </p:cNvPr>
              <p:cNvSpPr/>
              <p:nvPr/>
            </p:nvSpPr>
            <p:spPr>
              <a:xfrm rot="16200000">
                <a:off x="4634320" y="2551540"/>
                <a:ext cx="794003" cy="136800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04" name="Oval 73">
                <a:extLst>
                  <a:ext uri="{FF2B5EF4-FFF2-40B4-BE49-F238E27FC236}">
                    <a16:creationId xmlns:a16="http://schemas.microsoft.com/office/drawing/2014/main" id="{53B6DCD8-B4D2-44AC-A3A4-641D711BFEAF}"/>
                  </a:ext>
                </a:extLst>
              </p:cNvPr>
              <p:cNvSpPr/>
              <p:nvPr/>
            </p:nvSpPr>
            <p:spPr>
              <a:xfrm>
                <a:off x="5026908" y="1798108"/>
                <a:ext cx="913646" cy="913646"/>
              </a:xfrm>
              <a:prstGeom prst="ellipse">
                <a:avLst/>
              </a:prstGeom>
              <a:noFill/>
              <a:ln w="1397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05" name="Rounded Rectangle 74">
                <a:extLst>
                  <a:ext uri="{FF2B5EF4-FFF2-40B4-BE49-F238E27FC236}">
                    <a16:creationId xmlns:a16="http://schemas.microsoft.com/office/drawing/2014/main" id="{48F697E7-8BFB-40DA-82B5-56241FACA2B5}"/>
                  </a:ext>
                </a:extLst>
              </p:cNvPr>
              <p:cNvSpPr/>
              <p:nvPr/>
            </p:nvSpPr>
            <p:spPr>
              <a:xfrm rot="16200000">
                <a:off x="5547564" y="1861537"/>
                <a:ext cx="794003" cy="136800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06" name="Oval 94">
                <a:extLst>
                  <a:ext uri="{FF2B5EF4-FFF2-40B4-BE49-F238E27FC236}">
                    <a16:creationId xmlns:a16="http://schemas.microsoft.com/office/drawing/2014/main" id="{A8DB092D-F068-4E7C-9472-3AADD9CAB645}"/>
                  </a:ext>
                </a:extLst>
              </p:cNvPr>
              <p:cNvSpPr/>
              <p:nvPr/>
            </p:nvSpPr>
            <p:spPr>
              <a:xfrm>
                <a:off x="5940152" y="1078028"/>
                <a:ext cx="913646" cy="913646"/>
              </a:xfrm>
              <a:prstGeom prst="ellipse">
                <a:avLst/>
              </a:prstGeom>
              <a:noFill/>
              <a:ln w="1397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07" name="Rounded Rectangle 95">
                <a:extLst>
                  <a:ext uri="{FF2B5EF4-FFF2-40B4-BE49-F238E27FC236}">
                    <a16:creationId xmlns:a16="http://schemas.microsoft.com/office/drawing/2014/main" id="{1D44B4CB-5283-45E2-A65F-82FF58A796A2}"/>
                  </a:ext>
                </a:extLst>
              </p:cNvPr>
              <p:cNvSpPr/>
              <p:nvPr/>
            </p:nvSpPr>
            <p:spPr>
              <a:xfrm>
                <a:off x="6396975" y="1018272"/>
                <a:ext cx="2063457" cy="130682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08" name="Rounded Rectangle 96">
                <a:extLst>
                  <a:ext uri="{FF2B5EF4-FFF2-40B4-BE49-F238E27FC236}">
                    <a16:creationId xmlns:a16="http://schemas.microsoft.com/office/drawing/2014/main" id="{CE406CB6-A40F-413D-B94F-D345AE3330B5}"/>
                  </a:ext>
                </a:extLst>
              </p:cNvPr>
              <p:cNvSpPr/>
              <p:nvPr/>
            </p:nvSpPr>
            <p:spPr>
              <a:xfrm>
                <a:off x="539552" y="4675842"/>
                <a:ext cx="2261465" cy="130682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191" name="Arc 45">
              <a:extLst>
                <a:ext uri="{FF2B5EF4-FFF2-40B4-BE49-F238E27FC236}">
                  <a16:creationId xmlns:a16="http://schemas.microsoft.com/office/drawing/2014/main" id="{0318793C-0F92-44A5-A22E-992D77F4C003}"/>
                </a:ext>
              </a:extLst>
            </p:cNvPr>
            <p:cNvSpPr/>
            <p:nvPr/>
          </p:nvSpPr>
          <p:spPr>
            <a:xfrm rot="5169178">
              <a:off x="4922152" y="1659443"/>
              <a:ext cx="1385707" cy="1385707"/>
            </a:xfrm>
            <a:prstGeom prst="arc">
              <a:avLst>
                <a:gd name="adj1" fmla="val 16200000"/>
                <a:gd name="adj2" fmla="val 480917"/>
              </a:avLst>
            </a:prstGeom>
            <a:ln w="133350">
              <a:solidFill>
                <a:schemeClr val="bg1">
                  <a:lumMod val="85000"/>
                  <a:alpha val="80000"/>
                </a:schemeClr>
              </a:solidFill>
              <a:headEnd type="triangl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2" name="Arc 46">
              <a:extLst>
                <a:ext uri="{FF2B5EF4-FFF2-40B4-BE49-F238E27FC236}">
                  <a16:creationId xmlns:a16="http://schemas.microsoft.com/office/drawing/2014/main" id="{56237F39-9D42-4B0E-9325-B987A048A845}"/>
                </a:ext>
              </a:extLst>
            </p:cNvPr>
            <p:cNvSpPr/>
            <p:nvPr/>
          </p:nvSpPr>
          <p:spPr>
            <a:xfrm rot="16200000">
              <a:off x="1904667" y="3544829"/>
              <a:ext cx="1385707" cy="1385707"/>
            </a:xfrm>
            <a:prstGeom prst="arc">
              <a:avLst>
                <a:gd name="adj1" fmla="val 16200000"/>
                <a:gd name="adj2" fmla="val 480917"/>
              </a:avLst>
            </a:prstGeom>
            <a:ln w="133350">
              <a:solidFill>
                <a:schemeClr val="bg1">
                  <a:lumMod val="85000"/>
                  <a:alpha val="80000"/>
                </a:schemeClr>
              </a:solidFill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3" name="Right Triangle 47">
              <a:extLst>
                <a:ext uri="{FF2B5EF4-FFF2-40B4-BE49-F238E27FC236}">
                  <a16:creationId xmlns:a16="http://schemas.microsoft.com/office/drawing/2014/main" id="{93698497-72E6-4AC4-B26F-0778A2FBC9A6}"/>
                </a:ext>
              </a:extLst>
            </p:cNvPr>
            <p:cNvSpPr/>
            <p:nvPr/>
          </p:nvSpPr>
          <p:spPr>
            <a:xfrm rot="2700000">
              <a:off x="5665280" y="1292254"/>
              <a:ext cx="288032" cy="288032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4" name="Right Triangle 48">
              <a:extLst>
                <a:ext uri="{FF2B5EF4-FFF2-40B4-BE49-F238E27FC236}">
                  <a16:creationId xmlns:a16="http://schemas.microsoft.com/office/drawing/2014/main" id="{0D57419A-391C-437D-BC1E-1C87069080EE}"/>
                </a:ext>
              </a:extLst>
            </p:cNvPr>
            <p:cNvSpPr/>
            <p:nvPr/>
          </p:nvSpPr>
          <p:spPr>
            <a:xfrm rot="2700000">
              <a:off x="4733212" y="2008541"/>
              <a:ext cx="288032" cy="288032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5" name="Right Triangle 49">
              <a:extLst>
                <a:ext uri="{FF2B5EF4-FFF2-40B4-BE49-F238E27FC236}">
                  <a16:creationId xmlns:a16="http://schemas.microsoft.com/office/drawing/2014/main" id="{3751C972-8A0E-405F-BA5F-2CFE9B83F30D}"/>
                </a:ext>
              </a:extLst>
            </p:cNvPr>
            <p:cNvSpPr/>
            <p:nvPr/>
          </p:nvSpPr>
          <p:spPr>
            <a:xfrm rot="2700000">
              <a:off x="3787349" y="2723594"/>
              <a:ext cx="288032" cy="288032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6" name="Right Triangle 50">
              <a:extLst>
                <a:ext uri="{FF2B5EF4-FFF2-40B4-BE49-F238E27FC236}">
                  <a16:creationId xmlns:a16="http://schemas.microsoft.com/office/drawing/2014/main" id="{53844699-B583-42CA-A032-8F660427C10C}"/>
                </a:ext>
              </a:extLst>
            </p:cNvPr>
            <p:cNvSpPr/>
            <p:nvPr/>
          </p:nvSpPr>
          <p:spPr>
            <a:xfrm rot="13500000">
              <a:off x="4142133" y="3739840"/>
              <a:ext cx="288032" cy="288032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7" name="Right Triangle 51">
              <a:extLst>
                <a:ext uri="{FF2B5EF4-FFF2-40B4-BE49-F238E27FC236}">
                  <a16:creationId xmlns:a16="http://schemas.microsoft.com/office/drawing/2014/main" id="{4836BB4C-83DA-4805-A61D-CE13A6732CE9}"/>
                </a:ext>
              </a:extLst>
            </p:cNvPr>
            <p:cNvSpPr/>
            <p:nvPr/>
          </p:nvSpPr>
          <p:spPr>
            <a:xfrm rot="13500000">
              <a:off x="3234472" y="4412350"/>
              <a:ext cx="288032" cy="288032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09" name="Group 97">
            <a:extLst>
              <a:ext uri="{FF2B5EF4-FFF2-40B4-BE49-F238E27FC236}">
                <a16:creationId xmlns:a16="http://schemas.microsoft.com/office/drawing/2014/main" id="{3A47E2C7-94A5-41BC-9C65-7C464AB21779}"/>
              </a:ext>
            </a:extLst>
          </p:cNvPr>
          <p:cNvGrpSpPr/>
          <p:nvPr/>
        </p:nvGrpSpPr>
        <p:grpSpPr>
          <a:xfrm>
            <a:off x="2963196" y="1999777"/>
            <a:ext cx="3624892" cy="709281"/>
            <a:chOff x="1199735" y="1275606"/>
            <a:chExt cx="1962585" cy="709281"/>
          </a:xfrm>
        </p:grpSpPr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56D3C1A4-10EF-4251-9DDB-4DB63B7E1066}"/>
                </a:ext>
              </a:extLst>
            </p:cNvPr>
            <p:cNvSpPr txBox="1"/>
            <p:nvPr/>
          </p:nvSpPr>
          <p:spPr>
            <a:xfrm>
              <a:off x="1199735" y="1275606"/>
              <a:ext cx="19625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5BF5AC44-0C17-4B36-A625-FC83A2F00A34}"/>
                </a:ext>
              </a:extLst>
            </p:cNvPr>
            <p:cNvSpPr txBox="1"/>
            <p:nvPr/>
          </p:nvSpPr>
          <p:spPr>
            <a:xfrm>
              <a:off x="1199735" y="1523222"/>
              <a:ext cx="19625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2" name="Group 103">
            <a:extLst>
              <a:ext uri="{FF2B5EF4-FFF2-40B4-BE49-F238E27FC236}">
                <a16:creationId xmlns:a16="http://schemas.microsoft.com/office/drawing/2014/main" id="{DEA4316D-9F64-4AF3-AB66-AB1AFD188289}"/>
              </a:ext>
            </a:extLst>
          </p:cNvPr>
          <p:cNvGrpSpPr/>
          <p:nvPr/>
        </p:nvGrpSpPr>
        <p:grpSpPr>
          <a:xfrm>
            <a:off x="6963101" y="4167339"/>
            <a:ext cx="3680309" cy="709281"/>
            <a:chOff x="1199735" y="1275606"/>
            <a:chExt cx="1962585" cy="709281"/>
          </a:xfrm>
        </p:grpSpPr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EA57D0F5-A79C-4EFF-BD35-A7BA6DE395B5}"/>
                </a:ext>
              </a:extLst>
            </p:cNvPr>
            <p:cNvSpPr txBox="1"/>
            <p:nvPr/>
          </p:nvSpPr>
          <p:spPr>
            <a:xfrm>
              <a:off x="1199735" y="1275606"/>
              <a:ext cx="19625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5F6F5B6F-C438-4764-9E8D-83A241C49868}"/>
                </a:ext>
              </a:extLst>
            </p:cNvPr>
            <p:cNvSpPr txBox="1"/>
            <p:nvPr/>
          </p:nvSpPr>
          <p:spPr>
            <a:xfrm>
              <a:off x="1199735" y="1523222"/>
              <a:ext cx="19625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5" name="Group 106">
            <a:extLst>
              <a:ext uri="{FF2B5EF4-FFF2-40B4-BE49-F238E27FC236}">
                <a16:creationId xmlns:a16="http://schemas.microsoft.com/office/drawing/2014/main" id="{AFA517E6-51B6-4C83-8888-1991994133FB}"/>
              </a:ext>
            </a:extLst>
          </p:cNvPr>
          <p:cNvGrpSpPr/>
          <p:nvPr/>
        </p:nvGrpSpPr>
        <p:grpSpPr>
          <a:xfrm>
            <a:off x="914400" y="3608023"/>
            <a:ext cx="3623133" cy="709281"/>
            <a:chOff x="1488896" y="1275606"/>
            <a:chExt cx="1673424" cy="709281"/>
          </a:xfrm>
        </p:grpSpPr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B4360304-AC23-4BD2-ABD8-16FD897FE1B9}"/>
                </a:ext>
              </a:extLst>
            </p:cNvPr>
            <p:cNvSpPr txBox="1"/>
            <p:nvPr/>
          </p:nvSpPr>
          <p:spPr>
            <a:xfrm>
              <a:off x="1488896" y="1275606"/>
              <a:ext cx="16734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2951E7AA-BEEE-4E5E-898B-A2B061AEC4A6}"/>
                </a:ext>
              </a:extLst>
            </p:cNvPr>
            <p:cNvSpPr txBox="1"/>
            <p:nvPr/>
          </p:nvSpPr>
          <p:spPr>
            <a:xfrm>
              <a:off x="1497679" y="1523222"/>
              <a:ext cx="16646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8" name="Group 109">
            <a:extLst>
              <a:ext uri="{FF2B5EF4-FFF2-40B4-BE49-F238E27FC236}">
                <a16:creationId xmlns:a16="http://schemas.microsoft.com/office/drawing/2014/main" id="{D501A4CC-8239-4AC4-8F19-24A4D2B19F66}"/>
              </a:ext>
            </a:extLst>
          </p:cNvPr>
          <p:cNvGrpSpPr/>
          <p:nvPr/>
        </p:nvGrpSpPr>
        <p:grpSpPr>
          <a:xfrm>
            <a:off x="8550281" y="2898742"/>
            <a:ext cx="2888511" cy="893947"/>
            <a:chOff x="1199735" y="1275606"/>
            <a:chExt cx="1962585" cy="893947"/>
          </a:xfrm>
        </p:grpSpPr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4C35BE26-F1E2-4134-B01F-1AB11440F794}"/>
                </a:ext>
              </a:extLst>
            </p:cNvPr>
            <p:cNvSpPr txBox="1"/>
            <p:nvPr/>
          </p:nvSpPr>
          <p:spPr>
            <a:xfrm>
              <a:off x="1199735" y="1275606"/>
              <a:ext cx="19625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5C7117AB-2463-4FF7-A7DC-8ABDC38E0841}"/>
                </a:ext>
              </a:extLst>
            </p:cNvPr>
            <p:cNvSpPr txBox="1"/>
            <p:nvPr/>
          </p:nvSpPr>
          <p:spPr>
            <a:xfrm>
              <a:off x="1199735" y="1523222"/>
              <a:ext cx="19625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1" name="Group 112">
            <a:extLst>
              <a:ext uri="{FF2B5EF4-FFF2-40B4-BE49-F238E27FC236}">
                <a16:creationId xmlns:a16="http://schemas.microsoft.com/office/drawing/2014/main" id="{F78DC6DF-59B4-43AC-B68E-B2355D9C585C}"/>
              </a:ext>
            </a:extLst>
          </p:cNvPr>
          <p:cNvGrpSpPr/>
          <p:nvPr/>
        </p:nvGrpSpPr>
        <p:grpSpPr>
          <a:xfrm>
            <a:off x="5375921" y="5435935"/>
            <a:ext cx="3680309" cy="709281"/>
            <a:chOff x="1199735" y="1275606"/>
            <a:chExt cx="1962585" cy="709281"/>
          </a:xfrm>
        </p:grpSpPr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675ED6D7-0F13-4BCC-A653-003B79C72CDE}"/>
                </a:ext>
              </a:extLst>
            </p:cNvPr>
            <p:cNvSpPr txBox="1"/>
            <p:nvPr/>
          </p:nvSpPr>
          <p:spPr>
            <a:xfrm>
              <a:off x="1199735" y="1275606"/>
              <a:ext cx="19625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19809E51-68D4-4F5D-A360-0E888C1DAA6C}"/>
                </a:ext>
              </a:extLst>
            </p:cNvPr>
            <p:cNvSpPr txBox="1"/>
            <p:nvPr/>
          </p:nvSpPr>
          <p:spPr>
            <a:xfrm>
              <a:off x="1199735" y="1523222"/>
              <a:ext cx="19625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24" name="Parallelogram 30">
            <a:extLst>
              <a:ext uri="{FF2B5EF4-FFF2-40B4-BE49-F238E27FC236}">
                <a16:creationId xmlns:a16="http://schemas.microsoft.com/office/drawing/2014/main" id="{9A15B39D-98BA-436E-87DF-B9D9B0EF004C}"/>
              </a:ext>
            </a:extLst>
          </p:cNvPr>
          <p:cNvSpPr/>
          <p:nvPr/>
        </p:nvSpPr>
        <p:spPr>
          <a:xfrm flipH="1">
            <a:off x="3979594" y="5287119"/>
            <a:ext cx="351685" cy="352555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25" name="Donut 8">
            <a:extLst>
              <a:ext uri="{FF2B5EF4-FFF2-40B4-BE49-F238E27FC236}">
                <a16:creationId xmlns:a16="http://schemas.microsoft.com/office/drawing/2014/main" id="{D5F143B1-B706-4117-ABF7-10970DB7988F}"/>
              </a:ext>
            </a:extLst>
          </p:cNvPr>
          <p:cNvSpPr/>
          <p:nvPr/>
        </p:nvSpPr>
        <p:spPr>
          <a:xfrm>
            <a:off x="5993575" y="3750059"/>
            <a:ext cx="341413" cy="408098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6" name="Donut 24">
            <a:extLst>
              <a:ext uri="{FF2B5EF4-FFF2-40B4-BE49-F238E27FC236}">
                <a16:creationId xmlns:a16="http://schemas.microsoft.com/office/drawing/2014/main" id="{ED7F1196-93BB-4F75-BBBB-7771304354AE}"/>
              </a:ext>
            </a:extLst>
          </p:cNvPr>
          <p:cNvSpPr/>
          <p:nvPr/>
        </p:nvSpPr>
        <p:spPr>
          <a:xfrm>
            <a:off x="7979295" y="2210233"/>
            <a:ext cx="395217" cy="398434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7" name="Block Arc 25">
            <a:extLst>
              <a:ext uri="{FF2B5EF4-FFF2-40B4-BE49-F238E27FC236}">
                <a16:creationId xmlns:a16="http://schemas.microsoft.com/office/drawing/2014/main" id="{C1346BC8-446B-4593-8C2A-D56208705E40}"/>
              </a:ext>
            </a:extLst>
          </p:cNvPr>
          <p:cNvSpPr>
            <a:spLocks noChangeAspect="1"/>
          </p:cNvSpPr>
          <p:nvPr/>
        </p:nvSpPr>
        <p:spPr>
          <a:xfrm>
            <a:off x="7027631" y="2973830"/>
            <a:ext cx="283779" cy="409976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8" name="자유형 151">
            <a:extLst>
              <a:ext uri="{FF2B5EF4-FFF2-40B4-BE49-F238E27FC236}">
                <a16:creationId xmlns:a16="http://schemas.microsoft.com/office/drawing/2014/main" id="{A4411149-EC3F-46A4-9225-1B379FDD502D}"/>
              </a:ext>
            </a:extLst>
          </p:cNvPr>
          <p:cNvSpPr/>
          <p:nvPr/>
        </p:nvSpPr>
        <p:spPr>
          <a:xfrm>
            <a:off x="4976429" y="4519561"/>
            <a:ext cx="369092" cy="387388"/>
          </a:xfrm>
          <a:custGeom>
            <a:avLst/>
            <a:gdLst>
              <a:gd name="connsiteX0" fmla="*/ 1460984 w 2921968"/>
              <a:gd name="connsiteY0" fmla="*/ 233294 h 3066808"/>
              <a:gd name="connsiteX1" fmla="*/ 1320049 w 2921968"/>
              <a:gd name="connsiteY1" fmla="*/ 374229 h 3066808"/>
              <a:gd name="connsiteX2" fmla="*/ 1460984 w 2921968"/>
              <a:gd name="connsiteY2" fmla="*/ 515164 h 3066808"/>
              <a:gd name="connsiteX3" fmla="*/ 1601919 w 2921968"/>
              <a:gd name="connsiteY3" fmla="*/ 374229 h 3066808"/>
              <a:gd name="connsiteX4" fmla="*/ 1460984 w 2921968"/>
              <a:gd name="connsiteY4" fmla="*/ 233294 h 3066808"/>
              <a:gd name="connsiteX5" fmla="*/ 1460984 w 2921968"/>
              <a:gd name="connsiteY5" fmla="*/ 0 h 3066808"/>
              <a:gd name="connsiteX6" fmla="*/ 1835213 w 2921968"/>
              <a:gd name="connsiteY6" fmla="*/ 374229 h 3066808"/>
              <a:gd name="connsiteX7" fmla="*/ 1670219 w 2921968"/>
              <a:gd name="connsiteY7" fmla="*/ 684545 h 3066808"/>
              <a:gd name="connsiteX8" fmla="*/ 1626866 w 2921968"/>
              <a:gd name="connsiteY8" fmla="*/ 708077 h 3066808"/>
              <a:gd name="connsiteX9" fmla="*/ 1646248 w 2921968"/>
              <a:gd name="connsiteY9" fmla="*/ 873151 h 3066808"/>
              <a:gd name="connsiteX10" fmla="*/ 2235203 w 2921968"/>
              <a:gd name="connsiteY10" fmla="*/ 873151 h 3066808"/>
              <a:gd name="connsiteX11" fmla="*/ 2241832 w 2921968"/>
              <a:gd name="connsiteY11" fmla="*/ 851796 h 3066808"/>
              <a:gd name="connsiteX12" fmla="*/ 2430803 w 2921968"/>
              <a:gd name="connsiteY12" fmla="*/ 726537 h 3066808"/>
              <a:gd name="connsiteX13" fmla="*/ 2635891 w 2921968"/>
              <a:gd name="connsiteY13" fmla="*/ 931625 h 3066808"/>
              <a:gd name="connsiteX14" fmla="*/ 2430803 w 2921968"/>
              <a:gd name="connsiteY14" fmla="*/ 1136713 h 3066808"/>
              <a:gd name="connsiteX15" fmla="*/ 2241832 w 2921968"/>
              <a:gd name="connsiteY15" fmla="*/ 1011455 h 3066808"/>
              <a:gd name="connsiteX16" fmla="*/ 2233652 w 2921968"/>
              <a:gd name="connsiteY16" fmla="*/ 985105 h 3066808"/>
              <a:gd name="connsiteX17" fmla="*/ 1659393 w 2921968"/>
              <a:gd name="connsiteY17" fmla="*/ 985105 h 3066808"/>
              <a:gd name="connsiteX18" fmla="*/ 1835639 w 2921968"/>
              <a:gd name="connsiteY18" fmla="*/ 2486125 h 3066808"/>
              <a:gd name="connsiteX19" fmla="*/ 2605322 w 2921968"/>
              <a:gd name="connsiteY19" fmla="*/ 1804902 h 3066808"/>
              <a:gd name="connsiteX20" fmla="*/ 2437231 w 2921968"/>
              <a:gd name="connsiteY20" fmla="*/ 1828663 h 3066808"/>
              <a:gd name="connsiteX21" fmla="*/ 2679599 w 2921968"/>
              <a:gd name="connsiteY21" fmla="*/ 1472350 h 3066808"/>
              <a:gd name="connsiteX22" fmla="*/ 2921968 w 2921968"/>
              <a:gd name="connsiteY22" fmla="*/ 1828663 h 3066808"/>
              <a:gd name="connsiteX23" fmla="*/ 2749252 w 2921968"/>
              <a:gd name="connsiteY23" fmla="*/ 1804848 h 3066808"/>
              <a:gd name="connsiteX24" fmla="*/ 1665272 w 2921968"/>
              <a:gd name="connsiteY24" fmla="*/ 2905483 h 3066808"/>
              <a:gd name="connsiteX25" fmla="*/ 1462434 w 2921968"/>
              <a:gd name="connsiteY25" fmla="*/ 3066808 h 3066808"/>
              <a:gd name="connsiteX26" fmla="*/ 1265857 w 2921968"/>
              <a:gd name="connsiteY26" fmla="*/ 2910631 h 3066808"/>
              <a:gd name="connsiteX27" fmla="*/ 175466 w 2921968"/>
              <a:gd name="connsiteY27" fmla="*/ 1804523 h 3066808"/>
              <a:gd name="connsiteX28" fmla="*/ 0 w 2921968"/>
              <a:gd name="connsiteY28" fmla="*/ 1828663 h 3066808"/>
              <a:gd name="connsiteX29" fmla="*/ 242369 w 2921968"/>
              <a:gd name="connsiteY29" fmla="*/ 1472350 h 3066808"/>
              <a:gd name="connsiteX30" fmla="*/ 484739 w 2921968"/>
              <a:gd name="connsiteY30" fmla="*/ 1828663 h 3066808"/>
              <a:gd name="connsiteX31" fmla="*/ 319066 w 2921968"/>
              <a:gd name="connsiteY31" fmla="*/ 1805271 h 3066808"/>
              <a:gd name="connsiteX32" fmla="*/ 1095798 w 2921968"/>
              <a:gd name="connsiteY32" fmla="*/ 2488933 h 3066808"/>
              <a:gd name="connsiteX33" fmla="*/ 1266566 w 2921968"/>
              <a:gd name="connsiteY33" fmla="*/ 985105 h 3066808"/>
              <a:gd name="connsiteX34" fmla="*/ 728631 w 2921968"/>
              <a:gd name="connsiteY34" fmla="*/ 985105 h 3066808"/>
              <a:gd name="connsiteX35" fmla="*/ 727109 w 2921968"/>
              <a:gd name="connsiteY35" fmla="*/ 987221 h 3066808"/>
              <a:gd name="connsiteX36" fmla="*/ 719586 w 2921968"/>
              <a:gd name="connsiteY36" fmla="*/ 1011455 h 3066808"/>
              <a:gd name="connsiteX37" fmla="*/ 530615 w 2921968"/>
              <a:gd name="connsiteY37" fmla="*/ 1136713 h 3066808"/>
              <a:gd name="connsiteX38" fmla="*/ 325527 w 2921968"/>
              <a:gd name="connsiteY38" fmla="*/ 931625 h 3066808"/>
              <a:gd name="connsiteX39" fmla="*/ 530615 w 2921968"/>
              <a:gd name="connsiteY39" fmla="*/ 726537 h 3066808"/>
              <a:gd name="connsiteX40" fmla="*/ 719586 w 2921968"/>
              <a:gd name="connsiteY40" fmla="*/ 851796 h 3066808"/>
              <a:gd name="connsiteX41" fmla="*/ 724380 w 2921968"/>
              <a:gd name="connsiteY41" fmla="*/ 867240 h 3066808"/>
              <a:gd name="connsiteX42" fmla="*/ 728634 w 2921968"/>
              <a:gd name="connsiteY42" fmla="*/ 873151 h 3066808"/>
              <a:gd name="connsiteX43" fmla="*/ 1279279 w 2921968"/>
              <a:gd name="connsiteY43" fmla="*/ 873151 h 3066808"/>
              <a:gd name="connsiteX44" fmla="*/ 1297855 w 2921968"/>
              <a:gd name="connsiteY44" fmla="*/ 709571 h 3066808"/>
              <a:gd name="connsiteX45" fmla="*/ 1251749 w 2921968"/>
              <a:gd name="connsiteY45" fmla="*/ 684545 h 3066808"/>
              <a:gd name="connsiteX46" fmla="*/ 1086755 w 2921968"/>
              <a:gd name="connsiteY46" fmla="*/ 374229 h 3066808"/>
              <a:gd name="connsiteX47" fmla="*/ 1460984 w 2921968"/>
              <a:gd name="connsiteY47" fmla="*/ 0 h 3066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921968" h="3066808">
                <a:moveTo>
                  <a:pt x="1460984" y="233294"/>
                </a:moveTo>
                <a:cubicBezTo>
                  <a:pt x="1383148" y="233294"/>
                  <a:pt x="1320049" y="296393"/>
                  <a:pt x="1320049" y="374229"/>
                </a:cubicBezTo>
                <a:cubicBezTo>
                  <a:pt x="1320049" y="452065"/>
                  <a:pt x="1383148" y="515164"/>
                  <a:pt x="1460984" y="515164"/>
                </a:cubicBezTo>
                <a:cubicBezTo>
                  <a:pt x="1538820" y="515164"/>
                  <a:pt x="1601919" y="452065"/>
                  <a:pt x="1601919" y="374229"/>
                </a:cubicBezTo>
                <a:cubicBezTo>
                  <a:pt x="1601919" y="296393"/>
                  <a:pt x="1538820" y="233294"/>
                  <a:pt x="1460984" y="233294"/>
                </a:cubicBezTo>
                <a:close/>
                <a:moveTo>
                  <a:pt x="1460984" y="0"/>
                </a:moveTo>
                <a:cubicBezTo>
                  <a:pt x="1667665" y="0"/>
                  <a:pt x="1835213" y="167548"/>
                  <a:pt x="1835213" y="374229"/>
                </a:cubicBezTo>
                <a:cubicBezTo>
                  <a:pt x="1835213" y="503404"/>
                  <a:pt x="1769765" y="617294"/>
                  <a:pt x="1670219" y="684545"/>
                </a:cubicBezTo>
                <a:lnTo>
                  <a:pt x="1626866" y="708077"/>
                </a:lnTo>
                <a:lnTo>
                  <a:pt x="1646248" y="873151"/>
                </a:lnTo>
                <a:lnTo>
                  <a:pt x="2235203" y="873151"/>
                </a:lnTo>
                <a:lnTo>
                  <a:pt x="2241832" y="851796"/>
                </a:lnTo>
                <a:cubicBezTo>
                  <a:pt x="2272966" y="778187"/>
                  <a:pt x="2345853" y="726537"/>
                  <a:pt x="2430803" y="726537"/>
                </a:cubicBezTo>
                <a:cubicBezTo>
                  <a:pt x="2544070" y="726537"/>
                  <a:pt x="2635891" y="818358"/>
                  <a:pt x="2635891" y="931625"/>
                </a:cubicBezTo>
                <a:cubicBezTo>
                  <a:pt x="2635891" y="1044892"/>
                  <a:pt x="2544070" y="1136713"/>
                  <a:pt x="2430803" y="1136713"/>
                </a:cubicBezTo>
                <a:cubicBezTo>
                  <a:pt x="2345853" y="1136713"/>
                  <a:pt x="2272966" y="1085064"/>
                  <a:pt x="2241832" y="1011455"/>
                </a:cubicBezTo>
                <a:lnTo>
                  <a:pt x="2233652" y="985105"/>
                </a:lnTo>
                <a:lnTo>
                  <a:pt x="1659393" y="985105"/>
                </a:lnTo>
                <a:lnTo>
                  <a:pt x="1835639" y="2486125"/>
                </a:lnTo>
                <a:cubicBezTo>
                  <a:pt x="2257126" y="2356235"/>
                  <a:pt x="2582425" y="2203368"/>
                  <a:pt x="2605322" y="1804902"/>
                </a:cubicBezTo>
                <a:cubicBezTo>
                  <a:pt x="2547615" y="1806965"/>
                  <a:pt x="2490707" y="1815307"/>
                  <a:pt x="2437231" y="1828663"/>
                </a:cubicBezTo>
                <a:cubicBezTo>
                  <a:pt x="2542844" y="1722240"/>
                  <a:pt x="2642253" y="1622871"/>
                  <a:pt x="2679599" y="1472350"/>
                </a:cubicBezTo>
                <a:cubicBezTo>
                  <a:pt x="2719016" y="1621107"/>
                  <a:pt x="2816355" y="1715183"/>
                  <a:pt x="2921968" y="1828663"/>
                </a:cubicBezTo>
                <a:cubicBezTo>
                  <a:pt x="2868630" y="1815688"/>
                  <a:pt x="2809977" y="1807008"/>
                  <a:pt x="2749252" y="1804848"/>
                </a:cubicBezTo>
                <a:cubicBezTo>
                  <a:pt x="2719427" y="2342499"/>
                  <a:pt x="2353693" y="2860207"/>
                  <a:pt x="1665272" y="2905483"/>
                </a:cubicBezTo>
                <a:cubicBezTo>
                  <a:pt x="1561523" y="2978866"/>
                  <a:pt x="1523475" y="3013033"/>
                  <a:pt x="1462434" y="3066808"/>
                </a:cubicBezTo>
                <a:cubicBezTo>
                  <a:pt x="1404574" y="3011016"/>
                  <a:pt x="1369708" y="2980430"/>
                  <a:pt x="1265857" y="2910631"/>
                </a:cubicBezTo>
                <a:cubicBezTo>
                  <a:pt x="648092" y="2849018"/>
                  <a:pt x="205460" y="2343748"/>
                  <a:pt x="175466" y="1804523"/>
                </a:cubicBezTo>
                <a:cubicBezTo>
                  <a:pt x="115256" y="1806261"/>
                  <a:pt x="55763" y="1814736"/>
                  <a:pt x="0" y="1828663"/>
                </a:cubicBezTo>
                <a:cubicBezTo>
                  <a:pt x="105615" y="1722240"/>
                  <a:pt x="205022" y="1622871"/>
                  <a:pt x="242369" y="1472350"/>
                </a:cubicBezTo>
                <a:cubicBezTo>
                  <a:pt x="281785" y="1621107"/>
                  <a:pt x="379124" y="1715183"/>
                  <a:pt x="484739" y="1828663"/>
                </a:cubicBezTo>
                <a:cubicBezTo>
                  <a:pt x="433473" y="1816193"/>
                  <a:pt x="377298" y="1807690"/>
                  <a:pt x="319066" y="1805271"/>
                </a:cubicBezTo>
                <a:cubicBezTo>
                  <a:pt x="342774" y="2204526"/>
                  <a:pt x="675270" y="2359301"/>
                  <a:pt x="1095798" y="2488933"/>
                </a:cubicBezTo>
                <a:lnTo>
                  <a:pt x="1266566" y="985105"/>
                </a:lnTo>
                <a:lnTo>
                  <a:pt x="728631" y="985105"/>
                </a:lnTo>
                <a:lnTo>
                  <a:pt x="727109" y="987221"/>
                </a:lnTo>
                <a:lnTo>
                  <a:pt x="719586" y="1011455"/>
                </a:lnTo>
                <a:cubicBezTo>
                  <a:pt x="688452" y="1085064"/>
                  <a:pt x="615566" y="1136713"/>
                  <a:pt x="530615" y="1136713"/>
                </a:cubicBezTo>
                <a:cubicBezTo>
                  <a:pt x="417348" y="1136713"/>
                  <a:pt x="325527" y="1044892"/>
                  <a:pt x="325527" y="931625"/>
                </a:cubicBezTo>
                <a:cubicBezTo>
                  <a:pt x="325527" y="818358"/>
                  <a:pt x="417348" y="726537"/>
                  <a:pt x="530615" y="726537"/>
                </a:cubicBezTo>
                <a:cubicBezTo>
                  <a:pt x="615566" y="726537"/>
                  <a:pt x="688452" y="778187"/>
                  <a:pt x="719586" y="851796"/>
                </a:cubicBezTo>
                <a:lnTo>
                  <a:pt x="724380" y="867240"/>
                </a:lnTo>
                <a:lnTo>
                  <a:pt x="728634" y="873151"/>
                </a:lnTo>
                <a:lnTo>
                  <a:pt x="1279279" y="873151"/>
                </a:lnTo>
                <a:lnTo>
                  <a:pt x="1297855" y="709571"/>
                </a:lnTo>
                <a:lnTo>
                  <a:pt x="1251749" y="684545"/>
                </a:lnTo>
                <a:cubicBezTo>
                  <a:pt x="1152204" y="617294"/>
                  <a:pt x="1086755" y="503404"/>
                  <a:pt x="1086755" y="374229"/>
                </a:cubicBezTo>
                <a:cubicBezTo>
                  <a:pt x="1086755" y="167548"/>
                  <a:pt x="1254303" y="0"/>
                  <a:pt x="1460984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1458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llppt-Diagram-Theme-Color-01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680C3"/>
      </a:accent1>
      <a:accent2>
        <a:srgbClr val="07A398"/>
      </a:accent2>
      <a:accent3>
        <a:srgbClr val="90C221"/>
      </a:accent3>
      <a:accent4>
        <a:srgbClr val="FBA200"/>
      </a:accent4>
      <a:accent5>
        <a:srgbClr val="E62601"/>
      </a:accent5>
      <a:accent6>
        <a:srgbClr val="57687C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11172</TotalTime>
  <Words>115</Words>
  <Application>Microsoft Office PowerPoint</Application>
  <PresentationFormat>와이드스크린</PresentationFormat>
  <Paragraphs>13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Arial Unicode MS</vt:lpstr>
      <vt:lpstr>Arial</vt:lpstr>
      <vt:lpstr>Office Theme</vt:lpstr>
      <vt:lpstr>Free PPT Templates: Allppt.com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WIN7</cp:lastModifiedBy>
  <cp:revision>15</cp:revision>
  <dcterms:created xsi:type="dcterms:W3CDTF">2018-02-18T19:39:47Z</dcterms:created>
  <dcterms:modified xsi:type="dcterms:W3CDTF">2018-04-02T02:44:36Z</dcterms:modified>
</cp:coreProperties>
</file>