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3" name="평행 사변형 102">
            <a:extLst>
              <a:ext uri="{FF2B5EF4-FFF2-40B4-BE49-F238E27FC236}">
                <a16:creationId xmlns:a16="http://schemas.microsoft.com/office/drawing/2014/main" id="{F0CFF6EC-EF72-43C5-BAD0-79D5EF93329C}"/>
              </a:ext>
            </a:extLst>
          </p:cNvPr>
          <p:cNvSpPr/>
          <p:nvPr/>
        </p:nvSpPr>
        <p:spPr>
          <a:xfrm flipH="1">
            <a:off x="1766956" y="4267229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Rectangle 2">
            <a:extLst>
              <a:ext uri="{FF2B5EF4-FFF2-40B4-BE49-F238E27FC236}">
                <a16:creationId xmlns:a16="http://schemas.microsoft.com/office/drawing/2014/main" id="{78DE3C75-9F5D-42B9-BE64-AF4B703A238F}"/>
              </a:ext>
            </a:extLst>
          </p:cNvPr>
          <p:cNvSpPr/>
          <p:nvPr/>
        </p:nvSpPr>
        <p:spPr>
          <a:xfrm rot="1680000">
            <a:off x="1433024" y="3834676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평행 사변형 104">
            <a:extLst>
              <a:ext uri="{FF2B5EF4-FFF2-40B4-BE49-F238E27FC236}">
                <a16:creationId xmlns:a16="http://schemas.microsoft.com/office/drawing/2014/main" id="{7344A5D3-9544-4A4E-8F25-A04DC5E0A920}"/>
              </a:ext>
            </a:extLst>
          </p:cNvPr>
          <p:cNvSpPr/>
          <p:nvPr/>
        </p:nvSpPr>
        <p:spPr>
          <a:xfrm flipH="1">
            <a:off x="5722742" y="3772381"/>
            <a:ext cx="2470289" cy="1284169"/>
          </a:xfrm>
          <a:prstGeom prst="parallelogram">
            <a:avLst>
              <a:gd name="adj" fmla="val 8834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평행 사변형 105">
            <a:extLst>
              <a:ext uri="{FF2B5EF4-FFF2-40B4-BE49-F238E27FC236}">
                <a16:creationId xmlns:a16="http://schemas.microsoft.com/office/drawing/2014/main" id="{11918F70-53F1-4EE5-838D-4CD9CA8B41E2}"/>
              </a:ext>
            </a:extLst>
          </p:cNvPr>
          <p:cNvSpPr/>
          <p:nvPr/>
        </p:nvSpPr>
        <p:spPr>
          <a:xfrm flipH="1">
            <a:off x="7665689" y="3526448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평행 사변형 106">
            <a:extLst>
              <a:ext uri="{FF2B5EF4-FFF2-40B4-BE49-F238E27FC236}">
                <a16:creationId xmlns:a16="http://schemas.microsoft.com/office/drawing/2014/main" id="{8D75672A-6451-4155-9A39-E74354F4A72D}"/>
              </a:ext>
            </a:extLst>
          </p:cNvPr>
          <p:cNvSpPr/>
          <p:nvPr/>
        </p:nvSpPr>
        <p:spPr>
          <a:xfrm flipH="1">
            <a:off x="3741579" y="4030406"/>
            <a:ext cx="2470289" cy="1293389"/>
          </a:xfrm>
          <a:prstGeom prst="parallelogram">
            <a:avLst>
              <a:gd name="adj" fmla="val 8834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2">
            <a:extLst>
              <a:ext uri="{FF2B5EF4-FFF2-40B4-BE49-F238E27FC236}">
                <a16:creationId xmlns:a16="http://schemas.microsoft.com/office/drawing/2014/main" id="{BBDFC855-99BC-4EC4-80E4-DE648284FE8F}"/>
              </a:ext>
            </a:extLst>
          </p:cNvPr>
          <p:cNvSpPr/>
          <p:nvPr/>
        </p:nvSpPr>
        <p:spPr>
          <a:xfrm rot="1680000">
            <a:off x="7347905" y="3095093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29C48C10-F717-49BF-A1F8-9D92ECB0D9DB}"/>
              </a:ext>
            </a:extLst>
          </p:cNvPr>
          <p:cNvSpPr/>
          <p:nvPr/>
        </p:nvSpPr>
        <p:spPr>
          <a:xfrm rot="1680000">
            <a:off x="5377286" y="3356621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2">
            <a:extLst>
              <a:ext uri="{FF2B5EF4-FFF2-40B4-BE49-F238E27FC236}">
                <a16:creationId xmlns:a16="http://schemas.microsoft.com/office/drawing/2014/main" id="{FF6CC7E1-A934-4C9D-8422-465BAE622A18}"/>
              </a:ext>
            </a:extLst>
          </p:cNvPr>
          <p:cNvSpPr/>
          <p:nvPr/>
        </p:nvSpPr>
        <p:spPr>
          <a:xfrm rot="1680000">
            <a:off x="3406666" y="3607834"/>
            <a:ext cx="1170304" cy="2384750"/>
          </a:xfrm>
          <a:custGeom>
            <a:avLst/>
            <a:gdLst/>
            <a:ahLst/>
            <a:cxnLst/>
            <a:rect l="l" t="t" r="r" b="b"/>
            <a:pathLst>
              <a:path w="792088" h="1981907">
                <a:moveTo>
                  <a:pt x="792088" y="0"/>
                </a:moveTo>
                <a:lnTo>
                  <a:pt x="792088" y="1461282"/>
                </a:lnTo>
                <a:lnTo>
                  <a:pt x="0" y="1981907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Rectangle 2">
            <a:extLst>
              <a:ext uri="{FF2B5EF4-FFF2-40B4-BE49-F238E27FC236}">
                <a16:creationId xmlns:a16="http://schemas.microsoft.com/office/drawing/2014/main" id="{4CB6D97D-E8E0-41B0-86CD-5352DF51264C}"/>
              </a:ext>
            </a:extLst>
          </p:cNvPr>
          <p:cNvSpPr/>
          <p:nvPr/>
        </p:nvSpPr>
        <p:spPr>
          <a:xfrm rot="1680000">
            <a:off x="9390441" y="2361468"/>
            <a:ext cx="1170304" cy="2907511"/>
          </a:xfrm>
          <a:custGeom>
            <a:avLst/>
            <a:gdLst/>
            <a:ahLst/>
            <a:cxnLst/>
            <a:rect l="l" t="t" r="r" b="b"/>
            <a:pathLst>
              <a:path w="792088" h="2416361">
                <a:moveTo>
                  <a:pt x="792088" y="0"/>
                </a:moveTo>
                <a:lnTo>
                  <a:pt x="792088" y="1895736"/>
                </a:lnTo>
                <a:lnTo>
                  <a:pt x="0" y="2416361"/>
                </a:lnTo>
                <a:lnTo>
                  <a:pt x="0" y="520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Group 15">
            <a:extLst>
              <a:ext uri="{FF2B5EF4-FFF2-40B4-BE49-F238E27FC236}">
                <a16:creationId xmlns:a16="http://schemas.microsoft.com/office/drawing/2014/main" id="{E68A1417-38DE-47C8-8497-5587FFBA4CEB}"/>
              </a:ext>
            </a:extLst>
          </p:cNvPr>
          <p:cNvGrpSpPr/>
          <p:nvPr/>
        </p:nvGrpSpPr>
        <p:grpSpPr>
          <a:xfrm>
            <a:off x="1794529" y="2923285"/>
            <a:ext cx="1416451" cy="1261884"/>
            <a:chOff x="1750134" y="2545935"/>
            <a:chExt cx="1038452" cy="126188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7A6E176-A9DF-40AC-9782-146A10CD891A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698E304-71AB-4555-B03F-33FAAF2EAD9B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90">
            <a:extLst>
              <a:ext uri="{FF2B5EF4-FFF2-40B4-BE49-F238E27FC236}">
                <a16:creationId xmlns:a16="http://schemas.microsoft.com/office/drawing/2014/main" id="{B43E0264-967F-4E38-A356-819081A5CAE4}"/>
              </a:ext>
            </a:extLst>
          </p:cNvPr>
          <p:cNvGrpSpPr/>
          <p:nvPr/>
        </p:nvGrpSpPr>
        <p:grpSpPr>
          <a:xfrm>
            <a:off x="3758896" y="2668518"/>
            <a:ext cx="1416451" cy="1261884"/>
            <a:chOff x="1750134" y="2545935"/>
            <a:chExt cx="1038452" cy="126188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C9A36D-A5E5-4FEF-A224-30FED3185E73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02A43FC-7846-45CD-9675-B4787C29E9ED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18" name="Group 93">
            <a:extLst>
              <a:ext uri="{FF2B5EF4-FFF2-40B4-BE49-F238E27FC236}">
                <a16:creationId xmlns:a16="http://schemas.microsoft.com/office/drawing/2014/main" id="{2F94C0CF-1F66-4A01-979A-04DCB3A692FF}"/>
              </a:ext>
            </a:extLst>
          </p:cNvPr>
          <p:cNvGrpSpPr/>
          <p:nvPr/>
        </p:nvGrpSpPr>
        <p:grpSpPr>
          <a:xfrm>
            <a:off x="5723263" y="2413750"/>
            <a:ext cx="1416451" cy="1261884"/>
            <a:chOff x="1750134" y="2545935"/>
            <a:chExt cx="1038452" cy="126188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FDFA94C-F607-4223-B3C0-008C8CA4CC25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CCEBCDA-A83F-4FA2-93FB-501D6DF28363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96">
            <a:extLst>
              <a:ext uri="{FF2B5EF4-FFF2-40B4-BE49-F238E27FC236}">
                <a16:creationId xmlns:a16="http://schemas.microsoft.com/office/drawing/2014/main" id="{B2745071-A8D1-4205-BB8E-45338DCFCE7F}"/>
              </a:ext>
            </a:extLst>
          </p:cNvPr>
          <p:cNvGrpSpPr/>
          <p:nvPr/>
        </p:nvGrpSpPr>
        <p:grpSpPr>
          <a:xfrm>
            <a:off x="7687631" y="2158982"/>
            <a:ext cx="1416451" cy="1261884"/>
            <a:chOff x="1750134" y="2545935"/>
            <a:chExt cx="1038452" cy="126188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40FF6FE-41C2-4442-992C-B559EDB8991F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0F24616-F3D4-4663-B476-4CDAF882F337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99">
            <a:extLst>
              <a:ext uri="{FF2B5EF4-FFF2-40B4-BE49-F238E27FC236}">
                <a16:creationId xmlns:a16="http://schemas.microsoft.com/office/drawing/2014/main" id="{76131693-7F68-44C8-A9B2-324A75DF5E8A}"/>
              </a:ext>
            </a:extLst>
          </p:cNvPr>
          <p:cNvGrpSpPr/>
          <p:nvPr/>
        </p:nvGrpSpPr>
        <p:grpSpPr>
          <a:xfrm>
            <a:off x="9705767" y="1640626"/>
            <a:ext cx="1900719" cy="1077218"/>
            <a:chOff x="1750134" y="2545935"/>
            <a:chExt cx="1038452" cy="107721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E7F2B-F92E-4C12-B9DD-772E990AFF55}"/>
                </a:ext>
              </a:extLst>
            </p:cNvPr>
            <p:cNvSpPr txBox="1"/>
            <p:nvPr/>
          </p:nvSpPr>
          <p:spPr>
            <a:xfrm>
              <a:off x="1770154" y="2792156"/>
              <a:ext cx="101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655E896-DA0E-4D8A-837B-733BAC0AFD97}"/>
                </a:ext>
              </a:extLst>
            </p:cNvPr>
            <p:cNvSpPr txBox="1"/>
            <p:nvPr/>
          </p:nvSpPr>
          <p:spPr>
            <a:xfrm>
              <a:off x="1750134" y="2545935"/>
              <a:ext cx="1023846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17">
            <a:extLst>
              <a:ext uri="{FF2B5EF4-FFF2-40B4-BE49-F238E27FC236}">
                <a16:creationId xmlns:a16="http://schemas.microsoft.com/office/drawing/2014/main" id="{B23E3C8C-FA1B-4682-BA4A-C80AFDC0296F}"/>
              </a:ext>
            </a:extLst>
          </p:cNvPr>
          <p:cNvGrpSpPr/>
          <p:nvPr/>
        </p:nvGrpSpPr>
        <p:grpSpPr>
          <a:xfrm>
            <a:off x="1966586" y="5889860"/>
            <a:ext cx="1366923" cy="316535"/>
            <a:chOff x="2278780" y="5298024"/>
            <a:chExt cx="1366923" cy="316535"/>
          </a:xfrm>
        </p:grpSpPr>
        <p:sp>
          <p:nvSpPr>
            <p:cNvPr id="128" name="Oval 102">
              <a:extLst>
                <a:ext uri="{FF2B5EF4-FFF2-40B4-BE49-F238E27FC236}">
                  <a16:creationId xmlns:a16="http://schemas.microsoft.com/office/drawing/2014/main" id="{EFE3C065-8902-4B1D-996A-802206BE16F6}"/>
                </a:ext>
              </a:extLst>
            </p:cNvPr>
            <p:cNvSpPr/>
            <p:nvPr/>
          </p:nvSpPr>
          <p:spPr>
            <a:xfrm>
              <a:off x="2278780" y="5298024"/>
              <a:ext cx="316535" cy="3165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36747-911D-4126-8401-C1E4F4595E50}"/>
                </a:ext>
              </a:extLst>
            </p:cNvPr>
            <p:cNvSpPr txBox="1"/>
            <p:nvPr/>
          </p:nvSpPr>
          <p:spPr>
            <a:xfrm>
              <a:off x="2615389" y="5302403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0" name="Group 106">
            <a:extLst>
              <a:ext uri="{FF2B5EF4-FFF2-40B4-BE49-F238E27FC236}">
                <a16:creationId xmlns:a16="http://schemas.microsoft.com/office/drawing/2014/main" id="{C9B4B3A4-09E1-4725-8694-2CF496C1E4D2}"/>
              </a:ext>
            </a:extLst>
          </p:cNvPr>
          <p:cNvGrpSpPr/>
          <p:nvPr/>
        </p:nvGrpSpPr>
        <p:grpSpPr>
          <a:xfrm>
            <a:off x="3931646" y="5645875"/>
            <a:ext cx="1366923" cy="316592"/>
            <a:chOff x="2278780" y="5297995"/>
            <a:chExt cx="1366923" cy="316592"/>
          </a:xfrm>
        </p:grpSpPr>
        <p:sp>
          <p:nvSpPr>
            <p:cNvPr id="131" name="Oval 107">
              <a:extLst>
                <a:ext uri="{FF2B5EF4-FFF2-40B4-BE49-F238E27FC236}">
                  <a16:creationId xmlns:a16="http://schemas.microsoft.com/office/drawing/2014/main" id="{EABA23D4-9D9A-412F-A76E-9809DAA87E5A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18DC0A0-DE6D-4477-AFA6-5BEB965D5A98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3" name="Group 109">
            <a:extLst>
              <a:ext uri="{FF2B5EF4-FFF2-40B4-BE49-F238E27FC236}">
                <a16:creationId xmlns:a16="http://schemas.microsoft.com/office/drawing/2014/main" id="{5804D7B0-7C47-48DE-AD10-5006C2D12778}"/>
              </a:ext>
            </a:extLst>
          </p:cNvPr>
          <p:cNvGrpSpPr/>
          <p:nvPr/>
        </p:nvGrpSpPr>
        <p:grpSpPr>
          <a:xfrm>
            <a:off x="5896706" y="5401891"/>
            <a:ext cx="1366923" cy="316592"/>
            <a:chOff x="2278780" y="5297995"/>
            <a:chExt cx="1366923" cy="316592"/>
          </a:xfrm>
        </p:grpSpPr>
        <p:sp>
          <p:nvSpPr>
            <p:cNvPr id="134" name="Oval 110">
              <a:extLst>
                <a:ext uri="{FF2B5EF4-FFF2-40B4-BE49-F238E27FC236}">
                  <a16:creationId xmlns:a16="http://schemas.microsoft.com/office/drawing/2014/main" id="{4BF627A4-B435-4ED5-AAD8-17F133C1253B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5F4ECA2-8A71-4CC2-BBCC-7291E9415D0C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6" name="Group 112">
            <a:extLst>
              <a:ext uri="{FF2B5EF4-FFF2-40B4-BE49-F238E27FC236}">
                <a16:creationId xmlns:a16="http://schemas.microsoft.com/office/drawing/2014/main" id="{AD1629F5-CDD2-40DA-9697-84F0D455DB3E}"/>
              </a:ext>
            </a:extLst>
          </p:cNvPr>
          <p:cNvGrpSpPr/>
          <p:nvPr/>
        </p:nvGrpSpPr>
        <p:grpSpPr>
          <a:xfrm>
            <a:off x="7861766" y="5157907"/>
            <a:ext cx="1366923" cy="316592"/>
            <a:chOff x="2278780" y="5297995"/>
            <a:chExt cx="1366923" cy="316592"/>
          </a:xfrm>
        </p:grpSpPr>
        <p:sp>
          <p:nvSpPr>
            <p:cNvPr id="137" name="Oval 113">
              <a:extLst>
                <a:ext uri="{FF2B5EF4-FFF2-40B4-BE49-F238E27FC236}">
                  <a16:creationId xmlns:a16="http://schemas.microsoft.com/office/drawing/2014/main" id="{9AC1B793-EE62-4892-9041-40E262B494E2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CA205C9-62DD-4509-B3BF-C4FF8A1D3BBC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115">
            <a:extLst>
              <a:ext uri="{FF2B5EF4-FFF2-40B4-BE49-F238E27FC236}">
                <a16:creationId xmlns:a16="http://schemas.microsoft.com/office/drawing/2014/main" id="{AF021A61-0F8F-48C8-BB9E-7DA5979F1077}"/>
              </a:ext>
            </a:extLst>
          </p:cNvPr>
          <p:cNvGrpSpPr/>
          <p:nvPr/>
        </p:nvGrpSpPr>
        <p:grpSpPr>
          <a:xfrm>
            <a:off x="9826825" y="4913923"/>
            <a:ext cx="1366923" cy="316592"/>
            <a:chOff x="2278780" y="5297995"/>
            <a:chExt cx="1366923" cy="316592"/>
          </a:xfrm>
        </p:grpSpPr>
        <p:sp>
          <p:nvSpPr>
            <p:cNvPr id="140" name="Oval 116">
              <a:extLst>
                <a:ext uri="{FF2B5EF4-FFF2-40B4-BE49-F238E27FC236}">
                  <a16:creationId xmlns:a16="http://schemas.microsoft.com/office/drawing/2014/main" id="{F285B95E-A4B3-4E49-8487-AEA711B00107}"/>
                </a:ext>
              </a:extLst>
            </p:cNvPr>
            <p:cNvSpPr/>
            <p:nvPr/>
          </p:nvSpPr>
          <p:spPr>
            <a:xfrm>
              <a:off x="2278780" y="5297995"/>
              <a:ext cx="316535" cy="31653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BCB1927-54CB-4E77-9121-AC566F846CF7}"/>
                </a:ext>
              </a:extLst>
            </p:cNvPr>
            <p:cNvSpPr txBox="1"/>
            <p:nvPr/>
          </p:nvSpPr>
          <p:spPr>
            <a:xfrm>
              <a:off x="2615389" y="5306810"/>
              <a:ext cx="103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2" name="Rectangle 7">
            <a:extLst>
              <a:ext uri="{FF2B5EF4-FFF2-40B4-BE49-F238E27FC236}">
                <a16:creationId xmlns:a16="http://schemas.microsoft.com/office/drawing/2014/main" id="{A221EC9A-13AB-4EB1-B8A8-9CC513EE616B}"/>
              </a:ext>
            </a:extLst>
          </p:cNvPr>
          <p:cNvSpPr/>
          <p:nvPr/>
        </p:nvSpPr>
        <p:spPr>
          <a:xfrm>
            <a:off x="1843005" y="4866031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3" name="Rounded Rectangle 10">
            <a:extLst>
              <a:ext uri="{FF2B5EF4-FFF2-40B4-BE49-F238E27FC236}">
                <a16:creationId xmlns:a16="http://schemas.microsoft.com/office/drawing/2014/main" id="{DCE2F609-3E95-4FEC-86E8-863943BEF786}"/>
              </a:ext>
            </a:extLst>
          </p:cNvPr>
          <p:cNvSpPr/>
          <p:nvPr/>
        </p:nvSpPr>
        <p:spPr>
          <a:xfrm>
            <a:off x="3806435" y="461270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4" name="Rounded Rectangle 5">
            <a:extLst>
              <a:ext uri="{FF2B5EF4-FFF2-40B4-BE49-F238E27FC236}">
                <a16:creationId xmlns:a16="http://schemas.microsoft.com/office/drawing/2014/main" id="{B861D3A7-D7FB-4CE0-B488-16D3A329BA62}"/>
              </a:ext>
            </a:extLst>
          </p:cNvPr>
          <p:cNvSpPr/>
          <p:nvPr/>
        </p:nvSpPr>
        <p:spPr>
          <a:xfrm flipH="1">
            <a:off x="5701985" y="4372609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5" name="Round Same Side Corner Rectangle 11">
            <a:extLst>
              <a:ext uri="{FF2B5EF4-FFF2-40B4-BE49-F238E27FC236}">
                <a16:creationId xmlns:a16="http://schemas.microsoft.com/office/drawing/2014/main" id="{BA88FE5F-F44B-46A8-B411-5AD597DCEAE5}"/>
              </a:ext>
            </a:extLst>
          </p:cNvPr>
          <p:cNvSpPr>
            <a:spLocks noChangeAspect="1"/>
          </p:cNvSpPr>
          <p:nvPr/>
        </p:nvSpPr>
        <p:spPr>
          <a:xfrm rot="9900000">
            <a:off x="7735057" y="4119305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6" name="Block Arc 10">
            <a:extLst>
              <a:ext uri="{FF2B5EF4-FFF2-40B4-BE49-F238E27FC236}">
                <a16:creationId xmlns:a16="http://schemas.microsoft.com/office/drawing/2014/main" id="{A710E754-0CA5-4F0E-919A-6EB3FC0D47C3}"/>
              </a:ext>
            </a:extLst>
          </p:cNvPr>
          <p:cNvSpPr/>
          <p:nvPr/>
        </p:nvSpPr>
        <p:spPr>
          <a:xfrm>
            <a:off x="9765625" y="3669083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11184</TotalTime>
  <Words>85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14</cp:revision>
  <dcterms:created xsi:type="dcterms:W3CDTF">2018-02-18T19:39:47Z</dcterms:created>
  <dcterms:modified xsi:type="dcterms:W3CDTF">2018-05-09T01:47:16Z</dcterms:modified>
</cp:coreProperties>
</file>