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2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82" name="평행 사변형 281">
            <a:extLst>
              <a:ext uri="{FF2B5EF4-FFF2-40B4-BE49-F238E27FC236}">
                <a16:creationId xmlns:a16="http://schemas.microsoft.com/office/drawing/2014/main" id="{09C67ED2-D352-42FC-A327-3C284EC169EB}"/>
              </a:ext>
            </a:extLst>
          </p:cNvPr>
          <p:cNvSpPr/>
          <p:nvPr/>
        </p:nvSpPr>
        <p:spPr>
          <a:xfrm>
            <a:off x="3922028" y="2204503"/>
            <a:ext cx="4367197" cy="3417056"/>
          </a:xfrm>
          <a:prstGeom prst="parallelogram">
            <a:avLst>
              <a:gd name="adj" fmla="val 75181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" name="평행 사변형 282">
            <a:extLst>
              <a:ext uri="{FF2B5EF4-FFF2-40B4-BE49-F238E27FC236}">
                <a16:creationId xmlns:a16="http://schemas.microsoft.com/office/drawing/2014/main" id="{354D893A-8310-4DEF-B1CE-9B1459FCCCD7}"/>
              </a:ext>
            </a:extLst>
          </p:cNvPr>
          <p:cNvSpPr/>
          <p:nvPr/>
        </p:nvSpPr>
        <p:spPr>
          <a:xfrm>
            <a:off x="6503139" y="1818785"/>
            <a:ext cx="4367197" cy="3417056"/>
          </a:xfrm>
          <a:prstGeom prst="parallelogram">
            <a:avLst>
              <a:gd name="adj" fmla="val 75181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자유형: 도형 283">
            <a:extLst>
              <a:ext uri="{FF2B5EF4-FFF2-40B4-BE49-F238E27FC236}">
                <a16:creationId xmlns:a16="http://schemas.microsoft.com/office/drawing/2014/main" id="{FF845D4E-92DB-4316-9EEC-E4A211B28D6A}"/>
              </a:ext>
            </a:extLst>
          </p:cNvPr>
          <p:cNvSpPr/>
          <p:nvPr/>
        </p:nvSpPr>
        <p:spPr>
          <a:xfrm>
            <a:off x="9070336" y="703525"/>
            <a:ext cx="3124806" cy="4156378"/>
          </a:xfrm>
          <a:custGeom>
            <a:avLst/>
            <a:gdLst>
              <a:gd name="connsiteX0" fmla="*/ 3124806 w 3124806"/>
              <a:gd name="connsiteY0" fmla="*/ 0 h 4156378"/>
              <a:gd name="connsiteX1" fmla="*/ 3124806 w 3124806"/>
              <a:gd name="connsiteY1" fmla="*/ 2392806 h 4156378"/>
              <a:gd name="connsiteX2" fmla="*/ 1797538 w 3124806"/>
              <a:gd name="connsiteY2" fmla="*/ 4156378 h 4156378"/>
              <a:gd name="connsiteX3" fmla="*/ 0 w 3124806"/>
              <a:gd name="connsiteY3" fmla="*/ 4156378 h 4156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4806" h="4156378">
                <a:moveTo>
                  <a:pt x="3124806" y="0"/>
                </a:moveTo>
                <a:lnTo>
                  <a:pt x="3124806" y="2392806"/>
                </a:lnTo>
                <a:lnTo>
                  <a:pt x="1797538" y="4156378"/>
                </a:lnTo>
                <a:lnTo>
                  <a:pt x="0" y="4156378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평행 사변형 42">
            <a:extLst>
              <a:ext uri="{FF2B5EF4-FFF2-40B4-BE49-F238E27FC236}">
                <a16:creationId xmlns:a16="http://schemas.microsoft.com/office/drawing/2014/main" id="{DA3BE921-570D-4261-8F39-C637B270BBF0}"/>
              </a:ext>
            </a:extLst>
          </p:cNvPr>
          <p:cNvSpPr/>
          <p:nvPr/>
        </p:nvSpPr>
        <p:spPr>
          <a:xfrm>
            <a:off x="-1322" y="2971049"/>
            <a:ext cx="3128323" cy="3655054"/>
          </a:xfrm>
          <a:custGeom>
            <a:avLst/>
            <a:gdLst>
              <a:gd name="connsiteX0" fmla="*/ 0 w 4522194"/>
              <a:gd name="connsiteY0" fmla="*/ 3655054 h 3655054"/>
              <a:gd name="connsiteX1" fmla="*/ 2747906 w 4522194"/>
              <a:gd name="connsiteY1" fmla="*/ 0 h 3655054"/>
              <a:gd name="connsiteX2" fmla="*/ 4522194 w 4522194"/>
              <a:gd name="connsiteY2" fmla="*/ 0 h 3655054"/>
              <a:gd name="connsiteX3" fmla="*/ 1774288 w 4522194"/>
              <a:gd name="connsiteY3" fmla="*/ 3655054 h 3655054"/>
              <a:gd name="connsiteX4" fmla="*/ 0 w 4522194"/>
              <a:gd name="connsiteY4" fmla="*/ 3655054 h 3655054"/>
              <a:gd name="connsiteX0" fmla="*/ 0 w 4522194"/>
              <a:gd name="connsiteY0" fmla="*/ 3655054 h 3655054"/>
              <a:gd name="connsiteX1" fmla="*/ 1500708 w 4522194"/>
              <a:gd name="connsiteY1" fmla="*/ 1643907 h 3655054"/>
              <a:gd name="connsiteX2" fmla="*/ 2747906 w 4522194"/>
              <a:gd name="connsiteY2" fmla="*/ 0 h 3655054"/>
              <a:gd name="connsiteX3" fmla="*/ 4522194 w 4522194"/>
              <a:gd name="connsiteY3" fmla="*/ 0 h 3655054"/>
              <a:gd name="connsiteX4" fmla="*/ 1774288 w 4522194"/>
              <a:gd name="connsiteY4" fmla="*/ 3655054 h 3655054"/>
              <a:gd name="connsiteX5" fmla="*/ 0 w 4522194"/>
              <a:gd name="connsiteY5" fmla="*/ 3655054 h 3655054"/>
              <a:gd name="connsiteX0" fmla="*/ 0 w 4522194"/>
              <a:gd name="connsiteY0" fmla="*/ 3655054 h 3655054"/>
              <a:gd name="connsiteX1" fmla="*/ 1500708 w 4522194"/>
              <a:gd name="connsiteY1" fmla="*/ 1643907 h 3655054"/>
              <a:gd name="connsiteX2" fmla="*/ 2747906 w 4522194"/>
              <a:gd name="connsiteY2" fmla="*/ 0 h 3655054"/>
              <a:gd name="connsiteX3" fmla="*/ 4522194 w 4522194"/>
              <a:gd name="connsiteY3" fmla="*/ 0 h 3655054"/>
              <a:gd name="connsiteX4" fmla="*/ 1774288 w 4522194"/>
              <a:gd name="connsiteY4" fmla="*/ 3655054 h 3655054"/>
              <a:gd name="connsiteX5" fmla="*/ 1509123 w 4522194"/>
              <a:gd name="connsiteY5" fmla="*/ 3655026 h 3655054"/>
              <a:gd name="connsiteX6" fmla="*/ 0 w 4522194"/>
              <a:gd name="connsiteY6" fmla="*/ 3655054 h 3655054"/>
              <a:gd name="connsiteX0" fmla="*/ 8415 w 3021486"/>
              <a:gd name="connsiteY0" fmla="*/ 3655026 h 3655054"/>
              <a:gd name="connsiteX1" fmla="*/ 0 w 3021486"/>
              <a:gd name="connsiteY1" fmla="*/ 1643907 h 3655054"/>
              <a:gd name="connsiteX2" fmla="*/ 1247198 w 3021486"/>
              <a:gd name="connsiteY2" fmla="*/ 0 h 3655054"/>
              <a:gd name="connsiteX3" fmla="*/ 3021486 w 3021486"/>
              <a:gd name="connsiteY3" fmla="*/ 0 h 3655054"/>
              <a:gd name="connsiteX4" fmla="*/ 273580 w 3021486"/>
              <a:gd name="connsiteY4" fmla="*/ 3655054 h 3655054"/>
              <a:gd name="connsiteX5" fmla="*/ 8415 w 3021486"/>
              <a:gd name="connsiteY5" fmla="*/ 3655026 h 3655054"/>
              <a:gd name="connsiteX0" fmla="*/ 0 w 3123050"/>
              <a:gd name="connsiteY0" fmla="*/ 3651883 h 3655054"/>
              <a:gd name="connsiteX1" fmla="*/ 101564 w 3123050"/>
              <a:gd name="connsiteY1" fmla="*/ 1643907 h 3655054"/>
              <a:gd name="connsiteX2" fmla="*/ 1348762 w 3123050"/>
              <a:gd name="connsiteY2" fmla="*/ 0 h 3655054"/>
              <a:gd name="connsiteX3" fmla="*/ 3123050 w 3123050"/>
              <a:gd name="connsiteY3" fmla="*/ 0 h 3655054"/>
              <a:gd name="connsiteX4" fmla="*/ 375144 w 3123050"/>
              <a:gd name="connsiteY4" fmla="*/ 3655054 h 3655054"/>
              <a:gd name="connsiteX5" fmla="*/ 0 w 3123050"/>
              <a:gd name="connsiteY5" fmla="*/ 3651883 h 3655054"/>
              <a:gd name="connsiteX0" fmla="*/ 5273 w 3128323"/>
              <a:gd name="connsiteY0" fmla="*/ 3651883 h 3655054"/>
              <a:gd name="connsiteX1" fmla="*/ 0 w 3128323"/>
              <a:gd name="connsiteY1" fmla="*/ 1785309 h 3655054"/>
              <a:gd name="connsiteX2" fmla="*/ 1354035 w 3128323"/>
              <a:gd name="connsiteY2" fmla="*/ 0 h 3655054"/>
              <a:gd name="connsiteX3" fmla="*/ 3128323 w 3128323"/>
              <a:gd name="connsiteY3" fmla="*/ 0 h 3655054"/>
              <a:gd name="connsiteX4" fmla="*/ 380417 w 3128323"/>
              <a:gd name="connsiteY4" fmla="*/ 3655054 h 3655054"/>
              <a:gd name="connsiteX5" fmla="*/ 5273 w 3128323"/>
              <a:gd name="connsiteY5" fmla="*/ 3651883 h 3655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8323" h="3655054">
                <a:moveTo>
                  <a:pt x="5273" y="3651883"/>
                </a:moveTo>
                <a:cubicBezTo>
                  <a:pt x="3515" y="3029692"/>
                  <a:pt x="1758" y="2407500"/>
                  <a:pt x="0" y="1785309"/>
                </a:cubicBezTo>
                <a:lnTo>
                  <a:pt x="1354035" y="0"/>
                </a:lnTo>
                <a:lnTo>
                  <a:pt x="3128323" y="0"/>
                </a:lnTo>
                <a:lnTo>
                  <a:pt x="380417" y="3655054"/>
                </a:lnTo>
                <a:lnTo>
                  <a:pt x="5273" y="3651883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평행 사변형 285">
            <a:extLst>
              <a:ext uri="{FF2B5EF4-FFF2-40B4-BE49-F238E27FC236}">
                <a16:creationId xmlns:a16="http://schemas.microsoft.com/office/drawing/2014/main" id="{13DE9A95-A63E-4C71-9A17-FEB3F5BA2090}"/>
              </a:ext>
            </a:extLst>
          </p:cNvPr>
          <p:cNvSpPr/>
          <p:nvPr/>
        </p:nvSpPr>
        <p:spPr>
          <a:xfrm>
            <a:off x="1327001" y="2590222"/>
            <a:ext cx="4367197" cy="3417056"/>
          </a:xfrm>
          <a:prstGeom prst="parallelogram">
            <a:avLst>
              <a:gd name="adj" fmla="val 7518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7" name="Group 19">
            <a:extLst>
              <a:ext uri="{FF2B5EF4-FFF2-40B4-BE49-F238E27FC236}">
                <a16:creationId xmlns:a16="http://schemas.microsoft.com/office/drawing/2014/main" id="{FFBDECFD-6347-488C-A6BF-100272F0561C}"/>
              </a:ext>
            </a:extLst>
          </p:cNvPr>
          <p:cNvGrpSpPr/>
          <p:nvPr/>
        </p:nvGrpSpPr>
        <p:grpSpPr>
          <a:xfrm>
            <a:off x="1327001" y="2971049"/>
            <a:ext cx="1800000" cy="3036228"/>
            <a:chOff x="826153" y="3284984"/>
            <a:chExt cx="1523950" cy="2672681"/>
          </a:xfrm>
        </p:grpSpPr>
        <p:sp>
          <p:nvSpPr>
            <p:cNvPr id="288" name="Rectangle 10">
              <a:extLst>
                <a:ext uri="{FF2B5EF4-FFF2-40B4-BE49-F238E27FC236}">
                  <a16:creationId xmlns:a16="http://schemas.microsoft.com/office/drawing/2014/main" id="{E9B9B114-7AF4-4BF6-B773-DBFDD5A63A36}"/>
                </a:ext>
              </a:extLst>
            </p:cNvPr>
            <p:cNvSpPr/>
            <p:nvPr/>
          </p:nvSpPr>
          <p:spPr>
            <a:xfrm>
              <a:off x="827584" y="3284984"/>
              <a:ext cx="1512168" cy="266429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89" name="Rectangle 13">
              <a:extLst>
                <a:ext uri="{FF2B5EF4-FFF2-40B4-BE49-F238E27FC236}">
                  <a16:creationId xmlns:a16="http://schemas.microsoft.com/office/drawing/2014/main" id="{30533733-8A0D-4824-9DB3-B0298799D0B2}"/>
                </a:ext>
              </a:extLst>
            </p:cNvPr>
            <p:cNvSpPr/>
            <p:nvPr/>
          </p:nvSpPr>
          <p:spPr>
            <a:xfrm>
              <a:off x="826153" y="4301481"/>
              <a:ext cx="1523950" cy="165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90" name="Group 16">
            <a:extLst>
              <a:ext uri="{FF2B5EF4-FFF2-40B4-BE49-F238E27FC236}">
                <a16:creationId xmlns:a16="http://schemas.microsoft.com/office/drawing/2014/main" id="{6553A3A9-BC53-4877-85AD-A204CDB4CDD0}"/>
              </a:ext>
            </a:extLst>
          </p:cNvPr>
          <p:cNvGrpSpPr/>
          <p:nvPr/>
        </p:nvGrpSpPr>
        <p:grpSpPr>
          <a:xfrm>
            <a:off x="3908113" y="2590221"/>
            <a:ext cx="1800000" cy="3036228"/>
            <a:chOff x="2770369" y="2708920"/>
            <a:chExt cx="1523950" cy="2672681"/>
          </a:xfrm>
        </p:grpSpPr>
        <p:sp>
          <p:nvSpPr>
            <p:cNvPr id="291" name="Rectangle 101">
              <a:extLst>
                <a:ext uri="{FF2B5EF4-FFF2-40B4-BE49-F238E27FC236}">
                  <a16:creationId xmlns:a16="http://schemas.microsoft.com/office/drawing/2014/main" id="{D92D9E9E-794F-40E4-A98D-ECB2B9BD9E38}"/>
                </a:ext>
              </a:extLst>
            </p:cNvPr>
            <p:cNvSpPr/>
            <p:nvPr/>
          </p:nvSpPr>
          <p:spPr>
            <a:xfrm>
              <a:off x="2771800" y="2708920"/>
              <a:ext cx="1512168" cy="266429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92" name="Rectangle 102">
              <a:extLst>
                <a:ext uri="{FF2B5EF4-FFF2-40B4-BE49-F238E27FC236}">
                  <a16:creationId xmlns:a16="http://schemas.microsoft.com/office/drawing/2014/main" id="{42AA9DD3-71D9-4C89-B695-EF1D7AB956EA}"/>
                </a:ext>
              </a:extLst>
            </p:cNvPr>
            <p:cNvSpPr/>
            <p:nvPr/>
          </p:nvSpPr>
          <p:spPr>
            <a:xfrm>
              <a:off x="2770369" y="3725417"/>
              <a:ext cx="1523950" cy="165618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93" name="Group 15">
            <a:extLst>
              <a:ext uri="{FF2B5EF4-FFF2-40B4-BE49-F238E27FC236}">
                <a16:creationId xmlns:a16="http://schemas.microsoft.com/office/drawing/2014/main" id="{6DF89790-23DA-40CA-BC9A-6A489FBA5CE7}"/>
              </a:ext>
            </a:extLst>
          </p:cNvPr>
          <p:cNvGrpSpPr/>
          <p:nvPr/>
        </p:nvGrpSpPr>
        <p:grpSpPr>
          <a:xfrm>
            <a:off x="6489225" y="2204503"/>
            <a:ext cx="1800000" cy="3041118"/>
            <a:chOff x="4642577" y="2132856"/>
            <a:chExt cx="1523950" cy="2676986"/>
          </a:xfrm>
        </p:grpSpPr>
        <p:sp>
          <p:nvSpPr>
            <p:cNvPr id="294" name="Rectangle 103">
              <a:extLst>
                <a:ext uri="{FF2B5EF4-FFF2-40B4-BE49-F238E27FC236}">
                  <a16:creationId xmlns:a16="http://schemas.microsoft.com/office/drawing/2014/main" id="{E72FA1AF-9956-4F43-B2B7-E2ADC02DF9C4}"/>
                </a:ext>
              </a:extLst>
            </p:cNvPr>
            <p:cNvSpPr/>
            <p:nvPr/>
          </p:nvSpPr>
          <p:spPr>
            <a:xfrm>
              <a:off x="4644008" y="2132856"/>
              <a:ext cx="1512168" cy="266429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95" name="Rectangle 104">
              <a:extLst>
                <a:ext uri="{FF2B5EF4-FFF2-40B4-BE49-F238E27FC236}">
                  <a16:creationId xmlns:a16="http://schemas.microsoft.com/office/drawing/2014/main" id="{EA5B863E-F23C-4A85-8FE2-3B02584E3D1A}"/>
                </a:ext>
              </a:extLst>
            </p:cNvPr>
            <p:cNvSpPr/>
            <p:nvPr/>
          </p:nvSpPr>
          <p:spPr>
            <a:xfrm>
              <a:off x="4642577" y="3140968"/>
              <a:ext cx="1523950" cy="166887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6" name="Group 14">
            <a:extLst>
              <a:ext uri="{FF2B5EF4-FFF2-40B4-BE49-F238E27FC236}">
                <a16:creationId xmlns:a16="http://schemas.microsoft.com/office/drawing/2014/main" id="{BB56B467-395A-455A-966F-53AA84E90B86}"/>
              </a:ext>
            </a:extLst>
          </p:cNvPr>
          <p:cNvGrpSpPr/>
          <p:nvPr/>
        </p:nvGrpSpPr>
        <p:grpSpPr>
          <a:xfrm>
            <a:off x="9070336" y="1818785"/>
            <a:ext cx="1800000" cy="3041118"/>
            <a:chOff x="6586793" y="1916832"/>
            <a:chExt cx="1523950" cy="2676986"/>
          </a:xfrm>
        </p:grpSpPr>
        <p:sp>
          <p:nvSpPr>
            <p:cNvPr id="297" name="Rectangle 105">
              <a:extLst>
                <a:ext uri="{FF2B5EF4-FFF2-40B4-BE49-F238E27FC236}">
                  <a16:creationId xmlns:a16="http://schemas.microsoft.com/office/drawing/2014/main" id="{3CE4C7A6-5363-427F-89FB-FFB05A914B51}"/>
                </a:ext>
              </a:extLst>
            </p:cNvPr>
            <p:cNvSpPr/>
            <p:nvPr/>
          </p:nvSpPr>
          <p:spPr>
            <a:xfrm>
              <a:off x="6588224" y="1916832"/>
              <a:ext cx="1512168" cy="266429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98" name="Rectangle 106">
              <a:extLst>
                <a:ext uri="{FF2B5EF4-FFF2-40B4-BE49-F238E27FC236}">
                  <a16:creationId xmlns:a16="http://schemas.microsoft.com/office/drawing/2014/main" id="{2168C227-627D-47B4-8C60-764EAE05699A}"/>
                </a:ext>
              </a:extLst>
            </p:cNvPr>
            <p:cNvSpPr/>
            <p:nvPr/>
          </p:nvSpPr>
          <p:spPr>
            <a:xfrm>
              <a:off x="6586793" y="2924944"/>
              <a:ext cx="1523950" cy="166887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9" name="TextBox 298">
            <a:extLst>
              <a:ext uri="{FF2B5EF4-FFF2-40B4-BE49-F238E27FC236}">
                <a16:creationId xmlns:a16="http://schemas.microsoft.com/office/drawing/2014/main" id="{6C3E19C0-989E-452D-AE27-52660143E7B7}"/>
              </a:ext>
            </a:extLst>
          </p:cNvPr>
          <p:cNvSpPr txBox="1"/>
          <p:nvPr/>
        </p:nvSpPr>
        <p:spPr>
          <a:xfrm>
            <a:off x="1547169" y="3781676"/>
            <a:ext cx="1379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15D8931A-5401-4C04-98D3-8274C0497B3A}"/>
              </a:ext>
            </a:extLst>
          </p:cNvPr>
          <p:cNvSpPr txBox="1"/>
          <p:nvPr/>
        </p:nvSpPr>
        <p:spPr>
          <a:xfrm>
            <a:off x="4123689" y="3397943"/>
            <a:ext cx="1379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B183AEA6-5086-4BD3-9D61-05CFB7FE54E1}"/>
              </a:ext>
            </a:extLst>
          </p:cNvPr>
          <p:cNvSpPr txBox="1"/>
          <p:nvPr/>
        </p:nvSpPr>
        <p:spPr>
          <a:xfrm>
            <a:off x="6700209" y="3014211"/>
            <a:ext cx="1379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32901A70-AE0F-4353-8CDF-26CC48D6232E}"/>
              </a:ext>
            </a:extLst>
          </p:cNvPr>
          <p:cNvSpPr txBox="1"/>
          <p:nvPr/>
        </p:nvSpPr>
        <p:spPr>
          <a:xfrm>
            <a:off x="9276729" y="2630479"/>
            <a:ext cx="1379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6059B33F-74DF-44DE-BF63-1EFCA207597B}"/>
              </a:ext>
            </a:extLst>
          </p:cNvPr>
          <p:cNvSpPr txBox="1"/>
          <p:nvPr/>
        </p:nvSpPr>
        <p:spPr>
          <a:xfrm>
            <a:off x="1532191" y="4385247"/>
            <a:ext cx="13940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F95344E2-346C-4448-98E3-8BF2E1824634}"/>
              </a:ext>
            </a:extLst>
          </p:cNvPr>
          <p:cNvSpPr txBox="1"/>
          <p:nvPr/>
        </p:nvSpPr>
        <p:spPr>
          <a:xfrm>
            <a:off x="4108842" y="3997713"/>
            <a:ext cx="13940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07BD5398-BDE4-4016-B5CB-0A707E538BC4}"/>
              </a:ext>
            </a:extLst>
          </p:cNvPr>
          <p:cNvSpPr txBox="1"/>
          <p:nvPr/>
        </p:nvSpPr>
        <p:spPr>
          <a:xfrm>
            <a:off x="6685493" y="3610179"/>
            <a:ext cx="13940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D6B23278-82C9-4F12-81C9-BA5B68933BED}"/>
              </a:ext>
            </a:extLst>
          </p:cNvPr>
          <p:cNvSpPr txBox="1"/>
          <p:nvPr/>
        </p:nvSpPr>
        <p:spPr>
          <a:xfrm>
            <a:off x="9262144" y="3222645"/>
            <a:ext cx="13940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7" name="Parallelogram 15">
            <a:extLst>
              <a:ext uri="{FF2B5EF4-FFF2-40B4-BE49-F238E27FC236}">
                <a16:creationId xmlns:a16="http://schemas.microsoft.com/office/drawing/2014/main" id="{C0F3428E-4416-4277-90FE-1761CD1489CE}"/>
              </a:ext>
            </a:extLst>
          </p:cNvPr>
          <p:cNvSpPr/>
          <p:nvPr/>
        </p:nvSpPr>
        <p:spPr>
          <a:xfrm flipH="1">
            <a:off x="4610586" y="2868136"/>
            <a:ext cx="384517" cy="384517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8" name="Frame 17">
            <a:extLst>
              <a:ext uri="{FF2B5EF4-FFF2-40B4-BE49-F238E27FC236}">
                <a16:creationId xmlns:a16="http://schemas.microsoft.com/office/drawing/2014/main" id="{5AAB8F59-0A86-4768-A86D-A1A3D20DBA2A}"/>
              </a:ext>
            </a:extLst>
          </p:cNvPr>
          <p:cNvSpPr/>
          <p:nvPr/>
        </p:nvSpPr>
        <p:spPr>
          <a:xfrm>
            <a:off x="2077470" y="3260268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9" name="Rounded Rectangle 5">
            <a:extLst>
              <a:ext uri="{FF2B5EF4-FFF2-40B4-BE49-F238E27FC236}">
                <a16:creationId xmlns:a16="http://schemas.microsoft.com/office/drawing/2014/main" id="{F20F3697-72DC-4D16-A781-63E3FDC426A6}"/>
              </a:ext>
            </a:extLst>
          </p:cNvPr>
          <p:cNvSpPr/>
          <p:nvPr/>
        </p:nvSpPr>
        <p:spPr>
          <a:xfrm flipH="1">
            <a:off x="7199215" y="2528738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0" name="Oval 21">
            <a:extLst>
              <a:ext uri="{FF2B5EF4-FFF2-40B4-BE49-F238E27FC236}">
                <a16:creationId xmlns:a16="http://schemas.microsoft.com/office/drawing/2014/main" id="{38134CA5-3317-4F90-BAB1-4D26FD283F7A}"/>
              </a:ext>
            </a:extLst>
          </p:cNvPr>
          <p:cNvSpPr>
            <a:spLocks noChangeAspect="1"/>
          </p:cNvSpPr>
          <p:nvPr/>
        </p:nvSpPr>
        <p:spPr>
          <a:xfrm>
            <a:off x="9788909" y="2092569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11160</TotalTime>
  <Words>100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 Unicode MS</vt:lpstr>
      <vt:lpstr>Arial</vt:lpstr>
      <vt:lpstr>Office Theme</vt:lpstr>
      <vt:lpstr>Free PPT Templates: Allppt.com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WIN7</cp:lastModifiedBy>
  <cp:revision>18</cp:revision>
  <dcterms:created xsi:type="dcterms:W3CDTF">2018-02-18T19:39:47Z</dcterms:created>
  <dcterms:modified xsi:type="dcterms:W3CDTF">2018-04-26T06:44:20Z</dcterms:modified>
</cp:coreProperties>
</file>