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자유형: 도형 16">
            <a:extLst>
              <a:ext uri="{FF2B5EF4-FFF2-40B4-BE49-F238E27FC236}">
                <a16:creationId xmlns:a16="http://schemas.microsoft.com/office/drawing/2014/main" id="{EC92E7C7-AF1F-4DF0-AFC6-E8D92E594792}"/>
              </a:ext>
            </a:extLst>
          </p:cNvPr>
          <p:cNvSpPr/>
          <p:nvPr/>
        </p:nvSpPr>
        <p:spPr>
          <a:xfrm flipH="1">
            <a:off x="535043" y="5237645"/>
            <a:ext cx="1902204" cy="1012611"/>
          </a:xfrm>
          <a:custGeom>
            <a:avLst/>
            <a:gdLst>
              <a:gd name="connsiteX0" fmla="*/ 772846 w 1755460"/>
              <a:gd name="connsiteY0" fmla="*/ 665160 h 934494"/>
              <a:gd name="connsiteX1" fmla="*/ 679536 w 1755460"/>
              <a:gd name="connsiteY1" fmla="*/ 917665 h 934494"/>
              <a:gd name="connsiteX2" fmla="*/ 667577 w 1755460"/>
              <a:gd name="connsiteY2" fmla="*/ 934494 h 934494"/>
              <a:gd name="connsiteX3" fmla="*/ 753624 w 1755460"/>
              <a:gd name="connsiteY3" fmla="*/ 934494 h 934494"/>
              <a:gd name="connsiteX4" fmla="*/ 766106 w 1755460"/>
              <a:gd name="connsiteY4" fmla="*/ 915988 h 934494"/>
              <a:gd name="connsiteX5" fmla="*/ 787000 w 1755460"/>
              <a:gd name="connsiteY5" fmla="*/ 869891 h 934494"/>
              <a:gd name="connsiteX6" fmla="*/ 772846 w 1755460"/>
              <a:gd name="connsiteY6" fmla="*/ 665160 h 934494"/>
              <a:gd name="connsiteX7" fmla="*/ 982615 w 1755460"/>
              <a:gd name="connsiteY7" fmla="*/ 665160 h 934494"/>
              <a:gd name="connsiteX8" fmla="*/ 968461 w 1755460"/>
              <a:gd name="connsiteY8" fmla="*/ 869891 h 934494"/>
              <a:gd name="connsiteX9" fmla="*/ 989354 w 1755460"/>
              <a:gd name="connsiteY9" fmla="*/ 915988 h 934494"/>
              <a:gd name="connsiteX10" fmla="*/ 1001837 w 1755460"/>
              <a:gd name="connsiteY10" fmla="*/ 934494 h 934494"/>
              <a:gd name="connsiteX11" fmla="*/ 1087883 w 1755460"/>
              <a:gd name="connsiteY11" fmla="*/ 934494 h 934494"/>
              <a:gd name="connsiteX12" fmla="*/ 1075924 w 1755460"/>
              <a:gd name="connsiteY12" fmla="*/ 917665 h 934494"/>
              <a:gd name="connsiteX13" fmla="*/ 982615 w 1755460"/>
              <a:gd name="connsiteY13" fmla="*/ 665160 h 934494"/>
              <a:gd name="connsiteX14" fmla="*/ 474326 w 1755460"/>
              <a:gd name="connsiteY14" fmla="*/ 0 h 934494"/>
              <a:gd name="connsiteX15" fmla="*/ 242340 w 1755460"/>
              <a:gd name="connsiteY15" fmla="*/ 333290 h 934494"/>
              <a:gd name="connsiteX16" fmla="*/ 236561 w 1755460"/>
              <a:gd name="connsiteY16" fmla="*/ 20789 h 934494"/>
              <a:gd name="connsiteX17" fmla="*/ 168532 w 1755460"/>
              <a:gd name="connsiteY17" fmla="*/ 258634 h 934494"/>
              <a:gd name="connsiteX18" fmla="*/ 183822 w 1755460"/>
              <a:gd name="connsiteY18" fmla="*/ 479826 h 934494"/>
              <a:gd name="connsiteX19" fmla="*/ 78812 w 1755460"/>
              <a:gd name="connsiteY19" fmla="*/ 360462 h 934494"/>
              <a:gd name="connsiteX20" fmla="*/ 24984 w 1755460"/>
              <a:gd name="connsiteY20" fmla="*/ 146439 h 934494"/>
              <a:gd name="connsiteX21" fmla="*/ 38092 w 1755460"/>
              <a:gd name="connsiteY21" fmla="*/ 459765 h 934494"/>
              <a:gd name="connsiteX22" fmla="*/ 359181 w 1755460"/>
              <a:gd name="connsiteY22" fmla="*/ 850907 h 934494"/>
              <a:gd name="connsiteX23" fmla="*/ 431396 w 1755460"/>
              <a:gd name="connsiteY23" fmla="*/ 934494 h 934494"/>
              <a:gd name="connsiteX24" fmla="*/ 572905 w 1755460"/>
              <a:gd name="connsiteY24" fmla="*/ 934494 h 934494"/>
              <a:gd name="connsiteX25" fmla="*/ 542457 w 1755460"/>
              <a:gd name="connsiteY25" fmla="*/ 905015 h 934494"/>
              <a:gd name="connsiteX26" fmla="*/ 310206 w 1755460"/>
              <a:gd name="connsiteY26" fmla="*/ 634941 h 934494"/>
              <a:gd name="connsiteX27" fmla="*/ 364087 w 1755460"/>
              <a:gd name="connsiteY27" fmla="*/ 514275 h 934494"/>
              <a:gd name="connsiteX28" fmla="*/ 661811 w 1755460"/>
              <a:gd name="connsiteY28" fmla="*/ 349523 h 934494"/>
              <a:gd name="connsiteX29" fmla="*/ 484600 w 1755460"/>
              <a:gd name="connsiteY29" fmla="*/ 412112 h 934494"/>
              <a:gd name="connsiteX30" fmla="*/ 320243 w 1755460"/>
              <a:gd name="connsiteY30" fmla="*/ 411103 h 934494"/>
              <a:gd name="connsiteX31" fmla="*/ 353758 w 1755460"/>
              <a:gd name="connsiteY31" fmla="*/ 229140 h 934494"/>
              <a:gd name="connsiteX32" fmla="*/ 474326 w 1755460"/>
              <a:gd name="connsiteY32" fmla="*/ 0 h 934494"/>
              <a:gd name="connsiteX33" fmla="*/ 1281135 w 1755460"/>
              <a:gd name="connsiteY33" fmla="*/ 0 h 934494"/>
              <a:gd name="connsiteX34" fmla="*/ 1401702 w 1755460"/>
              <a:gd name="connsiteY34" fmla="*/ 229140 h 934494"/>
              <a:gd name="connsiteX35" fmla="*/ 1435217 w 1755460"/>
              <a:gd name="connsiteY35" fmla="*/ 411103 h 934494"/>
              <a:gd name="connsiteX36" fmla="*/ 1270861 w 1755460"/>
              <a:gd name="connsiteY36" fmla="*/ 412112 h 934494"/>
              <a:gd name="connsiteX37" fmla="*/ 1093650 w 1755460"/>
              <a:gd name="connsiteY37" fmla="*/ 349523 h 934494"/>
              <a:gd name="connsiteX38" fmla="*/ 1391373 w 1755460"/>
              <a:gd name="connsiteY38" fmla="*/ 514275 h 934494"/>
              <a:gd name="connsiteX39" fmla="*/ 1445255 w 1755460"/>
              <a:gd name="connsiteY39" fmla="*/ 634941 h 934494"/>
              <a:gd name="connsiteX40" fmla="*/ 1213004 w 1755460"/>
              <a:gd name="connsiteY40" fmla="*/ 905015 h 934494"/>
              <a:gd name="connsiteX41" fmla="*/ 1182556 w 1755460"/>
              <a:gd name="connsiteY41" fmla="*/ 934494 h 934494"/>
              <a:gd name="connsiteX42" fmla="*/ 1324064 w 1755460"/>
              <a:gd name="connsiteY42" fmla="*/ 934494 h 934494"/>
              <a:gd name="connsiteX43" fmla="*/ 1396279 w 1755460"/>
              <a:gd name="connsiteY43" fmla="*/ 850907 h 934494"/>
              <a:gd name="connsiteX44" fmla="*/ 1717368 w 1755460"/>
              <a:gd name="connsiteY44" fmla="*/ 459765 h 934494"/>
              <a:gd name="connsiteX45" fmla="*/ 1730476 w 1755460"/>
              <a:gd name="connsiteY45" fmla="*/ 146439 h 934494"/>
              <a:gd name="connsiteX46" fmla="*/ 1676648 w 1755460"/>
              <a:gd name="connsiteY46" fmla="*/ 360462 h 934494"/>
              <a:gd name="connsiteX47" fmla="*/ 1571638 w 1755460"/>
              <a:gd name="connsiteY47" fmla="*/ 479826 h 934494"/>
              <a:gd name="connsiteX48" fmla="*/ 1586928 w 1755460"/>
              <a:gd name="connsiteY48" fmla="*/ 258634 h 934494"/>
              <a:gd name="connsiteX49" fmla="*/ 1518899 w 1755460"/>
              <a:gd name="connsiteY49" fmla="*/ 20789 h 934494"/>
              <a:gd name="connsiteX50" fmla="*/ 1513121 w 1755460"/>
              <a:gd name="connsiteY50" fmla="*/ 333290 h 934494"/>
              <a:gd name="connsiteX51" fmla="*/ 1281135 w 1755460"/>
              <a:gd name="connsiteY51" fmla="*/ 0 h 93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55460" h="934494">
                <a:moveTo>
                  <a:pt x="772846" y="665160"/>
                </a:moveTo>
                <a:cubicBezTo>
                  <a:pt x="734638" y="654363"/>
                  <a:pt x="776235" y="758996"/>
                  <a:pt x="679536" y="917665"/>
                </a:cubicBezTo>
                <a:lnTo>
                  <a:pt x="667577" y="934494"/>
                </a:lnTo>
                <a:lnTo>
                  <a:pt x="753624" y="934494"/>
                </a:lnTo>
                <a:lnTo>
                  <a:pt x="766106" y="915988"/>
                </a:lnTo>
                <a:cubicBezTo>
                  <a:pt x="776264" y="899544"/>
                  <a:pt x="784148" y="883949"/>
                  <a:pt x="787000" y="869891"/>
                </a:cubicBezTo>
                <a:cubicBezTo>
                  <a:pt x="795049" y="773379"/>
                  <a:pt x="814772" y="659563"/>
                  <a:pt x="772846" y="665160"/>
                </a:cubicBezTo>
                <a:close/>
                <a:moveTo>
                  <a:pt x="982615" y="665160"/>
                </a:moveTo>
                <a:cubicBezTo>
                  <a:pt x="940688" y="659563"/>
                  <a:pt x="960411" y="773379"/>
                  <a:pt x="968461" y="869891"/>
                </a:cubicBezTo>
                <a:cubicBezTo>
                  <a:pt x="971312" y="883949"/>
                  <a:pt x="979196" y="899544"/>
                  <a:pt x="989354" y="915988"/>
                </a:cubicBezTo>
                <a:lnTo>
                  <a:pt x="1001837" y="934494"/>
                </a:lnTo>
                <a:lnTo>
                  <a:pt x="1087883" y="934494"/>
                </a:lnTo>
                <a:lnTo>
                  <a:pt x="1075924" y="917665"/>
                </a:lnTo>
                <a:cubicBezTo>
                  <a:pt x="979225" y="758996"/>
                  <a:pt x="1020822" y="654363"/>
                  <a:pt x="982615" y="665160"/>
                </a:cubicBezTo>
                <a:close/>
                <a:moveTo>
                  <a:pt x="474326" y="0"/>
                </a:moveTo>
                <a:cubicBezTo>
                  <a:pt x="282167" y="33138"/>
                  <a:pt x="262031" y="334615"/>
                  <a:pt x="242340" y="333290"/>
                </a:cubicBezTo>
                <a:cubicBezTo>
                  <a:pt x="204657" y="321573"/>
                  <a:pt x="263669" y="38833"/>
                  <a:pt x="236561" y="20789"/>
                </a:cubicBezTo>
                <a:cubicBezTo>
                  <a:pt x="200925" y="9706"/>
                  <a:pt x="173493" y="181746"/>
                  <a:pt x="168532" y="258634"/>
                </a:cubicBezTo>
                <a:cubicBezTo>
                  <a:pt x="160655" y="331537"/>
                  <a:pt x="204240" y="474482"/>
                  <a:pt x="183822" y="479826"/>
                </a:cubicBezTo>
                <a:cubicBezTo>
                  <a:pt x="156021" y="501818"/>
                  <a:pt x="105832" y="416083"/>
                  <a:pt x="78812" y="360462"/>
                </a:cubicBezTo>
                <a:cubicBezTo>
                  <a:pt x="51792" y="304844"/>
                  <a:pt x="70350" y="158367"/>
                  <a:pt x="24984" y="146439"/>
                </a:cubicBezTo>
                <a:cubicBezTo>
                  <a:pt x="-17044" y="140369"/>
                  <a:pt x="-1531" y="387500"/>
                  <a:pt x="38092" y="459765"/>
                </a:cubicBezTo>
                <a:cubicBezTo>
                  <a:pt x="96327" y="551113"/>
                  <a:pt x="230135" y="702690"/>
                  <a:pt x="359181" y="850907"/>
                </a:cubicBezTo>
                <a:lnTo>
                  <a:pt x="431396" y="934494"/>
                </a:lnTo>
                <a:lnTo>
                  <a:pt x="572905" y="934494"/>
                </a:lnTo>
                <a:lnTo>
                  <a:pt x="542457" y="905015"/>
                </a:lnTo>
                <a:cubicBezTo>
                  <a:pt x="448837" y="818565"/>
                  <a:pt x="343324" y="725213"/>
                  <a:pt x="310206" y="634941"/>
                </a:cubicBezTo>
                <a:cubicBezTo>
                  <a:pt x="280647" y="594893"/>
                  <a:pt x="321466" y="513867"/>
                  <a:pt x="364087" y="514275"/>
                </a:cubicBezTo>
                <a:cubicBezTo>
                  <a:pt x="545720" y="497139"/>
                  <a:pt x="681438" y="375698"/>
                  <a:pt x="661811" y="349523"/>
                </a:cubicBezTo>
                <a:cubicBezTo>
                  <a:pt x="616712" y="266271"/>
                  <a:pt x="559031" y="392521"/>
                  <a:pt x="484600" y="412112"/>
                </a:cubicBezTo>
                <a:cubicBezTo>
                  <a:pt x="427673" y="422375"/>
                  <a:pt x="337009" y="436785"/>
                  <a:pt x="320243" y="411103"/>
                </a:cubicBezTo>
                <a:cubicBezTo>
                  <a:pt x="294728" y="392391"/>
                  <a:pt x="328078" y="297657"/>
                  <a:pt x="353758" y="229140"/>
                </a:cubicBezTo>
                <a:cubicBezTo>
                  <a:pt x="379438" y="160623"/>
                  <a:pt x="532563" y="33391"/>
                  <a:pt x="474326" y="0"/>
                </a:cubicBezTo>
                <a:close/>
                <a:moveTo>
                  <a:pt x="1281135" y="0"/>
                </a:moveTo>
                <a:cubicBezTo>
                  <a:pt x="1222898" y="33391"/>
                  <a:pt x="1376023" y="160623"/>
                  <a:pt x="1401702" y="229140"/>
                </a:cubicBezTo>
                <a:cubicBezTo>
                  <a:pt x="1427382" y="297657"/>
                  <a:pt x="1460733" y="392391"/>
                  <a:pt x="1435217" y="411103"/>
                </a:cubicBezTo>
                <a:cubicBezTo>
                  <a:pt x="1418452" y="436785"/>
                  <a:pt x="1327788" y="422374"/>
                  <a:pt x="1270861" y="412112"/>
                </a:cubicBezTo>
                <a:cubicBezTo>
                  <a:pt x="1196430" y="392521"/>
                  <a:pt x="1138749" y="266271"/>
                  <a:pt x="1093650" y="349523"/>
                </a:cubicBezTo>
                <a:cubicBezTo>
                  <a:pt x="1074022" y="375698"/>
                  <a:pt x="1209741" y="497139"/>
                  <a:pt x="1391373" y="514275"/>
                </a:cubicBezTo>
                <a:cubicBezTo>
                  <a:pt x="1433994" y="513867"/>
                  <a:pt x="1474814" y="594893"/>
                  <a:pt x="1445255" y="634941"/>
                </a:cubicBezTo>
                <a:cubicBezTo>
                  <a:pt x="1412136" y="725213"/>
                  <a:pt x="1306624" y="818565"/>
                  <a:pt x="1213004" y="905015"/>
                </a:cubicBezTo>
                <a:lnTo>
                  <a:pt x="1182556" y="934494"/>
                </a:lnTo>
                <a:lnTo>
                  <a:pt x="1324064" y="934494"/>
                </a:lnTo>
                <a:lnTo>
                  <a:pt x="1396279" y="850907"/>
                </a:lnTo>
                <a:cubicBezTo>
                  <a:pt x="1525325" y="702690"/>
                  <a:pt x="1659133" y="551113"/>
                  <a:pt x="1717368" y="459765"/>
                </a:cubicBezTo>
                <a:cubicBezTo>
                  <a:pt x="1756991" y="387500"/>
                  <a:pt x="1772504" y="140369"/>
                  <a:pt x="1730476" y="146439"/>
                </a:cubicBezTo>
                <a:cubicBezTo>
                  <a:pt x="1685110" y="158367"/>
                  <a:pt x="1703668" y="304844"/>
                  <a:pt x="1676648" y="360462"/>
                </a:cubicBezTo>
                <a:cubicBezTo>
                  <a:pt x="1649628" y="416083"/>
                  <a:pt x="1599439" y="501818"/>
                  <a:pt x="1571638" y="479826"/>
                </a:cubicBezTo>
                <a:cubicBezTo>
                  <a:pt x="1551220" y="474482"/>
                  <a:pt x="1594805" y="331537"/>
                  <a:pt x="1586928" y="258634"/>
                </a:cubicBezTo>
                <a:cubicBezTo>
                  <a:pt x="1581968" y="181746"/>
                  <a:pt x="1554535" y="9706"/>
                  <a:pt x="1518899" y="20789"/>
                </a:cubicBezTo>
                <a:cubicBezTo>
                  <a:pt x="1491791" y="38833"/>
                  <a:pt x="1550803" y="321573"/>
                  <a:pt x="1513121" y="333290"/>
                </a:cubicBezTo>
                <a:cubicBezTo>
                  <a:pt x="1493430" y="334615"/>
                  <a:pt x="1473293" y="33138"/>
                  <a:pt x="1281135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자유형: 도형 17">
            <a:extLst>
              <a:ext uri="{FF2B5EF4-FFF2-40B4-BE49-F238E27FC236}">
                <a16:creationId xmlns:a16="http://schemas.microsoft.com/office/drawing/2014/main" id="{3BD49949-CFB2-4129-8C89-9630AB4DBA06}"/>
              </a:ext>
            </a:extLst>
          </p:cNvPr>
          <p:cNvSpPr/>
          <p:nvPr/>
        </p:nvSpPr>
        <p:spPr>
          <a:xfrm flipH="1">
            <a:off x="2839970" y="4746386"/>
            <a:ext cx="1902204" cy="1503870"/>
          </a:xfrm>
          <a:custGeom>
            <a:avLst/>
            <a:gdLst>
              <a:gd name="connsiteX0" fmla="*/ 1281135 w 1755460"/>
              <a:gd name="connsiteY0" fmla="*/ 0 h 1387855"/>
              <a:gd name="connsiteX1" fmla="*/ 1401703 w 1755460"/>
              <a:gd name="connsiteY1" fmla="*/ 229140 h 1387855"/>
              <a:gd name="connsiteX2" fmla="*/ 1435217 w 1755460"/>
              <a:gd name="connsiteY2" fmla="*/ 411103 h 1387855"/>
              <a:gd name="connsiteX3" fmla="*/ 1270861 w 1755460"/>
              <a:gd name="connsiteY3" fmla="*/ 412112 h 1387855"/>
              <a:gd name="connsiteX4" fmla="*/ 1093650 w 1755460"/>
              <a:gd name="connsiteY4" fmla="*/ 349523 h 1387855"/>
              <a:gd name="connsiteX5" fmla="*/ 1391373 w 1755460"/>
              <a:gd name="connsiteY5" fmla="*/ 514275 h 1387855"/>
              <a:gd name="connsiteX6" fmla="*/ 1445255 w 1755460"/>
              <a:gd name="connsiteY6" fmla="*/ 634941 h 1387855"/>
              <a:gd name="connsiteX7" fmla="*/ 1126470 w 1755460"/>
              <a:gd name="connsiteY7" fmla="*/ 988795 h 1387855"/>
              <a:gd name="connsiteX8" fmla="*/ 982615 w 1755460"/>
              <a:gd name="connsiteY8" fmla="*/ 665160 h 1387855"/>
              <a:gd name="connsiteX9" fmla="*/ 968461 w 1755460"/>
              <a:gd name="connsiteY9" fmla="*/ 869891 h 1387855"/>
              <a:gd name="connsiteX10" fmla="*/ 1067625 w 1755460"/>
              <a:gd name="connsiteY10" fmla="*/ 1068353 h 1387855"/>
              <a:gd name="connsiteX11" fmla="*/ 1025604 w 1755460"/>
              <a:gd name="connsiteY11" fmla="*/ 1176578 h 1387855"/>
              <a:gd name="connsiteX12" fmla="*/ 1014937 w 1755460"/>
              <a:gd name="connsiteY12" fmla="*/ 1196870 h 1387855"/>
              <a:gd name="connsiteX13" fmla="*/ 993719 w 1755460"/>
              <a:gd name="connsiteY13" fmla="*/ 1203497 h 1387855"/>
              <a:gd name="connsiteX14" fmla="*/ 938865 w 1755460"/>
              <a:gd name="connsiteY14" fmla="*/ 1241057 h 1387855"/>
              <a:gd name="connsiteX15" fmla="*/ 866019 w 1755460"/>
              <a:gd name="connsiteY15" fmla="*/ 1243407 h 1387855"/>
              <a:gd name="connsiteX16" fmla="*/ 865824 w 1755460"/>
              <a:gd name="connsiteY16" fmla="*/ 1268227 h 1387855"/>
              <a:gd name="connsiteX17" fmla="*/ 865628 w 1755460"/>
              <a:gd name="connsiteY17" fmla="*/ 1243407 h 1387855"/>
              <a:gd name="connsiteX18" fmla="*/ 792783 w 1755460"/>
              <a:gd name="connsiteY18" fmla="*/ 1241057 h 1387855"/>
              <a:gd name="connsiteX19" fmla="*/ 755773 w 1755460"/>
              <a:gd name="connsiteY19" fmla="*/ 1219615 h 1387855"/>
              <a:gd name="connsiteX20" fmla="*/ 743350 w 1755460"/>
              <a:gd name="connsiteY20" fmla="*/ 1208394 h 1387855"/>
              <a:gd name="connsiteX21" fmla="*/ 745901 w 1755460"/>
              <a:gd name="connsiteY21" fmla="*/ 1207100 h 1387855"/>
              <a:gd name="connsiteX22" fmla="*/ 687836 w 1755460"/>
              <a:gd name="connsiteY22" fmla="*/ 1068353 h 1387855"/>
              <a:gd name="connsiteX23" fmla="*/ 787000 w 1755460"/>
              <a:gd name="connsiteY23" fmla="*/ 869891 h 1387855"/>
              <a:gd name="connsiteX24" fmla="*/ 772846 w 1755460"/>
              <a:gd name="connsiteY24" fmla="*/ 665160 h 1387855"/>
              <a:gd name="connsiteX25" fmla="*/ 628991 w 1755460"/>
              <a:gd name="connsiteY25" fmla="*/ 988795 h 1387855"/>
              <a:gd name="connsiteX26" fmla="*/ 310206 w 1755460"/>
              <a:gd name="connsiteY26" fmla="*/ 634941 h 1387855"/>
              <a:gd name="connsiteX27" fmla="*/ 364087 w 1755460"/>
              <a:gd name="connsiteY27" fmla="*/ 514275 h 1387855"/>
              <a:gd name="connsiteX28" fmla="*/ 661811 w 1755460"/>
              <a:gd name="connsiteY28" fmla="*/ 349523 h 1387855"/>
              <a:gd name="connsiteX29" fmla="*/ 484600 w 1755460"/>
              <a:gd name="connsiteY29" fmla="*/ 412112 h 1387855"/>
              <a:gd name="connsiteX30" fmla="*/ 320244 w 1755460"/>
              <a:gd name="connsiteY30" fmla="*/ 411103 h 1387855"/>
              <a:gd name="connsiteX31" fmla="*/ 353759 w 1755460"/>
              <a:gd name="connsiteY31" fmla="*/ 229140 h 1387855"/>
              <a:gd name="connsiteX32" fmla="*/ 474326 w 1755460"/>
              <a:gd name="connsiteY32" fmla="*/ 0 h 1387855"/>
              <a:gd name="connsiteX33" fmla="*/ 242340 w 1755460"/>
              <a:gd name="connsiteY33" fmla="*/ 333290 h 1387855"/>
              <a:gd name="connsiteX34" fmla="*/ 236562 w 1755460"/>
              <a:gd name="connsiteY34" fmla="*/ 20789 h 1387855"/>
              <a:gd name="connsiteX35" fmla="*/ 168532 w 1755460"/>
              <a:gd name="connsiteY35" fmla="*/ 258634 h 1387855"/>
              <a:gd name="connsiteX36" fmla="*/ 183822 w 1755460"/>
              <a:gd name="connsiteY36" fmla="*/ 479826 h 1387855"/>
              <a:gd name="connsiteX37" fmla="*/ 78812 w 1755460"/>
              <a:gd name="connsiteY37" fmla="*/ 360462 h 1387855"/>
              <a:gd name="connsiteX38" fmla="*/ 24984 w 1755460"/>
              <a:gd name="connsiteY38" fmla="*/ 146439 h 1387855"/>
              <a:gd name="connsiteX39" fmla="*/ 38092 w 1755460"/>
              <a:gd name="connsiteY39" fmla="*/ 459765 h 1387855"/>
              <a:gd name="connsiteX40" fmla="*/ 651694 w 1755460"/>
              <a:gd name="connsiteY40" fmla="*/ 1221894 h 1387855"/>
              <a:gd name="connsiteX41" fmla="*/ 655925 w 1755460"/>
              <a:gd name="connsiteY41" fmla="*/ 1232504 h 1387855"/>
              <a:gd name="connsiteX42" fmla="*/ 635269 w 1755460"/>
              <a:gd name="connsiteY42" fmla="*/ 1248402 h 1387855"/>
              <a:gd name="connsiteX43" fmla="*/ 602444 w 1755460"/>
              <a:gd name="connsiteY43" fmla="*/ 1255157 h 1387855"/>
              <a:gd name="connsiteX44" fmla="*/ 506100 w 1755460"/>
              <a:gd name="connsiteY44" fmla="*/ 1217559 h 1387855"/>
              <a:gd name="connsiteX45" fmla="*/ 259366 w 1755460"/>
              <a:gd name="connsiteY45" fmla="*/ 1241057 h 1387855"/>
              <a:gd name="connsiteX46" fmla="*/ 325163 w 1755460"/>
              <a:gd name="connsiteY46" fmla="*/ 1344451 h 1387855"/>
              <a:gd name="connsiteX47" fmla="*/ 378849 w 1755460"/>
              <a:gd name="connsiteY47" fmla="*/ 1387855 h 1387855"/>
              <a:gd name="connsiteX48" fmla="*/ 518383 w 1755460"/>
              <a:gd name="connsiteY48" fmla="*/ 1387855 h 1387855"/>
              <a:gd name="connsiteX49" fmla="*/ 541349 w 1755460"/>
              <a:gd name="connsiteY49" fmla="*/ 1373237 h 1387855"/>
              <a:gd name="connsiteX50" fmla="*/ 607145 w 1755460"/>
              <a:gd name="connsiteY50" fmla="*/ 1344451 h 1387855"/>
              <a:gd name="connsiteX51" fmla="*/ 583205 w 1755460"/>
              <a:gd name="connsiteY51" fmla="*/ 1373971 h 1387855"/>
              <a:gd name="connsiteX52" fmla="*/ 563356 w 1755460"/>
              <a:gd name="connsiteY52" fmla="*/ 1387855 h 1387855"/>
              <a:gd name="connsiteX53" fmla="*/ 1168291 w 1755460"/>
              <a:gd name="connsiteY53" fmla="*/ 1387855 h 1387855"/>
              <a:gd name="connsiteX54" fmla="*/ 1148442 w 1755460"/>
              <a:gd name="connsiteY54" fmla="*/ 1373971 h 1387855"/>
              <a:gd name="connsiteX55" fmla="*/ 1124503 w 1755460"/>
              <a:gd name="connsiteY55" fmla="*/ 1344451 h 1387855"/>
              <a:gd name="connsiteX56" fmla="*/ 1190299 w 1755460"/>
              <a:gd name="connsiteY56" fmla="*/ 1373237 h 1387855"/>
              <a:gd name="connsiteX57" fmla="*/ 1213265 w 1755460"/>
              <a:gd name="connsiteY57" fmla="*/ 1387855 h 1387855"/>
              <a:gd name="connsiteX58" fmla="*/ 1352799 w 1755460"/>
              <a:gd name="connsiteY58" fmla="*/ 1387855 h 1387855"/>
              <a:gd name="connsiteX59" fmla="*/ 1406485 w 1755460"/>
              <a:gd name="connsiteY59" fmla="*/ 1344451 h 1387855"/>
              <a:gd name="connsiteX60" fmla="*/ 1472281 w 1755460"/>
              <a:gd name="connsiteY60" fmla="*/ 1241057 h 1387855"/>
              <a:gd name="connsiteX61" fmla="*/ 1225547 w 1755460"/>
              <a:gd name="connsiteY61" fmla="*/ 1217559 h 1387855"/>
              <a:gd name="connsiteX62" fmla="*/ 1129204 w 1755460"/>
              <a:gd name="connsiteY62" fmla="*/ 1255157 h 1387855"/>
              <a:gd name="connsiteX63" fmla="*/ 1096379 w 1755460"/>
              <a:gd name="connsiteY63" fmla="*/ 1248402 h 1387855"/>
              <a:gd name="connsiteX64" fmla="*/ 1093943 w 1755460"/>
              <a:gd name="connsiteY64" fmla="*/ 1246526 h 1387855"/>
              <a:gd name="connsiteX65" fmla="*/ 1103767 w 1755460"/>
              <a:gd name="connsiteY65" fmla="*/ 1221894 h 1387855"/>
              <a:gd name="connsiteX66" fmla="*/ 1717369 w 1755460"/>
              <a:gd name="connsiteY66" fmla="*/ 459765 h 1387855"/>
              <a:gd name="connsiteX67" fmla="*/ 1730476 w 1755460"/>
              <a:gd name="connsiteY67" fmla="*/ 146439 h 1387855"/>
              <a:gd name="connsiteX68" fmla="*/ 1676648 w 1755460"/>
              <a:gd name="connsiteY68" fmla="*/ 360462 h 1387855"/>
              <a:gd name="connsiteX69" fmla="*/ 1571638 w 1755460"/>
              <a:gd name="connsiteY69" fmla="*/ 479826 h 1387855"/>
              <a:gd name="connsiteX70" fmla="*/ 1586928 w 1755460"/>
              <a:gd name="connsiteY70" fmla="*/ 258634 h 1387855"/>
              <a:gd name="connsiteX71" fmla="*/ 1518899 w 1755460"/>
              <a:gd name="connsiteY71" fmla="*/ 20789 h 1387855"/>
              <a:gd name="connsiteX72" fmla="*/ 1513121 w 1755460"/>
              <a:gd name="connsiteY72" fmla="*/ 333290 h 1387855"/>
              <a:gd name="connsiteX73" fmla="*/ 1281135 w 1755460"/>
              <a:gd name="connsiteY73" fmla="*/ 0 h 138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55460" h="1387855">
                <a:moveTo>
                  <a:pt x="1281135" y="0"/>
                </a:moveTo>
                <a:cubicBezTo>
                  <a:pt x="1222898" y="33391"/>
                  <a:pt x="1376023" y="160623"/>
                  <a:pt x="1401703" y="229140"/>
                </a:cubicBezTo>
                <a:cubicBezTo>
                  <a:pt x="1427382" y="297657"/>
                  <a:pt x="1460733" y="392391"/>
                  <a:pt x="1435217" y="411103"/>
                </a:cubicBezTo>
                <a:cubicBezTo>
                  <a:pt x="1418452" y="436785"/>
                  <a:pt x="1327788" y="422374"/>
                  <a:pt x="1270861" y="412112"/>
                </a:cubicBezTo>
                <a:cubicBezTo>
                  <a:pt x="1196430" y="392521"/>
                  <a:pt x="1138749" y="266271"/>
                  <a:pt x="1093650" y="349523"/>
                </a:cubicBezTo>
                <a:cubicBezTo>
                  <a:pt x="1074022" y="375698"/>
                  <a:pt x="1209741" y="497139"/>
                  <a:pt x="1391373" y="514275"/>
                </a:cubicBezTo>
                <a:cubicBezTo>
                  <a:pt x="1433994" y="513867"/>
                  <a:pt x="1474814" y="594893"/>
                  <a:pt x="1445255" y="634941"/>
                </a:cubicBezTo>
                <a:cubicBezTo>
                  <a:pt x="1401097" y="755303"/>
                  <a:pt x="1228239" y="881142"/>
                  <a:pt x="1126470" y="988795"/>
                </a:cubicBezTo>
                <a:cubicBezTo>
                  <a:pt x="965712" y="791246"/>
                  <a:pt x="1026280" y="652821"/>
                  <a:pt x="982615" y="665160"/>
                </a:cubicBezTo>
                <a:cubicBezTo>
                  <a:pt x="940688" y="659563"/>
                  <a:pt x="960411" y="773379"/>
                  <a:pt x="968461" y="869891"/>
                </a:cubicBezTo>
                <a:cubicBezTo>
                  <a:pt x="979866" y="926124"/>
                  <a:pt x="1071801" y="1006946"/>
                  <a:pt x="1067625" y="1068353"/>
                </a:cubicBezTo>
                <a:cubicBezTo>
                  <a:pt x="1057839" y="1125600"/>
                  <a:pt x="1041813" y="1148920"/>
                  <a:pt x="1025604" y="1176578"/>
                </a:cubicBezTo>
                <a:lnTo>
                  <a:pt x="1014937" y="1196870"/>
                </a:lnTo>
                <a:lnTo>
                  <a:pt x="993719" y="1203497"/>
                </a:lnTo>
                <a:cubicBezTo>
                  <a:pt x="974113" y="1216678"/>
                  <a:pt x="961776" y="1243407"/>
                  <a:pt x="938865" y="1241057"/>
                </a:cubicBezTo>
                <a:lnTo>
                  <a:pt x="866019" y="1243407"/>
                </a:lnTo>
                <a:lnTo>
                  <a:pt x="865824" y="1268227"/>
                </a:lnTo>
                <a:lnTo>
                  <a:pt x="865628" y="1243407"/>
                </a:lnTo>
                <a:lnTo>
                  <a:pt x="792783" y="1241057"/>
                </a:lnTo>
                <a:cubicBezTo>
                  <a:pt x="777509" y="1242624"/>
                  <a:pt x="766935" y="1231266"/>
                  <a:pt x="755773" y="1219615"/>
                </a:cubicBezTo>
                <a:lnTo>
                  <a:pt x="743350" y="1208394"/>
                </a:lnTo>
                <a:lnTo>
                  <a:pt x="745901" y="1207100"/>
                </a:lnTo>
                <a:cubicBezTo>
                  <a:pt x="725026" y="1160696"/>
                  <a:pt x="700883" y="1144682"/>
                  <a:pt x="687836" y="1068353"/>
                </a:cubicBezTo>
                <a:cubicBezTo>
                  <a:pt x="683660" y="1006946"/>
                  <a:pt x="775594" y="926124"/>
                  <a:pt x="787000" y="869891"/>
                </a:cubicBezTo>
                <a:cubicBezTo>
                  <a:pt x="795050" y="773379"/>
                  <a:pt x="814773" y="659563"/>
                  <a:pt x="772846" y="665160"/>
                </a:cubicBezTo>
                <a:cubicBezTo>
                  <a:pt x="729180" y="652821"/>
                  <a:pt x="789749" y="791246"/>
                  <a:pt x="628991" y="988795"/>
                </a:cubicBezTo>
                <a:cubicBezTo>
                  <a:pt x="527223" y="881142"/>
                  <a:pt x="354364" y="755303"/>
                  <a:pt x="310206" y="634941"/>
                </a:cubicBezTo>
                <a:cubicBezTo>
                  <a:pt x="280647" y="594893"/>
                  <a:pt x="321467" y="513867"/>
                  <a:pt x="364087" y="514275"/>
                </a:cubicBezTo>
                <a:cubicBezTo>
                  <a:pt x="545720" y="497139"/>
                  <a:pt x="681438" y="375698"/>
                  <a:pt x="661811" y="349523"/>
                </a:cubicBezTo>
                <a:cubicBezTo>
                  <a:pt x="616712" y="266271"/>
                  <a:pt x="559031" y="392521"/>
                  <a:pt x="484600" y="412112"/>
                </a:cubicBezTo>
                <a:cubicBezTo>
                  <a:pt x="427673" y="422375"/>
                  <a:pt x="337009" y="436785"/>
                  <a:pt x="320244" y="411103"/>
                </a:cubicBezTo>
                <a:cubicBezTo>
                  <a:pt x="294728" y="392391"/>
                  <a:pt x="328078" y="297657"/>
                  <a:pt x="353759" y="229140"/>
                </a:cubicBezTo>
                <a:cubicBezTo>
                  <a:pt x="379438" y="160623"/>
                  <a:pt x="532563" y="33391"/>
                  <a:pt x="474326" y="0"/>
                </a:cubicBezTo>
                <a:cubicBezTo>
                  <a:pt x="282168" y="33138"/>
                  <a:pt x="262031" y="334615"/>
                  <a:pt x="242340" y="333290"/>
                </a:cubicBezTo>
                <a:cubicBezTo>
                  <a:pt x="204657" y="321573"/>
                  <a:pt x="263669" y="38833"/>
                  <a:pt x="236562" y="20789"/>
                </a:cubicBezTo>
                <a:cubicBezTo>
                  <a:pt x="200925" y="9706"/>
                  <a:pt x="173493" y="181746"/>
                  <a:pt x="168532" y="258634"/>
                </a:cubicBezTo>
                <a:cubicBezTo>
                  <a:pt x="160655" y="331537"/>
                  <a:pt x="204240" y="474483"/>
                  <a:pt x="183822" y="479826"/>
                </a:cubicBezTo>
                <a:cubicBezTo>
                  <a:pt x="156021" y="501818"/>
                  <a:pt x="105833" y="416083"/>
                  <a:pt x="78812" y="360462"/>
                </a:cubicBezTo>
                <a:cubicBezTo>
                  <a:pt x="51792" y="304844"/>
                  <a:pt x="70350" y="158367"/>
                  <a:pt x="24984" y="146439"/>
                </a:cubicBezTo>
                <a:cubicBezTo>
                  <a:pt x="-17044" y="140369"/>
                  <a:pt x="-1532" y="387500"/>
                  <a:pt x="38092" y="459765"/>
                </a:cubicBezTo>
                <a:cubicBezTo>
                  <a:pt x="154562" y="642461"/>
                  <a:pt x="573327" y="1066071"/>
                  <a:pt x="651694" y="1221894"/>
                </a:cubicBezTo>
                <a:lnTo>
                  <a:pt x="655925" y="1232504"/>
                </a:lnTo>
                <a:lnTo>
                  <a:pt x="635269" y="1248402"/>
                </a:lnTo>
                <a:cubicBezTo>
                  <a:pt x="625503" y="1253737"/>
                  <a:pt x="614781" y="1256724"/>
                  <a:pt x="602444" y="1255157"/>
                </a:cubicBezTo>
                <a:cubicBezTo>
                  <a:pt x="546831" y="1262990"/>
                  <a:pt x="547614" y="1219126"/>
                  <a:pt x="506100" y="1217559"/>
                </a:cubicBezTo>
                <a:cubicBezTo>
                  <a:pt x="425422" y="1206593"/>
                  <a:pt x="276599" y="1219126"/>
                  <a:pt x="259366" y="1241057"/>
                </a:cubicBezTo>
                <a:cubicBezTo>
                  <a:pt x="266416" y="1267689"/>
                  <a:pt x="291090" y="1309007"/>
                  <a:pt x="325163" y="1344451"/>
                </a:cubicBezTo>
                <a:lnTo>
                  <a:pt x="378849" y="1387855"/>
                </a:lnTo>
                <a:lnTo>
                  <a:pt x="518383" y="1387855"/>
                </a:lnTo>
                <a:lnTo>
                  <a:pt x="541349" y="1373237"/>
                </a:lnTo>
                <a:cubicBezTo>
                  <a:pt x="563281" y="1356592"/>
                  <a:pt x="580513" y="1341710"/>
                  <a:pt x="607145" y="1344451"/>
                </a:cubicBezTo>
                <a:cubicBezTo>
                  <a:pt x="600487" y="1356788"/>
                  <a:pt x="592213" y="1366187"/>
                  <a:pt x="583205" y="1373971"/>
                </a:cubicBezTo>
                <a:lnTo>
                  <a:pt x="563356" y="1387855"/>
                </a:lnTo>
                <a:lnTo>
                  <a:pt x="1168291" y="1387855"/>
                </a:lnTo>
                <a:lnTo>
                  <a:pt x="1148442" y="1373971"/>
                </a:lnTo>
                <a:cubicBezTo>
                  <a:pt x="1139435" y="1366187"/>
                  <a:pt x="1131161" y="1356788"/>
                  <a:pt x="1124503" y="1344451"/>
                </a:cubicBezTo>
                <a:cubicBezTo>
                  <a:pt x="1151135" y="1341710"/>
                  <a:pt x="1168367" y="1356592"/>
                  <a:pt x="1190299" y="1373237"/>
                </a:cubicBezTo>
                <a:lnTo>
                  <a:pt x="1213265" y="1387855"/>
                </a:lnTo>
                <a:lnTo>
                  <a:pt x="1352799" y="1387855"/>
                </a:lnTo>
                <a:lnTo>
                  <a:pt x="1406485" y="1344451"/>
                </a:lnTo>
                <a:cubicBezTo>
                  <a:pt x="1440558" y="1309007"/>
                  <a:pt x="1465231" y="1267689"/>
                  <a:pt x="1472281" y="1241057"/>
                </a:cubicBezTo>
                <a:cubicBezTo>
                  <a:pt x="1455049" y="1219126"/>
                  <a:pt x="1306226" y="1206593"/>
                  <a:pt x="1225547" y="1217559"/>
                </a:cubicBezTo>
                <a:cubicBezTo>
                  <a:pt x="1184033" y="1219126"/>
                  <a:pt x="1184817" y="1262990"/>
                  <a:pt x="1129204" y="1255157"/>
                </a:cubicBezTo>
                <a:cubicBezTo>
                  <a:pt x="1116867" y="1256724"/>
                  <a:pt x="1106146" y="1253737"/>
                  <a:pt x="1096379" y="1248402"/>
                </a:cubicBezTo>
                <a:lnTo>
                  <a:pt x="1093943" y="1246526"/>
                </a:lnTo>
                <a:lnTo>
                  <a:pt x="1103767" y="1221894"/>
                </a:lnTo>
                <a:cubicBezTo>
                  <a:pt x="1182135" y="1066071"/>
                  <a:pt x="1600898" y="642461"/>
                  <a:pt x="1717369" y="459765"/>
                </a:cubicBezTo>
                <a:cubicBezTo>
                  <a:pt x="1756991" y="387500"/>
                  <a:pt x="1772504" y="140369"/>
                  <a:pt x="1730476" y="146439"/>
                </a:cubicBezTo>
                <a:cubicBezTo>
                  <a:pt x="1685110" y="158367"/>
                  <a:pt x="1703668" y="304844"/>
                  <a:pt x="1676648" y="360462"/>
                </a:cubicBezTo>
                <a:cubicBezTo>
                  <a:pt x="1649628" y="416083"/>
                  <a:pt x="1599439" y="501818"/>
                  <a:pt x="1571638" y="479826"/>
                </a:cubicBezTo>
                <a:cubicBezTo>
                  <a:pt x="1551220" y="474483"/>
                  <a:pt x="1594805" y="331537"/>
                  <a:pt x="1586928" y="258634"/>
                </a:cubicBezTo>
                <a:cubicBezTo>
                  <a:pt x="1581968" y="181746"/>
                  <a:pt x="1554535" y="9706"/>
                  <a:pt x="1518899" y="20789"/>
                </a:cubicBezTo>
                <a:cubicBezTo>
                  <a:pt x="1491792" y="38833"/>
                  <a:pt x="1550803" y="321573"/>
                  <a:pt x="1513121" y="333290"/>
                </a:cubicBezTo>
                <a:cubicBezTo>
                  <a:pt x="1493430" y="334615"/>
                  <a:pt x="1473293" y="33138"/>
                  <a:pt x="1281135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자유형: 도형 18">
            <a:extLst>
              <a:ext uri="{FF2B5EF4-FFF2-40B4-BE49-F238E27FC236}">
                <a16:creationId xmlns:a16="http://schemas.microsoft.com/office/drawing/2014/main" id="{4D28F1FF-BEF1-4FFB-B301-3F3EA07C13C0}"/>
              </a:ext>
            </a:extLst>
          </p:cNvPr>
          <p:cNvSpPr/>
          <p:nvPr/>
        </p:nvSpPr>
        <p:spPr>
          <a:xfrm flipH="1">
            <a:off x="5144897" y="4255126"/>
            <a:ext cx="1902204" cy="1995130"/>
          </a:xfrm>
          <a:custGeom>
            <a:avLst/>
            <a:gdLst>
              <a:gd name="connsiteX0" fmla="*/ 1281135 w 1755460"/>
              <a:gd name="connsiteY0" fmla="*/ 0 h 1841217"/>
              <a:gd name="connsiteX1" fmla="*/ 1401703 w 1755460"/>
              <a:gd name="connsiteY1" fmla="*/ 229140 h 1841217"/>
              <a:gd name="connsiteX2" fmla="*/ 1435217 w 1755460"/>
              <a:gd name="connsiteY2" fmla="*/ 411103 h 1841217"/>
              <a:gd name="connsiteX3" fmla="*/ 1270861 w 1755460"/>
              <a:gd name="connsiteY3" fmla="*/ 412112 h 1841217"/>
              <a:gd name="connsiteX4" fmla="*/ 1093650 w 1755460"/>
              <a:gd name="connsiteY4" fmla="*/ 349523 h 1841217"/>
              <a:gd name="connsiteX5" fmla="*/ 1391373 w 1755460"/>
              <a:gd name="connsiteY5" fmla="*/ 514275 h 1841217"/>
              <a:gd name="connsiteX6" fmla="*/ 1445255 w 1755460"/>
              <a:gd name="connsiteY6" fmla="*/ 634941 h 1841217"/>
              <a:gd name="connsiteX7" fmla="*/ 1126470 w 1755460"/>
              <a:gd name="connsiteY7" fmla="*/ 988795 h 1841217"/>
              <a:gd name="connsiteX8" fmla="*/ 982615 w 1755460"/>
              <a:gd name="connsiteY8" fmla="*/ 665160 h 1841217"/>
              <a:gd name="connsiteX9" fmla="*/ 968461 w 1755460"/>
              <a:gd name="connsiteY9" fmla="*/ 869891 h 1841217"/>
              <a:gd name="connsiteX10" fmla="*/ 1067625 w 1755460"/>
              <a:gd name="connsiteY10" fmla="*/ 1068353 h 1841217"/>
              <a:gd name="connsiteX11" fmla="*/ 1025604 w 1755460"/>
              <a:gd name="connsiteY11" fmla="*/ 1176578 h 1841217"/>
              <a:gd name="connsiteX12" fmla="*/ 1014937 w 1755460"/>
              <a:gd name="connsiteY12" fmla="*/ 1196870 h 1841217"/>
              <a:gd name="connsiteX13" fmla="*/ 993719 w 1755460"/>
              <a:gd name="connsiteY13" fmla="*/ 1203497 h 1841217"/>
              <a:gd name="connsiteX14" fmla="*/ 938865 w 1755460"/>
              <a:gd name="connsiteY14" fmla="*/ 1241057 h 1841217"/>
              <a:gd name="connsiteX15" fmla="*/ 866019 w 1755460"/>
              <a:gd name="connsiteY15" fmla="*/ 1243407 h 1841217"/>
              <a:gd name="connsiteX16" fmla="*/ 865824 w 1755460"/>
              <a:gd name="connsiteY16" fmla="*/ 1268227 h 1841217"/>
              <a:gd name="connsiteX17" fmla="*/ 865629 w 1755460"/>
              <a:gd name="connsiteY17" fmla="*/ 1243407 h 1841217"/>
              <a:gd name="connsiteX18" fmla="*/ 792783 w 1755460"/>
              <a:gd name="connsiteY18" fmla="*/ 1241057 h 1841217"/>
              <a:gd name="connsiteX19" fmla="*/ 755773 w 1755460"/>
              <a:gd name="connsiteY19" fmla="*/ 1219615 h 1841217"/>
              <a:gd name="connsiteX20" fmla="*/ 743350 w 1755460"/>
              <a:gd name="connsiteY20" fmla="*/ 1208394 h 1841217"/>
              <a:gd name="connsiteX21" fmla="*/ 745901 w 1755460"/>
              <a:gd name="connsiteY21" fmla="*/ 1207100 h 1841217"/>
              <a:gd name="connsiteX22" fmla="*/ 687836 w 1755460"/>
              <a:gd name="connsiteY22" fmla="*/ 1068353 h 1841217"/>
              <a:gd name="connsiteX23" fmla="*/ 787000 w 1755460"/>
              <a:gd name="connsiteY23" fmla="*/ 869891 h 1841217"/>
              <a:gd name="connsiteX24" fmla="*/ 772846 w 1755460"/>
              <a:gd name="connsiteY24" fmla="*/ 665160 h 1841217"/>
              <a:gd name="connsiteX25" fmla="*/ 628991 w 1755460"/>
              <a:gd name="connsiteY25" fmla="*/ 988795 h 1841217"/>
              <a:gd name="connsiteX26" fmla="*/ 310206 w 1755460"/>
              <a:gd name="connsiteY26" fmla="*/ 634941 h 1841217"/>
              <a:gd name="connsiteX27" fmla="*/ 364087 w 1755460"/>
              <a:gd name="connsiteY27" fmla="*/ 514275 h 1841217"/>
              <a:gd name="connsiteX28" fmla="*/ 661811 w 1755460"/>
              <a:gd name="connsiteY28" fmla="*/ 349523 h 1841217"/>
              <a:gd name="connsiteX29" fmla="*/ 484600 w 1755460"/>
              <a:gd name="connsiteY29" fmla="*/ 412112 h 1841217"/>
              <a:gd name="connsiteX30" fmla="*/ 320244 w 1755460"/>
              <a:gd name="connsiteY30" fmla="*/ 411103 h 1841217"/>
              <a:gd name="connsiteX31" fmla="*/ 353759 w 1755460"/>
              <a:gd name="connsiteY31" fmla="*/ 229140 h 1841217"/>
              <a:gd name="connsiteX32" fmla="*/ 474326 w 1755460"/>
              <a:gd name="connsiteY32" fmla="*/ 0 h 1841217"/>
              <a:gd name="connsiteX33" fmla="*/ 242340 w 1755460"/>
              <a:gd name="connsiteY33" fmla="*/ 333290 h 1841217"/>
              <a:gd name="connsiteX34" fmla="*/ 236562 w 1755460"/>
              <a:gd name="connsiteY34" fmla="*/ 20789 h 1841217"/>
              <a:gd name="connsiteX35" fmla="*/ 168532 w 1755460"/>
              <a:gd name="connsiteY35" fmla="*/ 258634 h 1841217"/>
              <a:gd name="connsiteX36" fmla="*/ 183822 w 1755460"/>
              <a:gd name="connsiteY36" fmla="*/ 479826 h 1841217"/>
              <a:gd name="connsiteX37" fmla="*/ 78812 w 1755460"/>
              <a:gd name="connsiteY37" fmla="*/ 360462 h 1841217"/>
              <a:gd name="connsiteX38" fmla="*/ 24984 w 1755460"/>
              <a:gd name="connsiteY38" fmla="*/ 146439 h 1841217"/>
              <a:gd name="connsiteX39" fmla="*/ 38092 w 1755460"/>
              <a:gd name="connsiteY39" fmla="*/ 459765 h 1841217"/>
              <a:gd name="connsiteX40" fmla="*/ 651694 w 1755460"/>
              <a:gd name="connsiteY40" fmla="*/ 1221894 h 1841217"/>
              <a:gd name="connsiteX41" fmla="*/ 655925 w 1755460"/>
              <a:gd name="connsiteY41" fmla="*/ 1232504 h 1841217"/>
              <a:gd name="connsiteX42" fmla="*/ 635269 w 1755460"/>
              <a:gd name="connsiteY42" fmla="*/ 1248402 h 1841217"/>
              <a:gd name="connsiteX43" fmla="*/ 602444 w 1755460"/>
              <a:gd name="connsiteY43" fmla="*/ 1255157 h 1841217"/>
              <a:gd name="connsiteX44" fmla="*/ 506100 w 1755460"/>
              <a:gd name="connsiteY44" fmla="*/ 1217559 h 1841217"/>
              <a:gd name="connsiteX45" fmla="*/ 259366 w 1755460"/>
              <a:gd name="connsiteY45" fmla="*/ 1241057 h 1841217"/>
              <a:gd name="connsiteX46" fmla="*/ 447355 w 1755460"/>
              <a:gd name="connsiteY46" fmla="*/ 1412597 h 1841217"/>
              <a:gd name="connsiteX47" fmla="*/ 607145 w 1755460"/>
              <a:gd name="connsiteY47" fmla="*/ 1344451 h 1841217"/>
              <a:gd name="connsiteX48" fmla="*/ 506100 w 1755460"/>
              <a:gd name="connsiteY48" fmla="*/ 1436096 h 1841217"/>
              <a:gd name="connsiteX49" fmla="*/ 658841 w 1755460"/>
              <a:gd name="connsiteY49" fmla="*/ 1819121 h 1841217"/>
              <a:gd name="connsiteX50" fmla="*/ 664992 w 1755460"/>
              <a:gd name="connsiteY50" fmla="*/ 1841217 h 1841217"/>
              <a:gd name="connsiteX51" fmla="*/ 1066656 w 1755460"/>
              <a:gd name="connsiteY51" fmla="*/ 1841217 h 1841217"/>
              <a:gd name="connsiteX52" fmla="*/ 1072807 w 1755460"/>
              <a:gd name="connsiteY52" fmla="*/ 1819121 h 1841217"/>
              <a:gd name="connsiteX53" fmla="*/ 1225547 w 1755460"/>
              <a:gd name="connsiteY53" fmla="*/ 1436096 h 1841217"/>
              <a:gd name="connsiteX54" fmla="*/ 1124503 w 1755460"/>
              <a:gd name="connsiteY54" fmla="*/ 1344451 h 1841217"/>
              <a:gd name="connsiteX55" fmla="*/ 1284293 w 1755460"/>
              <a:gd name="connsiteY55" fmla="*/ 1412597 h 1841217"/>
              <a:gd name="connsiteX56" fmla="*/ 1472281 w 1755460"/>
              <a:gd name="connsiteY56" fmla="*/ 1241057 h 1841217"/>
              <a:gd name="connsiteX57" fmla="*/ 1225547 w 1755460"/>
              <a:gd name="connsiteY57" fmla="*/ 1217559 h 1841217"/>
              <a:gd name="connsiteX58" fmla="*/ 1129204 w 1755460"/>
              <a:gd name="connsiteY58" fmla="*/ 1255157 h 1841217"/>
              <a:gd name="connsiteX59" fmla="*/ 1096379 w 1755460"/>
              <a:gd name="connsiteY59" fmla="*/ 1248402 h 1841217"/>
              <a:gd name="connsiteX60" fmla="*/ 1093943 w 1755460"/>
              <a:gd name="connsiteY60" fmla="*/ 1246526 h 1841217"/>
              <a:gd name="connsiteX61" fmla="*/ 1103767 w 1755460"/>
              <a:gd name="connsiteY61" fmla="*/ 1221894 h 1841217"/>
              <a:gd name="connsiteX62" fmla="*/ 1717369 w 1755460"/>
              <a:gd name="connsiteY62" fmla="*/ 459765 h 1841217"/>
              <a:gd name="connsiteX63" fmla="*/ 1730476 w 1755460"/>
              <a:gd name="connsiteY63" fmla="*/ 146439 h 1841217"/>
              <a:gd name="connsiteX64" fmla="*/ 1676648 w 1755460"/>
              <a:gd name="connsiteY64" fmla="*/ 360462 h 1841217"/>
              <a:gd name="connsiteX65" fmla="*/ 1571638 w 1755460"/>
              <a:gd name="connsiteY65" fmla="*/ 479826 h 1841217"/>
              <a:gd name="connsiteX66" fmla="*/ 1586928 w 1755460"/>
              <a:gd name="connsiteY66" fmla="*/ 258634 h 1841217"/>
              <a:gd name="connsiteX67" fmla="*/ 1518899 w 1755460"/>
              <a:gd name="connsiteY67" fmla="*/ 20789 h 1841217"/>
              <a:gd name="connsiteX68" fmla="*/ 1513121 w 1755460"/>
              <a:gd name="connsiteY68" fmla="*/ 333290 h 1841217"/>
              <a:gd name="connsiteX69" fmla="*/ 1281135 w 1755460"/>
              <a:gd name="connsiteY69" fmla="*/ 0 h 184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55460" h="1841217">
                <a:moveTo>
                  <a:pt x="1281135" y="0"/>
                </a:moveTo>
                <a:cubicBezTo>
                  <a:pt x="1222898" y="33391"/>
                  <a:pt x="1376023" y="160623"/>
                  <a:pt x="1401703" y="229140"/>
                </a:cubicBezTo>
                <a:cubicBezTo>
                  <a:pt x="1427382" y="297657"/>
                  <a:pt x="1460733" y="392391"/>
                  <a:pt x="1435217" y="411103"/>
                </a:cubicBezTo>
                <a:cubicBezTo>
                  <a:pt x="1418452" y="436785"/>
                  <a:pt x="1327788" y="422375"/>
                  <a:pt x="1270861" y="412112"/>
                </a:cubicBezTo>
                <a:cubicBezTo>
                  <a:pt x="1196430" y="392521"/>
                  <a:pt x="1138749" y="266271"/>
                  <a:pt x="1093650" y="349523"/>
                </a:cubicBezTo>
                <a:cubicBezTo>
                  <a:pt x="1074022" y="375698"/>
                  <a:pt x="1209741" y="497139"/>
                  <a:pt x="1391373" y="514275"/>
                </a:cubicBezTo>
                <a:cubicBezTo>
                  <a:pt x="1433994" y="513867"/>
                  <a:pt x="1474814" y="594893"/>
                  <a:pt x="1445255" y="634941"/>
                </a:cubicBezTo>
                <a:cubicBezTo>
                  <a:pt x="1401097" y="755303"/>
                  <a:pt x="1228239" y="881142"/>
                  <a:pt x="1126470" y="988795"/>
                </a:cubicBezTo>
                <a:cubicBezTo>
                  <a:pt x="965712" y="791247"/>
                  <a:pt x="1026280" y="652821"/>
                  <a:pt x="982615" y="665160"/>
                </a:cubicBezTo>
                <a:cubicBezTo>
                  <a:pt x="940688" y="659563"/>
                  <a:pt x="960411" y="773379"/>
                  <a:pt x="968461" y="869891"/>
                </a:cubicBezTo>
                <a:cubicBezTo>
                  <a:pt x="979866" y="926124"/>
                  <a:pt x="1071801" y="1006946"/>
                  <a:pt x="1067625" y="1068353"/>
                </a:cubicBezTo>
                <a:cubicBezTo>
                  <a:pt x="1057839" y="1125600"/>
                  <a:pt x="1041813" y="1148920"/>
                  <a:pt x="1025604" y="1176578"/>
                </a:cubicBezTo>
                <a:lnTo>
                  <a:pt x="1014937" y="1196870"/>
                </a:lnTo>
                <a:lnTo>
                  <a:pt x="993719" y="1203497"/>
                </a:lnTo>
                <a:cubicBezTo>
                  <a:pt x="974113" y="1216678"/>
                  <a:pt x="961776" y="1243407"/>
                  <a:pt x="938865" y="1241057"/>
                </a:cubicBezTo>
                <a:lnTo>
                  <a:pt x="866019" y="1243407"/>
                </a:lnTo>
                <a:lnTo>
                  <a:pt x="865824" y="1268227"/>
                </a:lnTo>
                <a:lnTo>
                  <a:pt x="865629" y="1243407"/>
                </a:lnTo>
                <a:lnTo>
                  <a:pt x="792783" y="1241057"/>
                </a:lnTo>
                <a:cubicBezTo>
                  <a:pt x="777509" y="1242624"/>
                  <a:pt x="766935" y="1231266"/>
                  <a:pt x="755773" y="1219615"/>
                </a:cubicBezTo>
                <a:lnTo>
                  <a:pt x="743350" y="1208394"/>
                </a:lnTo>
                <a:lnTo>
                  <a:pt x="745901" y="1207100"/>
                </a:lnTo>
                <a:cubicBezTo>
                  <a:pt x="725026" y="1160696"/>
                  <a:pt x="700883" y="1144682"/>
                  <a:pt x="687836" y="1068353"/>
                </a:cubicBezTo>
                <a:cubicBezTo>
                  <a:pt x="683660" y="1006946"/>
                  <a:pt x="775594" y="926124"/>
                  <a:pt x="787000" y="869891"/>
                </a:cubicBezTo>
                <a:cubicBezTo>
                  <a:pt x="795050" y="773379"/>
                  <a:pt x="814773" y="659563"/>
                  <a:pt x="772846" y="665160"/>
                </a:cubicBezTo>
                <a:cubicBezTo>
                  <a:pt x="729180" y="652821"/>
                  <a:pt x="789749" y="791247"/>
                  <a:pt x="628991" y="988795"/>
                </a:cubicBezTo>
                <a:cubicBezTo>
                  <a:pt x="527223" y="881142"/>
                  <a:pt x="354364" y="755303"/>
                  <a:pt x="310206" y="634941"/>
                </a:cubicBezTo>
                <a:cubicBezTo>
                  <a:pt x="280647" y="594893"/>
                  <a:pt x="321467" y="513867"/>
                  <a:pt x="364087" y="514275"/>
                </a:cubicBezTo>
                <a:cubicBezTo>
                  <a:pt x="545720" y="497139"/>
                  <a:pt x="681438" y="375698"/>
                  <a:pt x="661811" y="349523"/>
                </a:cubicBezTo>
                <a:cubicBezTo>
                  <a:pt x="616712" y="266271"/>
                  <a:pt x="559031" y="392521"/>
                  <a:pt x="484600" y="412112"/>
                </a:cubicBezTo>
                <a:cubicBezTo>
                  <a:pt x="427673" y="422375"/>
                  <a:pt x="337009" y="436785"/>
                  <a:pt x="320244" y="411103"/>
                </a:cubicBezTo>
                <a:cubicBezTo>
                  <a:pt x="294728" y="392391"/>
                  <a:pt x="328078" y="297657"/>
                  <a:pt x="353759" y="229140"/>
                </a:cubicBezTo>
                <a:cubicBezTo>
                  <a:pt x="379438" y="160623"/>
                  <a:pt x="532563" y="33391"/>
                  <a:pt x="474326" y="0"/>
                </a:cubicBezTo>
                <a:cubicBezTo>
                  <a:pt x="282168" y="33138"/>
                  <a:pt x="262031" y="334615"/>
                  <a:pt x="242340" y="333290"/>
                </a:cubicBezTo>
                <a:cubicBezTo>
                  <a:pt x="204657" y="321573"/>
                  <a:pt x="263669" y="38833"/>
                  <a:pt x="236562" y="20789"/>
                </a:cubicBezTo>
                <a:cubicBezTo>
                  <a:pt x="200925" y="9707"/>
                  <a:pt x="173493" y="181746"/>
                  <a:pt x="168532" y="258634"/>
                </a:cubicBezTo>
                <a:cubicBezTo>
                  <a:pt x="160655" y="331537"/>
                  <a:pt x="204240" y="474482"/>
                  <a:pt x="183822" y="479826"/>
                </a:cubicBezTo>
                <a:cubicBezTo>
                  <a:pt x="156021" y="501818"/>
                  <a:pt x="105833" y="416083"/>
                  <a:pt x="78812" y="360462"/>
                </a:cubicBezTo>
                <a:cubicBezTo>
                  <a:pt x="51792" y="304844"/>
                  <a:pt x="70350" y="158367"/>
                  <a:pt x="24984" y="146439"/>
                </a:cubicBezTo>
                <a:cubicBezTo>
                  <a:pt x="-17044" y="140369"/>
                  <a:pt x="-1532" y="387500"/>
                  <a:pt x="38092" y="459765"/>
                </a:cubicBezTo>
                <a:cubicBezTo>
                  <a:pt x="154562" y="642461"/>
                  <a:pt x="573327" y="1066071"/>
                  <a:pt x="651694" y="1221894"/>
                </a:cubicBezTo>
                <a:lnTo>
                  <a:pt x="655925" y="1232504"/>
                </a:lnTo>
                <a:lnTo>
                  <a:pt x="635269" y="1248402"/>
                </a:lnTo>
                <a:cubicBezTo>
                  <a:pt x="625503" y="1253737"/>
                  <a:pt x="614781" y="1256724"/>
                  <a:pt x="602444" y="1255157"/>
                </a:cubicBezTo>
                <a:cubicBezTo>
                  <a:pt x="546831" y="1262990"/>
                  <a:pt x="547614" y="1219126"/>
                  <a:pt x="506100" y="1217559"/>
                </a:cubicBezTo>
                <a:cubicBezTo>
                  <a:pt x="425422" y="1206593"/>
                  <a:pt x="276599" y="1219126"/>
                  <a:pt x="259366" y="1241057"/>
                </a:cubicBezTo>
                <a:cubicBezTo>
                  <a:pt x="273466" y="1294320"/>
                  <a:pt x="358060" y="1406330"/>
                  <a:pt x="447355" y="1412597"/>
                </a:cubicBezTo>
                <a:cubicBezTo>
                  <a:pt x="538216" y="1403980"/>
                  <a:pt x="553882" y="1338969"/>
                  <a:pt x="607145" y="1344451"/>
                </a:cubicBezTo>
                <a:cubicBezTo>
                  <a:pt x="580513" y="1393798"/>
                  <a:pt x="528033" y="1396148"/>
                  <a:pt x="506100" y="1436096"/>
                </a:cubicBezTo>
                <a:cubicBezTo>
                  <a:pt x="453620" y="1510508"/>
                  <a:pt x="577379" y="1695362"/>
                  <a:pt x="658841" y="1819121"/>
                </a:cubicBezTo>
                <a:lnTo>
                  <a:pt x="664992" y="1841217"/>
                </a:lnTo>
                <a:lnTo>
                  <a:pt x="1066656" y="1841217"/>
                </a:lnTo>
                <a:lnTo>
                  <a:pt x="1072807" y="1819121"/>
                </a:lnTo>
                <a:cubicBezTo>
                  <a:pt x="1154269" y="1695362"/>
                  <a:pt x="1278028" y="1510508"/>
                  <a:pt x="1225547" y="1436096"/>
                </a:cubicBezTo>
                <a:cubicBezTo>
                  <a:pt x="1203615" y="1396148"/>
                  <a:pt x="1151135" y="1393798"/>
                  <a:pt x="1124503" y="1344451"/>
                </a:cubicBezTo>
                <a:cubicBezTo>
                  <a:pt x="1177766" y="1338969"/>
                  <a:pt x="1193432" y="1403980"/>
                  <a:pt x="1284293" y="1412597"/>
                </a:cubicBezTo>
                <a:cubicBezTo>
                  <a:pt x="1373588" y="1406330"/>
                  <a:pt x="1458182" y="1294320"/>
                  <a:pt x="1472281" y="1241057"/>
                </a:cubicBezTo>
                <a:cubicBezTo>
                  <a:pt x="1455049" y="1219126"/>
                  <a:pt x="1306226" y="1206593"/>
                  <a:pt x="1225547" y="1217559"/>
                </a:cubicBezTo>
                <a:cubicBezTo>
                  <a:pt x="1184033" y="1219126"/>
                  <a:pt x="1184817" y="1262990"/>
                  <a:pt x="1129204" y="1255157"/>
                </a:cubicBezTo>
                <a:cubicBezTo>
                  <a:pt x="1116867" y="1256724"/>
                  <a:pt x="1106146" y="1253737"/>
                  <a:pt x="1096379" y="1248402"/>
                </a:cubicBezTo>
                <a:lnTo>
                  <a:pt x="1093943" y="1246526"/>
                </a:lnTo>
                <a:lnTo>
                  <a:pt x="1103767" y="1221894"/>
                </a:lnTo>
                <a:cubicBezTo>
                  <a:pt x="1182135" y="1066071"/>
                  <a:pt x="1600898" y="642461"/>
                  <a:pt x="1717369" y="459765"/>
                </a:cubicBezTo>
                <a:cubicBezTo>
                  <a:pt x="1756991" y="387500"/>
                  <a:pt x="1772504" y="140369"/>
                  <a:pt x="1730476" y="146439"/>
                </a:cubicBezTo>
                <a:cubicBezTo>
                  <a:pt x="1685110" y="158367"/>
                  <a:pt x="1703668" y="304844"/>
                  <a:pt x="1676648" y="360462"/>
                </a:cubicBezTo>
                <a:cubicBezTo>
                  <a:pt x="1649628" y="416083"/>
                  <a:pt x="1599439" y="501818"/>
                  <a:pt x="1571638" y="479826"/>
                </a:cubicBezTo>
                <a:cubicBezTo>
                  <a:pt x="1551220" y="474482"/>
                  <a:pt x="1594805" y="331537"/>
                  <a:pt x="1586928" y="258634"/>
                </a:cubicBezTo>
                <a:cubicBezTo>
                  <a:pt x="1581968" y="181746"/>
                  <a:pt x="1554535" y="9706"/>
                  <a:pt x="1518899" y="20789"/>
                </a:cubicBezTo>
                <a:cubicBezTo>
                  <a:pt x="1491792" y="38833"/>
                  <a:pt x="1550803" y="321573"/>
                  <a:pt x="1513121" y="333290"/>
                </a:cubicBezTo>
                <a:cubicBezTo>
                  <a:pt x="1493430" y="334615"/>
                  <a:pt x="1473293" y="33138"/>
                  <a:pt x="1281135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: 도형 19">
            <a:extLst>
              <a:ext uri="{FF2B5EF4-FFF2-40B4-BE49-F238E27FC236}">
                <a16:creationId xmlns:a16="http://schemas.microsoft.com/office/drawing/2014/main" id="{CDEAA5F7-F360-48D5-8C7E-613E71016B8C}"/>
              </a:ext>
            </a:extLst>
          </p:cNvPr>
          <p:cNvSpPr/>
          <p:nvPr/>
        </p:nvSpPr>
        <p:spPr>
          <a:xfrm flipH="1">
            <a:off x="7449824" y="3763866"/>
            <a:ext cx="1902204" cy="2486390"/>
          </a:xfrm>
          <a:custGeom>
            <a:avLst/>
            <a:gdLst>
              <a:gd name="connsiteX0" fmla="*/ 1084557 w 1755460"/>
              <a:gd name="connsiteY0" fmla="*/ 1847319 h 2294579"/>
              <a:gd name="connsiteX1" fmla="*/ 1063408 w 1755460"/>
              <a:gd name="connsiteY1" fmla="*/ 2021208 h 2294579"/>
              <a:gd name="connsiteX2" fmla="*/ 894219 w 1755460"/>
              <a:gd name="connsiteY2" fmla="*/ 2173949 h 2294579"/>
              <a:gd name="connsiteX3" fmla="*/ 872685 w 1755460"/>
              <a:gd name="connsiteY3" fmla="*/ 2172513 h 2294579"/>
              <a:gd name="connsiteX4" fmla="*/ 872677 w 1755460"/>
              <a:gd name="connsiteY4" fmla="*/ 2171599 h 2294579"/>
              <a:gd name="connsiteX5" fmla="*/ 865824 w 1755460"/>
              <a:gd name="connsiteY5" fmla="*/ 2172056 h 2294579"/>
              <a:gd name="connsiteX6" fmla="*/ 858971 w 1755460"/>
              <a:gd name="connsiteY6" fmla="*/ 2171599 h 2294579"/>
              <a:gd name="connsiteX7" fmla="*/ 858963 w 1755460"/>
              <a:gd name="connsiteY7" fmla="*/ 2172513 h 2294579"/>
              <a:gd name="connsiteX8" fmla="*/ 837429 w 1755460"/>
              <a:gd name="connsiteY8" fmla="*/ 2173949 h 2294579"/>
              <a:gd name="connsiteX9" fmla="*/ 668240 w 1755460"/>
              <a:gd name="connsiteY9" fmla="*/ 2021208 h 2294579"/>
              <a:gd name="connsiteX10" fmla="*/ 647091 w 1755460"/>
              <a:gd name="connsiteY10" fmla="*/ 1847319 h 2294579"/>
              <a:gd name="connsiteX11" fmla="*/ 506321 w 1755460"/>
              <a:gd name="connsiteY11" fmla="*/ 2258947 h 2294579"/>
              <a:gd name="connsiteX12" fmla="*/ 489626 w 1755460"/>
              <a:gd name="connsiteY12" fmla="*/ 2294579 h 2294579"/>
              <a:gd name="connsiteX13" fmla="*/ 1242022 w 1755460"/>
              <a:gd name="connsiteY13" fmla="*/ 2294579 h 2294579"/>
              <a:gd name="connsiteX14" fmla="*/ 1225327 w 1755460"/>
              <a:gd name="connsiteY14" fmla="*/ 2258947 h 2294579"/>
              <a:gd name="connsiteX15" fmla="*/ 1084557 w 1755460"/>
              <a:gd name="connsiteY15" fmla="*/ 1847319 h 2294579"/>
              <a:gd name="connsiteX16" fmla="*/ 1281135 w 1755460"/>
              <a:gd name="connsiteY16" fmla="*/ 0 h 2294579"/>
              <a:gd name="connsiteX17" fmla="*/ 1401703 w 1755460"/>
              <a:gd name="connsiteY17" fmla="*/ 229140 h 2294579"/>
              <a:gd name="connsiteX18" fmla="*/ 1435217 w 1755460"/>
              <a:gd name="connsiteY18" fmla="*/ 411103 h 2294579"/>
              <a:gd name="connsiteX19" fmla="*/ 1270861 w 1755460"/>
              <a:gd name="connsiteY19" fmla="*/ 412112 h 2294579"/>
              <a:gd name="connsiteX20" fmla="*/ 1093650 w 1755460"/>
              <a:gd name="connsiteY20" fmla="*/ 349523 h 2294579"/>
              <a:gd name="connsiteX21" fmla="*/ 1391373 w 1755460"/>
              <a:gd name="connsiteY21" fmla="*/ 514275 h 2294579"/>
              <a:gd name="connsiteX22" fmla="*/ 1445255 w 1755460"/>
              <a:gd name="connsiteY22" fmla="*/ 634941 h 2294579"/>
              <a:gd name="connsiteX23" fmla="*/ 1126470 w 1755460"/>
              <a:gd name="connsiteY23" fmla="*/ 988795 h 2294579"/>
              <a:gd name="connsiteX24" fmla="*/ 982615 w 1755460"/>
              <a:gd name="connsiteY24" fmla="*/ 665160 h 2294579"/>
              <a:gd name="connsiteX25" fmla="*/ 968461 w 1755460"/>
              <a:gd name="connsiteY25" fmla="*/ 869891 h 2294579"/>
              <a:gd name="connsiteX26" fmla="*/ 1067625 w 1755460"/>
              <a:gd name="connsiteY26" fmla="*/ 1068353 h 2294579"/>
              <a:gd name="connsiteX27" fmla="*/ 1025604 w 1755460"/>
              <a:gd name="connsiteY27" fmla="*/ 1176578 h 2294579"/>
              <a:gd name="connsiteX28" fmla="*/ 1014937 w 1755460"/>
              <a:gd name="connsiteY28" fmla="*/ 1196870 h 2294579"/>
              <a:gd name="connsiteX29" fmla="*/ 993719 w 1755460"/>
              <a:gd name="connsiteY29" fmla="*/ 1203497 h 2294579"/>
              <a:gd name="connsiteX30" fmla="*/ 938865 w 1755460"/>
              <a:gd name="connsiteY30" fmla="*/ 1241057 h 2294579"/>
              <a:gd name="connsiteX31" fmla="*/ 866019 w 1755460"/>
              <a:gd name="connsiteY31" fmla="*/ 1243407 h 2294579"/>
              <a:gd name="connsiteX32" fmla="*/ 865824 w 1755460"/>
              <a:gd name="connsiteY32" fmla="*/ 1268227 h 2294579"/>
              <a:gd name="connsiteX33" fmla="*/ 865629 w 1755460"/>
              <a:gd name="connsiteY33" fmla="*/ 1243407 h 2294579"/>
              <a:gd name="connsiteX34" fmla="*/ 792783 w 1755460"/>
              <a:gd name="connsiteY34" fmla="*/ 1241057 h 2294579"/>
              <a:gd name="connsiteX35" fmla="*/ 755773 w 1755460"/>
              <a:gd name="connsiteY35" fmla="*/ 1219615 h 2294579"/>
              <a:gd name="connsiteX36" fmla="*/ 743350 w 1755460"/>
              <a:gd name="connsiteY36" fmla="*/ 1208394 h 2294579"/>
              <a:gd name="connsiteX37" fmla="*/ 745901 w 1755460"/>
              <a:gd name="connsiteY37" fmla="*/ 1207100 h 2294579"/>
              <a:gd name="connsiteX38" fmla="*/ 687836 w 1755460"/>
              <a:gd name="connsiteY38" fmla="*/ 1068353 h 2294579"/>
              <a:gd name="connsiteX39" fmla="*/ 787000 w 1755460"/>
              <a:gd name="connsiteY39" fmla="*/ 869891 h 2294579"/>
              <a:gd name="connsiteX40" fmla="*/ 772846 w 1755460"/>
              <a:gd name="connsiteY40" fmla="*/ 665160 h 2294579"/>
              <a:gd name="connsiteX41" fmla="*/ 628991 w 1755460"/>
              <a:gd name="connsiteY41" fmla="*/ 988795 h 2294579"/>
              <a:gd name="connsiteX42" fmla="*/ 310206 w 1755460"/>
              <a:gd name="connsiteY42" fmla="*/ 634941 h 2294579"/>
              <a:gd name="connsiteX43" fmla="*/ 364087 w 1755460"/>
              <a:gd name="connsiteY43" fmla="*/ 514275 h 2294579"/>
              <a:gd name="connsiteX44" fmla="*/ 661811 w 1755460"/>
              <a:gd name="connsiteY44" fmla="*/ 349523 h 2294579"/>
              <a:gd name="connsiteX45" fmla="*/ 484600 w 1755460"/>
              <a:gd name="connsiteY45" fmla="*/ 412112 h 2294579"/>
              <a:gd name="connsiteX46" fmla="*/ 320243 w 1755460"/>
              <a:gd name="connsiteY46" fmla="*/ 411103 h 2294579"/>
              <a:gd name="connsiteX47" fmla="*/ 353758 w 1755460"/>
              <a:gd name="connsiteY47" fmla="*/ 229140 h 2294579"/>
              <a:gd name="connsiteX48" fmla="*/ 474326 w 1755460"/>
              <a:gd name="connsiteY48" fmla="*/ 0 h 2294579"/>
              <a:gd name="connsiteX49" fmla="*/ 242339 w 1755460"/>
              <a:gd name="connsiteY49" fmla="*/ 333290 h 2294579"/>
              <a:gd name="connsiteX50" fmla="*/ 236561 w 1755460"/>
              <a:gd name="connsiteY50" fmla="*/ 20789 h 2294579"/>
              <a:gd name="connsiteX51" fmla="*/ 168532 w 1755460"/>
              <a:gd name="connsiteY51" fmla="*/ 258634 h 2294579"/>
              <a:gd name="connsiteX52" fmla="*/ 183822 w 1755460"/>
              <a:gd name="connsiteY52" fmla="*/ 479826 h 2294579"/>
              <a:gd name="connsiteX53" fmla="*/ 78812 w 1755460"/>
              <a:gd name="connsiteY53" fmla="*/ 360462 h 2294579"/>
              <a:gd name="connsiteX54" fmla="*/ 24984 w 1755460"/>
              <a:gd name="connsiteY54" fmla="*/ 146439 h 2294579"/>
              <a:gd name="connsiteX55" fmla="*/ 38091 w 1755460"/>
              <a:gd name="connsiteY55" fmla="*/ 459766 h 2294579"/>
              <a:gd name="connsiteX56" fmla="*/ 651693 w 1755460"/>
              <a:gd name="connsiteY56" fmla="*/ 1221894 h 2294579"/>
              <a:gd name="connsiteX57" fmla="*/ 655925 w 1755460"/>
              <a:gd name="connsiteY57" fmla="*/ 1232504 h 2294579"/>
              <a:gd name="connsiteX58" fmla="*/ 635269 w 1755460"/>
              <a:gd name="connsiteY58" fmla="*/ 1248402 h 2294579"/>
              <a:gd name="connsiteX59" fmla="*/ 602444 w 1755460"/>
              <a:gd name="connsiteY59" fmla="*/ 1255157 h 2294579"/>
              <a:gd name="connsiteX60" fmla="*/ 506100 w 1755460"/>
              <a:gd name="connsiteY60" fmla="*/ 1217559 h 2294579"/>
              <a:gd name="connsiteX61" fmla="*/ 259366 w 1755460"/>
              <a:gd name="connsiteY61" fmla="*/ 1241057 h 2294579"/>
              <a:gd name="connsiteX62" fmla="*/ 447354 w 1755460"/>
              <a:gd name="connsiteY62" fmla="*/ 1412597 h 2294579"/>
              <a:gd name="connsiteX63" fmla="*/ 607144 w 1755460"/>
              <a:gd name="connsiteY63" fmla="*/ 1344451 h 2294579"/>
              <a:gd name="connsiteX64" fmla="*/ 506100 w 1755460"/>
              <a:gd name="connsiteY64" fmla="*/ 1436096 h 2294579"/>
              <a:gd name="connsiteX65" fmla="*/ 658841 w 1755460"/>
              <a:gd name="connsiteY65" fmla="*/ 1819121 h 2294579"/>
              <a:gd name="connsiteX66" fmla="*/ 696439 w 1755460"/>
              <a:gd name="connsiteY66" fmla="*/ 2023559 h 2294579"/>
              <a:gd name="connsiteX67" fmla="*/ 835080 w 1755460"/>
              <a:gd name="connsiteY67" fmla="*/ 2134002 h 2294579"/>
              <a:gd name="connsiteX68" fmla="*/ 858983 w 1755460"/>
              <a:gd name="connsiteY68" fmla="*/ 2136990 h 2294579"/>
              <a:gd name="connsiteX69" fmla="*/ 858970 w 1755460"/>
              <a:gd name="connsiteY69" fmla="*/ 2138701 h 2294579"/>
              <a:gd name="connsiteX70" fmla="*/ 865824 w 1755460"/>
              <a:gd name="connsiteY70" fmla="*/ 2137845 h 2294579"/>
              <a:gd name="connsiteX71" fmla="*/ 872678 w 1755460"/>
              <a:gd name="connsiteY71" fmla="*/ 2138701 h 2294579"/>
              <a:gd name="connsiteX72" fmla="*/ 872664 w 1755460"/>
              <a:gd name="connsiteY72" fmla="*/ 2136990 h 2294579"/>
              <a:gd name="connsiteX73" fmla="*/ 896568 w 1755460"/>
              <a:gd name="connsiteY73" fmla="*/ 2134002 h 2294579"/>
              <a:gd name="connsiteX74" fmla="*/ 1035209 w 1755460"/>
              <a:gd name="connsiteY74" fmla="*/ 2023559 h 2294579"/>
              <a:gd name="connsiteX75" fmla="*/ 1072807 w 1755460"/>
              <a:gd name="connsiteY75" fmla="*/ 1819121 h 2294579"/>
              <a:gd name="connsiteX76" fmla="*/ 1225547 w 1755460"/>
              <a:gd name="connsiteY76" fmla="*/ 1436096 h 2294579"/>
              <a:gd name="connsiteX77" fmla="*/ 1124503 w 1755460"/>
              <a:gd name="connsiteY77" fmla="*/ 1344451 h 2294579"/>
              <a:gd name="connsiteX78" fmla="*/ 1284293 w 1755460"/>
              <a:gd name="connsiteY78" fmla="*/ 1412597 h 2294579"/>
              <a:gd name="connsiteX79" fmla="*/ 1472281 w 1755460"/>
              <a:gd name="connsiteY79" fmla="*/ 1241057 h 2294579"/>
              <a:gd name="connsiteX80" fmla="*/ 1225547 w 1755460"/>
              <a:gd name="connsiteY80" fmla="*/ 1217559 h 2294579"/>
              <a:gd name="connsiteX81" fmla="*/ 1129204 w 1755460"/>
              <a:gd name="connsiteY81" fmla="*/ 1255157 h 2294579"/>
              <a:gd name="connsiteX82" fmla="*/ 1096379 w 1755460"/>
              <a:gd name="connsiteY82" fmla="*/ 1248402 h 2294579"/>
              <a:gd name="connsiteX83" fmla="*/ 1093943 w 1755460"/>
              <a:gd name="connsiteY83" fmla="*/ 1246526 h 2294579"/>
              <a:gd name="connsiteX84" fmla="*/ 1103767 w 1755460"/>
              <a:gd name="connsiteY84" fmla="*/ 1221894 h 2294579"/>
              <a:gd name="connsiteX85" fmla="*/ 1717369 w 1755460"/>
              <a:gd name="connsiteY85" fmla="*/ 459766 h 2294579"/>
              <a:gd name="connsiteX86" fmla="*/ 1730476 w 1755460"/>
              <a:gd name="connsiteY86" fmla="*/ 146439 h 2294579"/>
              <a:gd name="connsiteX87" fmla="*/ 1676648 w 1755460"/>
              <a:gd name="connsiteY87" fmla="*/ 360462 h 2294579"/>
              <a:gd name="connsiteX88" fmla="*/ 1571638 w 1755460"/>
              <a:gd name="connsiteY88" fmla="*/ 479826 h 2294579"/>
              <a:gd name="connsiteX89" fmla="*/ 1586928 w 1755460"/>
              <a:gd name="connsiteY89" fmla="*/ 258634 h 2294579"/>
              <a:gd name="connsiteX90" fmla="*/ 1518899 w 1755460"/>
              <a:gd name="connsiteY90" fmla="*/ 20789 h 2294579"/>
              <a:gd name="connsiteX91" fmla="*/ 1513121 w 1755460"/>
              <a:gd name="connsiteY91" fmla="*/ 333290 h 2294579"/>
              <a:gd name="connsiteX92" fmla="*/ 1281135 w 1755460"/>
              <a:gd name="connsiteY92" fmla="*/ 0 h 229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755460" h="2294579">
                <a:moveTo>
                  <a:pt x="1084557" y="1847319"/>
                </a:moveTo>
                <a:cubicBezTo>
                  <a:pt x="1070458" y="1907632"/>
                  <a:pt x="1070458" y="1963246"/>
                  <a:pt x="1063408" y="2021208"/>
                </a:cubicBezTo>
                <a:lnTo>
                  <a:pt x="894219" y="2173949"/>
                </a:lnTo>
                <a:lnTo>
                  <a:pt x="872685" y="2172513"/>
                </a:lnTo>
                <a:lnTo>
                  <a:pt x="872677" y="2171599"/>
                </a:lnTo>
                <a:lnTo>
                  <a:pt x="865824" y="2172056"/>
                </a:lnTo>
                <a:lnTo>
                  <a:pt x="858971" y="2171599"/>
                </a:lnTo>
                <a:lnTo>
                  <a:pt x="858963" y="2172513"/>
                </a:lnTo>
                <a:lnTo>
                  <a:pt x="837429" y="2173949"/>
                </a:lnTo>
                <a:lnTo>
                  <a:pt x="668240" y="2021208"/>
                </a:lnTo>
                <a:cubicBezTo>
                  <a:pt x="661190" y="1963246"/>
                  <a:pt x="661190" y="1907632"/>
                  <a:pt x="647091" y="1847319"/>
                </a:cubicBezTo>
                <a:cubicBezTo>
                  <a:pt x="604793" y="1989485"/>
                  <a:pt x="563818" y="2123721"/>
                  <a:pt x="506321" y="2258947"/>
                </a:cubicBezTo>
                <a:lnTo>
                  <a:pt x="489626" y="2294579"/>
                </a:lnTo>
                <a:lnTo>
                  <a:pt x="1242022" y="2294579"/>
                </a:lnTo>
                <a:lnTo>
                  <a:pt x="1225327" y="2258947"/>
                </a:lnTo>
                <a:cubicBezTo>
                  <a:pt x="1167829" y="2123721"/>
                  <a:pt x="1126854" y="1989485"/>
                  <a:pt x="1084557" y="1847319"/>
                </a:cubicBezTo>
                <a:close/>
                <a:moveTo>
                  <a:pt x="1281135" y="0"/>
                </a:moveTo>
                <a:cubicBezTo>
                  <a:pt x="1222898" y="33391"/>
                  <a:pt x="1376023" y="160623"/>
                  <a:pt x="1401703" y="229140"/>
                </a:cubicBezTo>
                <a:cubicBezTo>
                  <a:pt x="1427382" y="297657"/>
                  <a:pt x="1460733" y="392391"/>
                  <a:pt x="1435217" y="411103"/>
                </a:cubicBezTo>
                <a:cubicBezTo>
                  <a:pt x="1418452" y="436785"/>
                  <a:pt x="1327788" y="422374"/>
                  <a:pt x="1270861" y="412112"/>
                </a:cubicBezTo>
                <a:cubicBezTo>
                  <a:pt x="1196430" y="392521"/>
                  <a:pt x="1138749" y="266271"/>
                  <a:pt x="1093650" y="349523"/>
                </a:cubicBezTo>
                <a:cubicBezTo>
                  <a:pt x="1074022" y="375698"/>
                  <a:pt x="1209741" y="497139"/>
                  <a:pt x="1391373" y="514275"/>
                </a:cubicBezTo>
                <a:cubicBezTo>
                  <a:pt x="1433994" y="513867"/>
                  <a:pt x="1474814" y="594893"/>
                  <a:pt x="1445255" y="634941"/>
                </a:cubicBezTo>
                <a:cubicBezTo>
                  <a:pt x="1401097" y="755303"/>
                  <a:pt x="1228239" y="881142"/>
                  <a:pt x="1126470" y="988795"/>
                </a:cubicBezTo>
                <a:cubicBezTo>
                  <a:pt x="965712" y="791247"/>
                  <a:pt x="1026280" y="652821"/>
                  <a:pt x="982615" y="665160"/>
                </a:cubicBezTo>
                <a:cubicBezTo>
                  <a:pt x="940688" y="659563"/>
                  <a:pt x="960411" y="773379"/>
                  <a:pt x="968461" y="869891"/>
                </a:cubicBezTo>
                <a:cubicBezTo>
                  <a:pt x="979866" y="926124"/>
                  <a:pt x="1071801" y="1006946"/>
                  <a:pt x="1067625" y="1068353"/>
                </a:cubicBezTo>
                <a:cubicBezTo>
                  <a:pt x="1057839" y="1125600"/>
                  <a:pt x="1041813" y="1148920"/>
                  <a:pt x="1025604" y="1176578"/>
                </a:cubicBezTo>
                <a:lnTo>
                  <a:pt x="1014937" y="1196870"/>
                </a:lnTo>
                <a:lnTo>
                  <a:pt x="993719" y="1203497"/>
                </a:lnTo>
                <a:cubicBezTo>
                  <a:pt x="974113" y="1216678"/>
                  <a:pt x="961776" y="1243407"/>
                  <a:pt x="938865" y="1241057"/>
                </a:cubicBezTo>
                <a:lnTo>
                  <a:pt x="866019" y="1243407"/>
                </a:lnTo>
                <a:lnTo>
                  <a:pt x="865824" y="1268227"/>
                </a:lnTo>
                <a:lnTo>
                  <a:pt x="865629" y="1243407"/>
                </a:lnTo>
                <a:lnTo>
                  <a:pt x="792783" y="1241057"/>
                </a:lnTo>
                <a:cubicBezTo>
                  <a:pt x="777509" y="1242624"/>
                  <a:pt x="766935" y="1231266"/>
                  <a:pt x="755773" y="1219615"/>
                </a:cubicBezTo>
                <a:lnTo>
                  <a:pt x="743350" y="1208394"/>
                </a:lnTo>
                <a:lnTo>
                  <a:pt x="745901" y="1207100"/>
                </a:lnTo>
                <a:cubicBezTo>
                  <a:pt x="725026" y="1160696"/>
                  <a:pt x="700883" y="1144682"/>
                  <a:pt x="687836" y="1068353"/>
                </a:cubicBezTo>
                <a:cubicBezTo>
                  <a:pt x="683660" y="1006946"/>
                  <a:pt x="775594" y="926124"/>
                  <a:pt x="787000" y="869891"/>
                </a:cubicBezTo>
                <a:cubicBezTo>
                  <a:pt x="795050" y="773379"/>
                  <a:pt x="814773" y="659563"/>
                  <a:pt x="772846" y="665160"/>
                </a:cubicBezTo>
                <a:cubicBezTo>
                  <a:pt x="729180" y="652821"/>
                  <a:pt x="789749" y="791247"/>
                  <a:pt x="628991" y="988795"/>
                </a:cubicBezTo>
                <a:cubicBezTo>
                  <a:pt x="527222" y="881142"/>
                  <a:pt x="354363" y="755303"/>
                  <a:pt x="310206" y="634941"/>
                </a:cubicBezTo>
                <a:cubicBezTo>
                  <a:pt x="280647" y="594893"/>
                  <a:pt x="321466" y="513867"/>
                  <a:pt x="364087" y="514275"/>
                </a:cubicBezTo>
                <a:cubicBezTo>
                  <a:pt x="545720" y="497139"/>
                  <a:pt x="681438" y="375698"/>
                  <a:pt x="661811" y="349523"/>
                </a:cubicBezTo>
                <a:cubicBezTo>
                  <a:pt x="616712" y="266271"/>
                  <a:pt x="559031" y="392521"/>
                  <a:pt x="484600" y="412112"/>
                </a:cubicBezTo>
                <a:cubicBezTo>
                  <a:pt x="427673" y="422375"/>
                  <a:pt x="337009" y="436785"/>
                  <a:pt x="320243" y="411103"/>
                </a:cubicBezTo>
                <a:cubicBezTo>
                  <a:pt x="294728" y="392391"/>
                  <a:pt x="328078" y="297657"/>
                  <a:pt x="353758" y="229140"/>
                </a:cubicBezTo>
                <a:cubicBezTo>
                  <a:pt x="379438" y="160623"/>
                  <a:pt x="532562" y="33391"/>
                  <a:pt x="474326" y="0"/>
                </a:cubicBezTo>
                <a:cubicBezTo>
                  <a:pt x="282167" y="33138"/>
                  <a:pt x="262031" y="334615"/>
                  <a:pt x="242339" y="333290"/>
                </a:cubicBezTo>
                <a:cubicBezTo>
                  <a:pt x="204657" y="321573"/>
                  <a:pt x="263669" y="38833"/>
                  <a:pt x="236561" y="20789"/>
                </a:cubicBezTo>
                <a:cubicBezTo>
                  <a:pt x="200925" y="9706"/>
                  <a:pt x="173492" y="181746"/>
                  <a:pt x="168532" y="258634"/>
                </a:cubicBezTo>
                <a:cubicBezTo>
                  <a:pt x="160655" y="331537"/>
                  <a:pt x="204240" y="474483"/>
                  <a:pt x="183822" y="479826"/>
                </a:cubicBezTo>
                <a:cubicBezTo>
                  <a:pt x="156021" y="501818"/>
                  <a:pt x="105832" y="416083"/>
                  <a:pt x="78812" y="360462"/>
                </a:cubicBezTo>
                <a:cubicBezTo>
                  <a:pt x="51792" y="304844"/>
                  <a:pt x="70350" y="158367"/>
                  <a:pt x="24984" y="146439"/>
                </a:cubicBezTo>
                <a:cubicBezTo>
                  <a:pt x="-17044" y="140369"/>
                  <a:pt x="-1531" y="387500"/>
                  <a:pt x="38091" y="459766"/>
                </a:cubicBezTo>
                <a:cubicBezTo>
                  <a:pt x="154562" y="642461"/>
                  <a:pt x="573326" y="1066071"/>
                  <a:pt x="651693" y="1221894"/>
                </a:cubicBezTo>
                <a:lnTo>
                  <a:pt x="655925" y="1232504"/>
                </a:lnTo>
                <a:lnTo>
                  <a:pt x="635269" y="1248402"/>
                </a:lnTo>
                <a:cubicBezTo>
                  <a:pt x="625503" y="1253737"/>
                  <a:pt x="614781" y="1256724"/>
                  <a:pt x="602444" y="1255157"/>
                </a:cubicBezTo>
                <a:cubicBezTo>
                  <a:pt x="546831" y="1262990"/>
                  <a:pt x="547614" y="1219126"/>
                  <a:pt x="506100" y="1217559"/>
                </a:cubicBezTo>
                <a:cubicBezTo>
                  <a:pt x="425422" y="1206593"/>
                  <a:pt x="276599" y="1219126"/>
                  <a:pt x="259366" y="1241057"/>
                </a:cubicBezTo>
                <a:cubicBezTo>
                  <a:pt x="273466" y="1294320"/>
                  <a:pt x="358060" y="1406330"/>
                  <a:pt x="447354" y="1412597"/>
                </a:cubicBezTo>
                <a:cubicBezTo>
                  <a:pt x="538216" y="1403980"/>
                  <a:pt x="553881" y="1338969"/>
                  <a:pt x="607144" y="1344451"/>
                </a:cubicBezTo>
                <a:cubicBezTo>
                  <a:pt x="580513" y="1393798"/>
                  <a:pt x="528032" y="1396148"/>
                  <a:pt x="506100" y="1436096"/>
                </a:cubicBezTo>
                <a:cubicBezTo>
                  <a:pt x="453620" y="1510508"/>
                  <a:pt x="577379" y="1695362"/>
                  <a:pt x="658841" y="1819121"/>
                </a:cubicBezTo>
                <a:cubicBezTo>
                  <a:pt x="684690" y="1870818"/>
                  <a:pt x="677640" y="2002410"/>
                  <a:pt x="696439" y="2023559"/>
                </a:cubicBezTo>
                <a:lnTo>
                  <a:pt x="835080" y="2134002"/>
                </a:lnTo>
                <a:lnTo>
                  <a:pt x="858983" y="2136990"/>
                </a:lnTo>
                <a:lnTo>
                  <a:pt x="858970" y="2138701"/>
                </a:lnTo>
                <a:lnTo>
                  <a:pt x="865824" y="2137845"/>
                </a:lnTo>
                <a:lnTo>
                  <a:pt x="872678" y="2138701"/>
                </a:lnTo>
                <a:lnTo>
                  <a:pt x="872664" y="2136990"/>
                </a:lnTo>
                <a:lnTo>
                  <a:pt x="896568" y="2134002"/>
                </a:lnTo>
                <a:lnTo>
                  <a:pt x="1035209" y="2023559"/>
                </a:lnTo>
                <a:cubicBezTo>
                  <a:pt x="1054008" y="2002410"/>
                  <a:pt x="1046958" y="1870818"/>
                  <a:pt x="1072807" y="1819121"/>
                </a:cubicBezTo>
                <a:cubicBezTo>
                  <a:pt x="1154269" y="1695362"/>
                  <a:pt x="1278028" y="1510508"/>
                  <a:pt x="1225547" y="1436096"/>
                </a:cubicBezTo>
                <a:cubicBezTo>
                  <a:pt x="1203615" y="1396148"/>
                  <a:pt x="1151135" y="1393798"/>
                  <a:pt x="1124503" y="1344451"/>
                </a:cubicBezTo>
                <a:cubicBezTo>
                  <a:pt x="1177766" y="1338969"/>
                  <a:pt x="1193432" y="1403980"/>
                  <a:pt x="1284293" y="1412597"/>
                </a:cubicBezTo>
                <a:cubicBezTo>
                  <a:pt x="1373588" y="1406330"/>
                  <a:pt x="1458182" y="1294320"/>
                  <a:pt x="1472281" y="1241057"/>
                </a:cubicBezTo>
                <a:cubicBezTo>
                  <a:pt x="1455049" y="1219126"/>
                  <a:pt x="1306226" y="1206593"/>
                  <a:pt x="1225547" y="1217559"/>
                </a:cubicBezTo>
                <a:cubicBezTo>
                  <a:pt x="1184033" y="1219126"/>
                  <a:pt x="1184817" y="1262990"/>
                  <a:pt x="1129204" y="1255157"/>
                </a:cubicBezTo>
                <a:cubicBezTo>
                  <a:pt x="1116867" y="1256724"/>
                  <a:pt x="1106146" y="1253737"/>
                  <a:pt x="1096379" y="1248402"/>
                </a:cubicBezTo>
                <a:lnTo>
                  <a:pt x="1093943" y="1246526"/>
                </a:lnTo>
                <a:lnTo>
                  <a:pt x="1103767" y="1221894"/>
                </a:lnTo>
                <a:cubicBezTo>
                  <a:pt x="1182135" y="1066071"/>
                  <a:pt x="1600898" y="642461"/>
                  <a:pt x="1717369" y="459766"/>
                </a:cubicBezTo>
                <a:cubicBezTo>
                  <a:pt x="1756991" y="387500"/>
                  <a:pt x="1772504" y="140369"/>
                  <a:pt x="1730476" y="146439"/>
                </a:cubicBezTo>
                <a:cubicBezTo>
                  <a:pt x="1685110" y="158367"/>
                  <a:pt x="1703668" y="304844"/>
                  <a:pt x="1676648" y="360462"/>
                </a:cubicBezTo>
                <a:cubicBezTo>
                  <a:pt x="1649628" y="416083"/>
                  <a:pt x="1599439" y="501818"/>
                  <a:pt x="1571638" y="479826"/>
                </a:cubicBezTo>
                <a:cubicBezTo>
                  <a:pt x="1551220" y="474483"/>
                  <a:pt x="1594805" y="331537"/>
                  <a:pt x="1586928" y="258634"/>
                </a:cubicBezTo>
                <a:cubicBezTo>
                  <a:pt x="1581968" y="181746"/>
                  <a:pt x="1554535" y="9706"/>
                  <a:pt x="1518899" y="20789"/>
                </a:cubicBezTo>
                <a:cubicBezTo>
                  <a:pt x="1491792" y="38833"/>
                  <a:pt x="1550803" y="321573"/>
                  <a:pt x="1513121" y="333290"/>
                </a:cubicBezTo>
                <a:cubicBezTo>
                  <a:pt x="1493430" y="334615"/>
                  <a:pt x="1473293" y="33138"/>
                  <a:pt x="1281135" y="0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: 도형 10">
            <a:extLst>
              <a:ext uri="{FF2B5EF4-FFF2-40B4-BE49-F238E27FC236}">
                <a16:creationId xmlns:a16="http://schemas.microsoft.com/office/drawing/2014/main" id="{C8754312-B590-42EE-9C2A-4D4276CCC1D8}"/>
              </a:ext>
            </a:extLst>
          </p:cNvPr>
          <p:cNvSpPr/>
          <p:nvPr/>
        </p:nvSpPr>
        <p:spPr>
          <a:xfrm flipH="1">
            <a:off x="9754752" y="3293657"/>
            <a:ext cx="1902204" cy="2956599"/>
          </a:xfrm>
          <a:custGeom>
            <a:avLst/>
            <a:gdLst>
              <a:gd name="connsiteX0" fmla="*/ 1681411 w 2721527"/>
              <a:gd name="connsiteY0" fmla="*/ 2863938 h 4230073"/>
              <a:gd name="connsiteX1" fmla="*/ 1648624 w 2721527"/>
              <a:gd name="connsiteY1" fmla="*/ 3133522 h 4230073"/>
              <a:gd name="connsiteX2" fmla="*/ 1386326 w 2721527"/>
              <a:gd name="connsiteY2" fmla="*/ 3370319 h 4230073"/>
              <a:gd name="connsiteX3" fmla="*/ 1352942 w 2721527"/>
              <a:gd name="connsiteY3" fmla="*/ 3368093 h 4230073"/>
              <a:gd name="connsiteX4" fmla="*/ 1352930 w 2721527"/>
              <a:gd name="connsiteY4" fmla="*/ 3366675 h 4230073"/>
              <a:gd name="connsiteX5" fmla="*/ 1342305 w 2721527"/>
              <a:gd name="connsiteY5" fmla="*/ 3367384 h 4230073"/>
              <a:gd name="connsiteX6" fmla="*/ 1331680 w 2721527"/>
              <a:gd name="connsiteY6" fmla="*/ 3366675 h 4230073"/>
              <a:gd name="connsiteX7" fmla="*/ 1331668 w 2721527"/>
              <a:gd name="connsiteY7" fmla="*/ 3368093 h 4230073"/>
              <a:gd name="connsiteX8" fmla="*/ 1298284 w 2721527"/>
              <a:gd name="connsiteY8" fmla="*/ 3370319 h 4230073"/>
              <a:gd name="connsiteX9" fmla="*/ 1035986 w 2721527"/>
              <a:gd name="connsiteY9" fmla="*/ 3133522 h 4230073"/>
              <a:gd name="connsiteX10" fmla="*/ 1003199 w 2721527"/>
              <a:gd name="connsiteY10" fmla="*/ 2863938 h 4230073"/>
              <a:gd name="connsiteX11" fmla="*/ 686256 w 2721527"/>
              <a:gd name="connsiteY11" fmla="*/ 3712763 h 4230073"/>
              <a:gd name="connsiteX12" fmla="*/ 686256 w 2721527"/>
              <a:gd name="connsiteY12" fmla="*/ 3723692 h 4230073"/>
              <a:gd name="connsiteX13" fmla="*/ 1324619 w 2721527"/>
              <a:gd name="connsiteY13" fmla="*/ 4203328 h 4230073"/>
              <a:gd name="connsiteX14" fmla="*/ 1324394 w 2721527"/>
              <a:gd name="connsiteY14" fmla="*/ 4230073 h 4230073"/>
              <a:gd name="connsiteX15" fmla="*/ 1342305 w 2721527"/>
              <a:gd name="connsiteY15" fmla="*/ 4216616 h 4230073"/>
              <a:gd name="connsiteX16" fmla="*/ 1360216 w 2721527"/>
              <a:gd name="connsiteY16" fmla="*/ 4230073 h 4230073"/>
              <a:gd name="connsiteX17" fmla="*/ 1359991 w 2721527"/>
              <a:gd name="connsiteY17" fmla="*/ 4203328 h 4230073"/>
              <a:gd name="connsiteX18" fmla="*/ 1998354 w 2721527"/>
              <a:gd name="connsiteY18" fmla="*/ 3723692 h 4230073"/>
              <a:gd name="connsiteX19" fmla="*/ 1998354 w 2721527"/>
              <a:gd name="connsiteY19" fmla="*/ 3712763 h 4230073"/>
              <a:gd name="connsiteX20" fmla="*/ 1681411 w 2721527"/>
              <a:gd name="connsiteY20" fmla="*/ 2863938 h 4230073"/>
              <a:gd name="connsiteX21" fmla="*/ 1986170 w 2721527"/>
              <a:gd name="connsiteY21" fmla="*/ 0 h 4230073"/>
              <a:gd name="connsiteX22" fmla="*/ 2173089 w 2721527"/>
              <a:gd name="connsiteY22" fmla="*/ 355240 h 4230073"/>
              <a:gd name="connsiteX23" fmla="*/ 2225047 w 2721527"/>
              <a:gd name="connsiteY23" fmla="*/ 637341 h 4230073"/>
              <a:gd name="connsiteX24" fmla="*/ 1970243 w 2721527"/>
              <a:gd name="connsiteY24" fmla="*/ 638906 h 4230073"/>
              <a:gd name="connsiteX25" fmla="*/ 1695508 w 2721527"/>
              <a:gd name="connsiteY25" fmla="*/ 541873 h 4230073"/>
              <a:gd name="connsiteX26" fmla="*/ 2157075 w 2721527"/>
              <a:gd name="connsiteY26" fmla="*/ 797291 h 4230073"/>
              <a:gd name="connsiteX27" fmla="*/ 2240609 w 2721527"/>
              <a:gd name="connsiteY27" fmla="*/ 984363 h 4230073"/>
              <a:gd name="connsiteX28" fmla="*/ 1746390 w 2721527"/>
              <a:gd name="connsiteY28" fmla="*/ 1532950 h 4230073"/>
              <a:gd name="connsiteX29" fmla="*/ 1523369 w 2721527"/>
              <a:gd name="connsiteY29" fmla="*/ 1031212 h 4230073"/>
              <a:gd name="connsiteX30" fmla="*/ 1501425 w 2721527"/>
              <a:gd name="connsiteY30" fmla="*/ 1348610 h 4230073"/>
              <a:gd name="connsiteX31" fmla="*/ 1655161 w 2721527"/>
              <a:gd name="connsiteY31" fmla="*/ 1656290 h 4230073"/>
              <a:gd name="connsiteX32" fmla="*/ 1590016 w 2721527"/>
              <a:gd name="connsiteY32" fmla="*/ 1824073 h 4230073"/>
              <a:gd name="connsiteX33" fmla="*/ 1573478 w 2721527"/>
              <a:gd name="connsiteY33" fmla="*/ 1855533 h 4230073"/>
              <a:gd name="connsiteX34" fmla="*/ 1540584 w 2721527"/>
              <a:gd name="connsiteY34" fmla="*/ 1865806 h 4230073"/>
              <a:gd name="connsiteX35" fmla="*/ 1455542 w 2721527"/>
              <a:gd name="connsiteY35" fmla="*/ 1924037 h 4230073"/>
              <a:gd name="connsiteX36" fmla="*/ 1342608 w 2721527"/>
              <a:gd name="connsiteY36" fmla="*/ 1927680 h 4230073"/>
              <a:gd name="connsiteX37" fmla="*/ 1342305 w 2721527"/>
              <a:gd name="connsiteY37" fmla="*/ 1966159 h 4230073"/>
              <a:gd name="connsiteX38" fmla="*/ 1342002 w 2721527"/>
              <a:gd name="connsiteY38" fmla="*/ 1927680 h 4230073"/>
              <a:gd name="connsiteX39" fmla="*/ 1229068 w 2721527"/>
              <a:gd name="connsiteY39" fmla="*/ 1924037 h 4230073"/>
              <a:gd name="connsiteX40" fmla="*/ 1171690 w 2721527"/>
              <a:gd name="connsiteY40" fmla="*/ 1890795 h 4230073"/>
              <a:gd name="connsiteX41" fmla="*/ 1152431 w 2721527"/>
              <a:gd name="connsiteY41" fmla="*/ 1873399 h 4230073"/>
              <a:gd name="connsiteX42" fmla="*/ 1156386 w 2721527"/>
              <a:gd name="connsiteY42" fmla="*/ 1871393 h 4230073"/>
              <a:gd name="connsiteX43" fmla="*/ 1066367 w 2721527"/>
              <a:gd name="connsiteY43" fmla="*/ 1656290 h 4230073"/>
              <a:gd name="connsiteX44" fmla="*/ 1220102 w 2721527"/>
              <a:gd name="connsiteY44" fmla="*/ 1348610 h 4230073"/>
              <a:gd name="connsiteX45" fmla="*/ 1198159 w 2721527"/>
              <a:gd name="connsiteY45" fmla="*/ 1031212 h 4230073"/>
              <a:gd name="connsiteX46" fmla="*/ 975138 w 2721527"/>
              <a:gd name="connsiteY46" fmla="*/ 1532950 h 4230073"/>
              <a:gd name="connsiteX47" fmla="*/ 480919 w 2721527"/>
              <a:gd name="connsiteY47" fmla="*/ 984363 h 4230073"/>
              <a:gd name="connsiteX48" fmla="*/ 564452 w 2721527"/>
              <a:gd name="connsiteY48" fmla="*/ 797291 h 4230073"/>
              <a:gd name="connsiteX49" fmla="*/ 1026020 w 2721527"/>
              <a:gd name="connsiteY49" fmla="*/ 541873 h 4230073"/>
              <a:gd name="connsiteX50" fmla="*/ 751285 w 2721527"/>
              <a:gd name="connsiteY50" fmla="*/ 638906 h 4230073"/>
              <a:gd name="connsiteX51" fmla="*/ 496480 w 2721527"/>
              <a:gd name="connsiteY51" fmla="*/ 637341 h 4230073"/>
              <a:gd name="connsiteX52" fmla="*/ 548439 w 2721527"/>
              <a:gd name="connsiteY52" fmla="*/ 355240 h 4230073"/>
              <a:gd name="connsiteX53" fmla="*/ 735357 w 2721527"/>
              <a:gd name="connsiteY53" fmla="*/ 0 h 4230073"/>
              <a:gd name="connsiteX54" fmla="*/ 375704 w 2721527"/>
              <a:gd name="connsiteY54" fmla="*/ 516706 h 4230073"/>
              <a:gd name="connsiteX55" fmla="*/ 366746 w 2721527"/>
              <a:gd name="connsiteY55" fmla="*/ 32229 h 4230073"/>
              <a:gd name="connsiteX56" fmla="*/ 261279 w 2721527"/>
              <a:gd name="connsiteY56" fmla="*/ 400965 h 4230073"/>
              <a:gd name="connsiteX57" fmla="*/ 284983 w 2721527"/>
              <a:gd name="connsiteY57" fmla="*/ 743885 h 4230073"/>
              <a:gd name="connsiteX58" fmla="*/ 122184 w 2721527"/>
              <a:gd name="connsiteY58" fmla="*/ 558832 h 4230073"/>
              <a:gd name="connsiteX59" fmla="*/ 38733 w 2721527"/>
              <a:gd name="connsiteY59" fmla="*/ 227027 h 4230073"/>
              <a:gd name="connsiteX60" fmla="*/ 59054 w 2721527"/>
              <a:gd name="connsiteY60" fmla="*/ 712784 h 4230073"/>
              <a:gd name="connsiteX61" fmla="*/ 1010334 w 2721527"/>
              <a:gd name="connsiteY61" fmla="*/ 1894328 h 4230073"/>
              <a:gd name="connsiteX62" fmla="*/ 1016894 w 2721527"/>
              <a:gd name="connsiteY62" fmla="*/ 1910776 h 4230073"/>
              <a:gd name="connsiteX63" fmla="*/ 984871 w 2721527"/>
              <a:gd name="connsiteY63" fmla="*/ 1935423 h 4230073"/>
              <a:gd name="connsiteX64" fmla="*/ 933982 w 2721527"/>
              <a:gd name="connsiteY64" fmla="*/ 1945896 h 4230073"/>
              <a:gd name="connsiteX65" fmla="*/ 784618 w 2721527"/>
              <a:gd name="connsiteY65" fmla="*/ 1887607 h 4230073"/>
              <a:gd name="connsiteX66" fmla="*/ 402101 w 2721527"/>
              <a:gd name="connsiteY66" fmla="*/ 1924037 h 4230073"/>
              <a:gd name="connsiteX67" fmla="*/ 693543 w 2721527"/>
              <a:gd name="connsiteY67" fmla="*/ 2189978 h 4230073"/>
              <a:gd name="connsiteX68" fmla="*/ 941269 w 2721527"/>
              <a:gd name="connsiteY68" fmla="*/ 2084331 h 4230073"/>
              <a:gd name="connsiteX69" fmla="*/ 784618 w 2721527"/>
              <a:gd name="connsiteY69" fmla="*/ 2226409 h 4230073"/>
              <a:gd name="connsiteX70" fmla="*/ 1021415 w 2721527"/>
              <a:gd name="connsiteY70" fmla="*/ 2820222 h 4230073"/>
              <a:gd name="connsiteX71" fmla="*/ 1079704 w 2721527"/>
              <a:gd name="connsiteY71" fmla="*/ 3137166 h 4230073"/>
              <a:gd name="connsiteX72" fmla="*/ 1294642 w 2721527"/>
              <a:gd name="connsiteY72" fmla="*/ 3308388 h 4230073"/>
              <a:gd name="connsiteX73" fmla="*/ 1331700 w 2721527"/>
              <a:gd name="connsiteY73" fmla="*/ 3313020 h 4230073"/>
              <a:gd name="connsiteX74" fmla="*/ 1331679 w 2721527"/>
              <a:gd name="connsiteY74" fmla="*/ 3315674 h 4230073"/>
              <a:gd name="connsiteX75" fmla="*/ 1342305 w 2721527"/>
              <a:gd name="connsiteY75" fmla="*/ 3314346 h 4230073"/>
              <a:gd name="connsiteX76" fmla="*/ 1352931 w 2721527"/>
              <a:gd name="connsiteY76" fmla="*/ 3315674 h 4230073"/>
              <a:gd name="connsiteX77" fmla="*/ 1352910 w 2721527"/>
              <a:gd name="connsiteY77" fmla="*/ 3313020 h 4230073"/>
              <a:gd name="connsiteX78" fmla="*/ 1389968 w 2721527"/>
              <a:gd name="connsiteY78" fmla="*/ 3308388 h 4230073"/>
              <a:gd name="connsiteX79" fmla="*/ 1604906 w 2721527"/>
              <a:gd name="connsiteY79" fmla="*/ 3137166 h 4230073"/>
              <a:gd name="connsiteX80" fmla="*/ 1663195 w 2721527"/>
              <a:gd name="connsiteY80" fmla="*/ 2820222 h 4230073"/>
              <a:gd name="connsiteX81" fmla="*/ 1899992 w 2721527"/>
              <a:gd name="connsiteY81" fmla="*/ 2226409 h 4230073"/>
              <a:gd name="connsiteX82" fmla="*/ 1743341 w 2721527"/>
              <a:gd name="connsiteY82" fmla="*/ 2084331 h 4230073"/>
              <a:gd name="connsiteX83" fmla="*/ 1991067 w 2721527"/>
              <a:gd name="connsiteY83" fmla="*/ 2189978 h 4230073"/>
              <a:gd name="connsiteX84" fmla="*/ 2282509 w 2721527"/>
              <a:gd name="connsiteY84" fmla="*/ 1924037 h 4230073"/>
              <a:gd name="connsiteX85" fmla="*/ 1899992 w 2721527"/>
              <a:gd name="connsiteY85" fmla="*/ 1887607 h 4230073"/>
              <a:gd name="connsiteX86" fmla="*/ 1750628 w 2721527"/>
              <a:gd name="connsiteY86" fmla="*/ 1945896 h 4230073"/>
              <a:gd name="connsiteX87" fmla="*/ 1699739 w 2721527"/>
              <a:gd name="connsiteY87" fmla="*/ 1935423 h 4230073"/>
              <a:gd name="connsiteX88" fmla="*/ 1695963 w 2721527"/>
              <a:gd name="connsiteY88" fmla="*/ 1932516 h 4230073"/>
              <a:gd name="connsiteX89" fmla="*/ 1711193 w 2721527"/>
              <a:gd name="connsiteY89" fmla="*/ 1894328 h 4230073"/>
              <a:gd name="connsiteX90" fmla="*/ 2662473 w 2721527"/>
              <a:gd name="connsiteY90" fmla="*/ 712784 h 4230073"/>
              <a:gd name="connsiteX91" fmla="*/ 2682794 w 2721527"/>
              <a:gd name="connsiteY91" fmla="*/ 227027 h 4230073"/>
              <a:gd name="connsiteX92" fmla="*/ 2599343 w 2721527"/>
              <a:gd name="connsiteY92" fmla="*/ 558832 h 4230073"/>
              <a:gd name="connsiteX93" fmla="*/ 2436544 w 2721527"/>
              <a:gd name="connsiteY93" fmla="*/ 743885 h 4230073"/>
              <a:gd name="connsiteX94" fmla="*/ 2460248 w 2721527"/>
              <a:gd name="connsiteY94" fmla="*/ 400965 h 4230073"/>
              <a:gd name="connsiteX95" fmla="*/ 2354781 w 2721527"/>
              <a:gd name="connsiteY95" fmla="*/ 32229 h 4230073"/>
              <a:gd name="connsiteX96" fmla="*/ 2345823 w 2721527"/>
              <a:gd name="connsiteY96" fmla="*/ 516706 h 4230073"/>
              <a:gd name="connsiteX97" fmla="*/ 1986170 w 2721527"/>
              <a:gd name="connsiteY97" fmla="*/ 0 h 4230073"/>
              <a:gd name="connsiteX0" fmla="*/ 1681411 w 2721527"/>
              <a:gd name="connsiteY0" fmla="*/ 2863938 h 4230073"/>
              <a:gd name="connsiteX1" fmla="*/ 1648624 w 2721527"/>
              <a:gd name="connsiteY1" fmla="*/ 3133522 h 4230073"/>
              <a:gd name="connsiteX2" fmla="*/ 1386326 w 2721527"/>
              <a:gd name="connsiteY2" fmla="*/ 3370319 h 4230073"/>
              <a:gd name="connsiteX3" fmla="*/ 1352942 w 2721527"/>
              <a:gd name="connsiteY3" fmla="*/ 3368093 h 4230073"/>
              <a:gd name="connsiteX4" fmla="*/ 1352930 w 2721527"/>
              <a:gd name="connsiteY4" fmla="*/ 3366675 h 4230073"/>
              <a:gd name="connsiteX5" fmla="*/ 1342305 w 2721527"/>
              <a:gd name="connsiteY5" fmla="*/ 3367384 h 4230073"/>
              <a:gd name="connsiteX6" fmla="*/ 1331680 w 2721527"/>
              <a:gd name="connsiteY6" fmla="*/ 3366675 h 4230073"/>
              <a:gd name="connsiteX7" fmla="*/ 1331668 w 2721527"/>
              <a:gd name="connsiteY7" fmla="*/ 3368093 h 4230073"/>
              <a:gd name="connsiteX8" fmla="*/ 1298284 w 2721527"/>
              <a:gd name="connsiteY8" fmla="*/ 3370319 h 4230073"/>
              <a:gd name="connsiteX9" fmla="*/ 1035986 w 2721527"/>
              <a:gd name="connsiteY9" fmla="*/ 3133522 h 4230073"/>
              <a:gd name="connsiteX10" fmla="*/ 1003199 w 2721527"/>
              <a:gd name="connsiteY10" fmla="*/ 2863938 h 4230073"/>
              <a:gd name="connsiteX11" fmla="*/ 686256 w 2721527"/>
              <a:gd name="connsiteY11" fmla="*/ 3712763 h 4230073"/>
              <a:gd name="connsiteX12" fmla="*/ 686256 w 2721527"/>
              <a:gd name="connsiteY12" fmla="*/ 3723692 h 4230073"/>
              <a:gd name="connsiteX13" fmla="*/ 1324619 w 2721527"/>
              <a:gd name="connsiteY13" fmla="*/ 4203328 h 4230073"/>
              <a:gd name="connsiteX14" fmla="*/ 1324394 w 2721527"/>
              <a:gd name="connsiteY14" fmla="*/ 4230073 h 4230073"/>
              <a:gd name="connsiteX15" fmla="*/ 1342305 w 2721527"/>
              <a:gd name="connsiteY15" fmla="*/ 4216616 h 4230073"/>
              <a:gd name="connsiteX16" fmla="*/ 1360216 w 2721527"/>
              <a:gd name="connsiteY16" fmla="*/ 4230073 h 4230073"/>
              <a:gd name="connsiteX17" fmla="*/ 1998354 w 2721527"/>
              <a:gd name="connsiteY17" fmla="*/ 3723692 h 4230073"/>
              <a:gd name="connsiteX18" fmla="*/ 1998354 w 2721527"/>
              <a:gd name="connsiteY18" fmla="*/ 3712763 h 4230073"/>
              <a:gd name="connsiteX19" fmla="*/ 1681411 w 2721527"/>
              <a:gd name="connsiteY19" fmla="*/ 2863938 h 4230073"/>
              <a:gd name="connsiteX20" fmla="*/ 1986170 w 2721527"/>
              <a:gd name="connsiteY20" fmla="*/ 0 h 4230073"/>
              <a:gd name="connsiteX21" fmla="*/ 2173089 w 2721527"/>
              <a:gd name="connsiteY21" fmla="*/ 355240 h 4230073"/>
              <a:gd name="connsiteX22" fmla="*/ 2225047 w 2721527"/>
              <a:gd name="connsiteY22" fmla="*/ 637341 h 4230073"/>
              <a:gd name="connsiteX23" fmla="*/ 1970243 w 2721527"/>
              <a:gd name="connsiteY23" fmla="*/ 638906 h 4230073"/>
              <a:gd name="connsiteX24" fmla="*/ 1695508 w 2721527"/>
              <a:gd name="connsiteY24" fmla="*/ 541873 h 4230073"/>
              <a:gd name="connsiteX25" fmla="*/ 2157075 w 2721527"/>
              <a:gd name="connsiteY25" fmla="*/ 797291 h 4230073"/>
              <a:gd name="connsiteX26" fmla="*/ 2240609 w 2721527"/>
              <a:gd name="connsiteY26" fmla="*/ 984363 h 4230073"/>
              <a:gd name="connsiteX27" fmla="*/ 1746390 w 2721527"/>
              <a:gd name="connsiteY27" fmla="*/ 1532950 h 4230073"/>
              <a:gd name="connsiteX28" fmla="*/ 1523369 w 2721527"/>
              <a:gd name="connsiteY28" fmla="*/ 1031212 h 4230073"/>
              <a:gd name="connsiteX29" fmla="*/ 1501425 w 2721527"/>
              <a:gd name="connsiteY29" fmla="*/ 1348610 h 4230073"/>
              <a:gd name="connsiteX30" fmla="*/ 1655161 w 2721527"/>
              <a:gd name="connsiteY30" fmla="*/ 1656290 h 4230073"/>
              <a:gd name="connsiteX31" fmla="*/ 1590016 w 2721527"/>
              <a:gd name="connsiteY31" fmla="*/ 1824073 h 4230073"/>
              <a:gd name="connsiteX32" fmla="*/ 1573478 w 2721527"/>
              <a:gd name="connsiteY32" fmla="*/ 1855533 h 4230073"/>
              <a:gd name="connsiteX33" fmla="*/ 1540584 w 2721527"/>
              <a:gd name="connsiteY33" fmla="*/ 1865806 h 4230073"/>
              <a:gd name="connsiteX34" fmla="*/ 1455542 w 2721527"/>
              <a:gd name="connsiteY34" fmla="*/ 1924037 h 4230073"/>
              <a:gd name="connsiteX35" fmla="*/ 1342608 w 2721527"/>
              <a:gd name="connsiteY35" fmla="*/ 1927680 h 4230073"/>
              <a:gd name="connsiteX36" fmla="*/ 1342305 w 2721527"/>
              <a:gd name="connsiteY36" fmla="*/ 1966159 h 4230073"/>
              <a:gd name="connsiteX37" fmla="*/ 1342002 w 2721527"/>
              <a:gd name="connsiteY37" fmla="*/ 1927680 h 4230073"/>
              <a:gd name="connsiteX38" fmla="*/ 1229068 w 2721527"/>
              <a:gd name="connsiteY38" fmla="*/ 1924037 h 4230073"/>
              <a:gd name="connsiteX39" fmla="*/ 1171690 w 2721527"/>
              <a:gd name="connsiteY39" fmla="*/ 1890795 h 4230073"/>
              <a:gd name="connsiteX40" fmla="*/ 1152431 w 2721527"/>
              <a:gd name="connsiteY40" fmla="*/ 1873399 h 4230073"/>
              <a:gd name="connsiteX41" fmla="*/ 1156386 w 2721527"/>
              <a:gd name="connsiteY41" fmla="*/ 1871393 h 4230073"/>
              <a:gd name="connsiteX42" fmla="*/ 1066367 w 2721527"/>
              <a:gd name="connsiteY42" fmla="*/ 1656290 h 4230073"/>
              <a:gd name="connsiteX43" fmla="*/ 1220102 w 2721527"/>
              <a:gd name="connsiteY43" fmla="*/ 1348610 h 4230073"/>
              <a:gd name="connsiteX44" fmla="*/ 1198159 w 2721527"/>
              <a:gd name="connsiteY44" fmla="*/ 1031212 h 4230073"/>
              <a:gd name="connsiteX45" fmla="*/ 975138 w 2721527"/>
              <a:gd name="connsiteY45" fmla="*/ 1532950 h 4230073"/>
              <a:gd name="connsiteX46" fmla="*/ 480919 w 2721527"/>
              <a:gd name="connsiteY46" fmla="*/ 984363 h 4230073"/>
              <a:gd name="connsiteX47" fmla="*/ 564452 w 2721527"/>
              <a:gd name="connsiteY47" fmla="*/ 797291 h 4230073"/>
              <a:gd name="connsiteX48" fmla="*/ 1026020 w 2721527"/>
              <a:gd name="connsiteY48" fmla="*/ 541873 h 4230073"/>
              <a:gd name="connsiteX49" fmla="*/ 751285 w 2721527"/>
              <a:gd name="connsiteY49" fmla="*/ 638906 h 4230073"/>
              <a:gd name="connsiteX50" fmla="*/ 496480 w 2721527"/>
              <a:gd name="connsiteY50" fmla="*/ 637341 h 4230073"/>
              <a:gd name="connsiteX51" fmla="*/ 548439 w 2721527"/>
              <a:gd name="connsiteY51" fmla="*/ 355240 h 4230073"/>
              <a:gd name="connsiteX52" fmla="*/ 735357 w 2721527"/>
              <a:gd name="connsiteY52" fmla="*/ 0 h 4230073"/>
              <a:gd name="connsiteX53" fmla="*/ 375704 w 2721527"/>
              <a:gd name="connsiteY53" fmla="*/ 516706 h 4230073"/>
              <a:gd name="connsiteX54" fmla="*/ 366746 w 2721527"/>
              <a:gd name="connsiteY54" fmla="*/ 32229 h 4230073"/>
              <a:gd name="connsiteX55" fmla="*/ 261279 w 2721527"/>
              <a:gd name="connsiteY55" fmla="*/ 400965 h 4230073"/>
              <a:gd name="connsiteX56" fmla="*/ 284983 w 2721527"/>
              <a:gd name="connsiteY56" fmla="*/ 743885 h 4230073"/>
              <a:gd name="connsiteX57" fmla="*/ 122184 w 2721527"/>
              <a:gd name="connsiteY57" fmla="*/ 558832 h 4230073"/>
              <a:gd name="connsiteX58" fmla="*/ 38733 w 2721527"/>
              <a:gd name="connsiteY58" fmla="*/ 227027 h 4230073"/>
              <a:gd name="connsiteX59" fmla="*/ 59054 w 2721527"/>
              <a:gd name="connsiteY59" fmla="*/ 712784 h 4230073"/>
              <a:gd name="connsiteX60" fmla="*/ 1010334 w 2721527"/>
              <a:gd name="connsiteY60" fmla="*/ 1894328 h 4230073"/>
              <a:gd name="connsiteX61" fmla="*/ 1016894 w 2721527"/>
              <a:gd name="connsiteY61" fmla="*/ 1910776 h 4230073"/>
              <a:gd name="connsiteX62" fmla="*/ 984871 w 2721527"/>
              <a:gd name="connsiteY62" fmla="*/ 1935423 h 4230073"/>
              <a:gd name="connsiteX63" fmla="*/ 933982 w 2721527"/>
              <a:gd name="connsiteY63" fmla="*/ 1945896 h 4230073"/>
              <a:gd name="connsiteX64" fmla="*/ 784618 w 2721527"/>
              <a:gd name="connsiteY64" fmla="*/ 1887607 h 4230073"/>
              <a:gd name="connsiteX65" fmla="*/ 402101 w 2721527"/>
              <a:gd name="connsiteY65" fmla="*/ 1924037 h 4230073"/>
              <a:gd name="connsiteX66" fmla="*/ 693543 w 2721527"/>
              <a:gd name="connsiteY66" fmla="*/ 2189978 h 4230073"/>
              <a:gd name="connsiteX67" fmla="*/ 941269 w 2721527"/>
              <a:gd name="connsiteY67" fmla="*/ 2084331 h 4230073"/>
              <a:gd name="connsiteX68" fmla="*/ 784618 w 2721527"/>
              <a:gd name="connsiteY68" fmla="*/ 2226409 h 4230073"/>
              <a:gd name="connsiteX69" fmla="*/ 1021415 w 2721527"/>
              <a:gd name="connsiteY69" fmla="*/ 2820222 h 4230073"/>
              <a:gd name="connsiteX70" fmla="*/ 1079704 w 2721527"/>
              <a:gd name="connsiteY70" fmla="*/ 3137166 h 4230073"/>
              <a:gd name="connsiteX71" fmla="*/ 1294642 w 2721527"/>
              <a:gd name="connsiteY71" fmla="*/ 3308388 h 4230073"/>
              <a:gd name="connsiteX72" fmla="*/ 1331700 w 2721527"/>
              <a:gd name="connsiteY72" fmla="*/ 3313020 h 4230073"/>
              <a:gd name="connsiteX73" fmla="*/ 1331679 w 2721527"/>
              <a:gd name="connsiteY73" fmla="*/ 3315674 h 4230073"/>
              <a:gd name="connsiteX74" fmla="*/ 1342305 w 2721527"/>
              <a:gd name="connsiteY74" fmla="*/ 3314346 h 4230073"/>
              <a:gd name="connsiteX75" fmla="*/ 1352931 w 2721527"/>
              <a:gd name="connsiteY75" fmla="*/ 3315674 h 4230073"/>
              <a:gd name="connsiteX76" fmla="*/ 1352910 w 2721527"/>
              <a:gd name="connsiteY76" fmla="*/ 3313020 h 4230073"/>
              <a:gd name="connsiteX77" fmla="*/ 1389968 w 2721527"/>
              <a:gd name="connsiteY77" fmla="*/ 3308388 h 4230073"/>
              <a:gd name="connsiteX78" fmla="*/ 1604906 w 2721527"/>
              <a:gd name="connsiteY78" fmla="*/ 3137166 h 4230073"/>
              <a:gd name="connsiteX79" fmla="*/ 1663195 w 2721527"/>
              <a:gd name="connsiteY79" fmla="*/ 2820222 h 4230073"/>
              <a:gd name="connsiteX80" fmla="*/ 1899992 w 2721527"/>
              <a:gd name="connsiteY80" fmla="*/ 2226409 h 4230073"/>
              <a:gd name="connsiteX81" fmla="*/ 1743341 w 2721527"/>
              <a:gd name="connsiteY81" fmla="*/ 2084331 h 4230073"/>
              <a:gd name="connsiteX82" fmla="*/ 1991067 w 2721527"/>
              <a:gd name="connsiteY82" fmla="*/ 2189978 h 4230073"/>
              <a:gd name="connsiteX83" fmla="*/ 2282509 w 2721527"/>
              <a:gd name="connsiteY83" fmla="*/ 1924037 h 4230073"/>
              <a:gd name="connsiteX84" fmla="*/ 1899992 w 2721527"/>
              <a:gd name="connsiteY84" fmla="*/ 1887607 h 4230073"/>
              <a:gd name="connsiteX85" fmla="*/ 1750628 w 2721527"/>
              <a:gd name="connsiteY85" fmla="*/ 1945896 h 4230073"/>
              <a:gd name="connsiteX86" fmla="*/ 1699739 w 2721527"/>
              <a:gd name="connsiteY86" fmla="*/ 1935423 h 4230073"/>
              <a:gd name="connsiteX87" fmla="*/ 1695963 w 2721527"/>
              <a:gd name="connsiteY87" fmla="*/ 1932516 h 4230073"/>
              <a:gd name="connsiteX88" fmla="*/ 1711193 w 2721527"/>
              <a:gd name="connsiteY88" fmla="*/ 1894328 h 4230073"/>
              <a:gd name="connsiteX89" fmla="*/ 2662473 w 2721527"/>
              <a:gd name="connsiteY89" fmla="*/ 712784 h 4230073"/>
              <a:gd name="connsiteX90" fmla="*/ 2682794 w 2721527"/>
              <a:gd name="connsiteY90" fmla="*/ 227027 h 4230073"/>
              <a:gd name="connsiteX91" fmla="*/ 2599343 w 2721527"/>
              <a:gd name="connsiteY91" fmla="*/ 558832 h 4230073"/>
              <a:gd name="connsiteX92" fmla="*/ 2436544 w 2721527"/>
              <a:gd name="connsiteY92" fmla="*/ 743885 h 4230073"/>
              <a:gd name="connsiteX93" fmla="*/ 2460248 w 2721527"/>
              <a:gd name="connsiteY93" fmla="*/ 400965 h 4230073"/>
              <a:gd name="connsiteX94" fmla="*/ 2354781 w 2721527"/>
              <a:gd name="connsiteY94" fmla="*/ 32229 h 4230073"/>
              <a:gd name="connsiteX95" fmla="*/ 2345823 w 2721527"/>
              <a:gd name="connsiteY95" fmla="*/ 516706 h 4230073"/>
              <a:gd name="connsiteX96" fmla="*/ 1986170 w 2721527"/>
              <a:gd name="connsiteY96" fmla="*/ 0 h 4230073"/>
              <a:gd name="connsiteX0" fmla="*/ 1681411 w 2721527"/>
              <a:gd name="connsiteY0" fmla="*/ 2863938 h 4230073"/>
              <a:gd name="connsiteX1" fmla="*/ 1648624 w 2721527"/>
              <a:gd name="connsiteY1" fmla="*/ 3133522 h 4230073"/>
              <a:gd name="connsiteX2" fmla="*/ 1386326 w 2721527"/>
              <a:gd name="connsiteY2" fmla="*/ 3370319 h 4230073"/>
              <a:gd name="connsiteX3" fmla="*/ 1352942 w 2721527"/>
              <a:gd name="connsiteY3" fmla="*/ 3368093 h 4230073"/>
              <a:gd name="connsiteX4" fmla="*/ 1352930 w 2721527"/>
              <a:gd name="connsiteY4" fmla="*/ 3366675 h 4230073"/>
              <a:gd name="connsiteX5" fmla="*/ 1342305 w 2721527"/>
              <a:gd name="connsiteY5" fmla="*/ 3367384 h 4230073"/>
              <a:gd name="connsiteX6" fmla="*/ 1331680 w 2721527"/>
              <a:gd name="connsiteY6" fmla="*/ 3366675 h 4230073"/>
              <a:gd name="connsiteX7" fmla="*/ 1331668 w 2721527"/>
              <a:gd name="connsiteY7" fmla="*/ 3368093 h 4230073"/>
              <a:gd name="connsiteX8" fmla="*/ 1298284 w 2721527"/>
              <a:gd name="connsiteY8" fmla="*/ 3370319 h 4230073"/>
              <a:gd name="connsiteX9" fmla="*/ 1035986 w 2721527"/>
              <a:gd name="connsiteY9" fmla="*/ 3133522 h 4230073"/>
              <a:gd name="connsiteX10" fmla="*/ 1003199 w 2721527"/>
              <a:gd name="connsiteY10" fmla="*/ 2863938 h 4230073"/>
              <a:gd name="connsiteX11" fmla="*/ 686256 w 2721527"/>
              <a:gd name="connsiteY11" fmla="*/ 3712763 h 4230073"/>
              <a:gd name="connsiteX12" fmla="*/ 686256 w 2721527"/>
              <a:gd name="connsiteY12" fmla="*/ 3723692 h 4230073"/>
              <a:gd name="connsiteX13" fmla="*/ 1324619 w 2721527"/>
              <a:gd name="connsiteY13" fmla="*/ 4203328 h 4230073"/>
              <a:gd name="connsiteX14" fmla="*/ 1324394 w 2721527"/>
              <a:gd name="connsiteY14" fmla="*/ 4230073 h 4230073"/>
              <a:gd name="connsiteX15" fmla="*/ 1342305 w 2721527"/>
              <a:gd name="connsiteY15" fmla="*/ 4216616 h 4230073"/>
              <a:gd name="connsiteX16" fmla="*/ 1360216 w 2721527"/>
              <a:gd name="connsiteY16" fmla="*/ 4230073 h 4230073"/>
              <a:gd name="connsiteX17" fmla="*/ 1998354 w 2721527"/>
              <a:gd name="connsiteY17" fmla="*/ 3723692 h 4230073"/>
              <a:gd name="connsiteX18" fmla="*/ 1998354 w 2721527"/>
              <a:gd name="connsiteY18" fmla="*/ 3712763 h 4230073"/>
              <a:gd name="connsiteX19" fmla="*/ 1681411 w 2721527"/>
              <a:gd name="connsiteY19" fmla="*/ 2863938 h 4230073"/>
              <a:gd name="connsiteX20" fmla="*/ 1986170 w 2721527"/>
              <a:gd name="connsiteY20" fmla="*/ 0 h 4230073"/>
              <a:gd name="connsiteX21" fmla="*/ 2173089 w 2721527"/>
              <a:gd name="connsiteY21" fmla="*/ 355240 h 4230073"/>
              <a:gd name="connsiteX22" fmla="*/ 2225047 w 2721527"/>
              <a:gd name="connsiteY22" fmla="*/ 637341 h 4230073"/>
              <a:gd name="connsiteX23" fmla="*/ 1970243 w 2721527"/>
              <a:gd name="connsiteY23" fmla="*/ 638906 h 4230073"/>
              <a:gd name="connsiteX24" fmla="*/ 1695508 w 2721527"/>
              <a:gd name="connsiteY24" fmla="*/ 541873 h 4230073"/>
              <a:gd name="connsiteX25" fmla="*/ 2157075 w 2721527"/>
              <a:gd name="connsiteY25" fmla="*/ 797291 h 4230073"/>
              <a:gd name="connsiteX26" fmla="*/ 2240609 w 2721527"/>
              <a:gd name="connsiteY26" fmla="*/ 984363 h 4230073"/>
              <a:gd name="connsiteX27" fmla="*/ 1746390 w 2721527"/>
              <a:gd name="connsiteY27" fmla="*/ 1532950 h 4230073"/>
              <a:gd name="connsiteX28" fmla="*/ 1523369 w 2721527"/>
              <a:gd name="connsiteY28" fmla="*/ 1031212 h 4230073"/>
              <a:gd name="connsiteX29" fmla="*/ 1501425 w 2721527"/>
              <a:gd name="connsiteY29" fmla="*/ 1348610 h 4230073"/>
              <a:gd name="connsiteX30" fmla="*/ 1655161 w 2721527"/>
              <a:gd name="connsiteY30" fmla="*/ 1656290 h 4230073"/>
              <a:gd name="connsiteX31" fmla="*/ 1590016 w 2721527"/>
              <a:gd name="connsiteY31" fmla="*/ 1824073 h 4230073"/>
              <a:gd name="connsiteX32" fmla="*/ 1573478 w 2721527"/>
              <a:gd name="connsiteY32" fmla="*/ 1855533 h 4230073"/>
              <a:gd name="connsiteX33" fmla="*/ 1540584 w 2721527"/>
              <a:gd name="connsiteY33" fmla="*/ 1865806 h 4230073"/>
              <a:gd name="connsiteX34" fmla="*/ 1455542 w 2721527"/>
              <a:gd name="connsiteY34" fmla="*/ 1924037 h 4230073"/>
              <a:gd name="connsiteX35" fmla="*/ 1342608 w 2721527"/>
              <a:gd name="connsiteY35" fmla="*/ 1927680 h 4230073"/>
              <a:gd name="connsiteX36" fmla="*/ 1342305 w 2721527"/>
              <a:gd name="connsiteY36" fmla="*/ 1966159 h 4230073"/>
              <a:gd name="connsiteX37" fmla="*/ 1342002 w 2721527"/>
              <a:gd name="connsiteY37" fmla="*/ 1927680 h 4230073"/>
              <a:gd name="connsiteX38" fmla="*/ 1229068 w 2721527"/>
              <a:gd name="connsiteY38" fmla="*/ 1924037 h 4230073"/>
              <a:gd name="connsiteX39" fmla="*/ 1171690 w 2721527"/>
              <a:gd name="connsiteY39" fmla="*/ 1890795 h 4230073"/>
              <a:gd name="connsiteX40" fmla="*/ 1152431 w 2721527"/>
              <a:gd name="connsiteY40" fmla="*/ 1873399 h 4230073"/>
              <a:gd name="connsiteX41" fmla="*/ 1156386 w 2721527"/>
              <a:gd name="connsiteY41" fmla="*/ 1871393 h 4230073"/>
              <a:gd name="connsiteX42" fmla="*/ 1066367 w 2721527"/>
              <a:gd name="connsiteY42" fmla="*/ 1656290 h 4230073"/>
              <a:gd name="connsiteX43" fmla="*/ 1220102 w 2721527"/>
              <a:gd name="connsiteY43" fmla="*/ 1348610 h 4230073"/>
              <a:gd name="connsiteX44" fmla="*/ 1198159 w 2721527"/>
              <a:gd name="connsiteY44" fmla="*/ 1031212 h 4230073"/>
              <a:gd name="connsiteX45" fmla="*/ 975138 w 2721527"/>
              <a:gd name="connsiteY45" fmla="*/ 1532950 h 4230073"/>
              <a:gd name="connsiteX46" fmla="*/ 480919 w 2721527"/>
              <a:gd name="connsiteY46" fmla="*/ 984363 h 4230073"/>
              <a:gd name="connsiteX47" fmla="*/ 564452 w 2721527"/>
              <a:gd name="connsiteY47" fmla="*/ 797291 h 4230073"/>
              <a:gd name="connsiteX48" fmla="*/ 1026020 w 2721527"/>
              <a:gd name="connsiteY48" fmla="*/ 541873 h 4230073"/>
              <a:gd name="connsiteX49" fmla="*/ 751285 w 2721527"/>
              <a:gd name="connsiteY49" fmla="*/ 638906 h 4230073"/>
              <a:gd name="connsiteX50" fmla="*/ 496480 w 2721527"/>
              <a:gd name="connsiteY50" fmla="*/ 637341 h 4230073"/>
              <a:gd name="connsiteX51" fmla="*/ 548439 w 2721527"/>
              <a:gd name="connsiteY51" fmla="*/ 355240 h 4230073"/>
              <a:gd name="connsiteX52" fmla="*/ 735357 w 2721527"/>
              <a:gd name="connsiteY52" fmla="*/ 0 h 4230073"/>
              <a:gd name="connsiteX53" fmla="*/ 375704 w 2721527"/>
              <a:gd name="connsiteY53" fmla="*/ 516706 h 4230073"/>
              <a:gd name="connsiteX54" fmla="*/ 366746 w 2721527"/>
              <a:gd name="connsiteY54" fmla="*/ 32229 h 4230073"/>
              <a:gd name="connsiteX55" fmla="*/ 261279 w 2721527"/>
              <a:gd name="connsiteY55" fmla="*/ 400965 h 4230073"/>
              <a:gd name="connsiteX56" fmla="*/ 284983 w 2721527"/>
              <a:gd name="connsiteY56" fmla="*/ 743885 h 4230073"/>
              <a:gd name="connsiteX57" fmla="*/ 122184 w 2721527"/>
              <a:gd name="connsiteY57" fmla="*/ 558832 h 4230073"/>
              <a:gd name="connsiteX58" fmla="*/ 38733 w 2721527"/>
              <a:gd name="connsiteY58" fmla="*/ 227027 h 4230073"/>
              <a:gd name="connsiteX59" fmla="*/ 59054 w 2721527"/>
              <a:gd name="connsiteY59" fmla="*/ 712784 h 4230073"/>
              <a:gd name="connsiteX60" fmla="*/ 1010334 w 2721527"/>
              <a:gd name="connsiteY60" fmla="*/ 1894328 h 4230073"/>
              <a:gd name="connsiteX61" fmla="*/ 1016894 w 2721527"/>
              <a:gd name="connsiteY61" fmla="*/ 1910776 h 4230073"/>
              <a:gd name="connsiteX62" fmla="*/ 984871 w 2721527"/>
              <a:gd name="connsiteY62" fmla="*/ 1935423 h 4230073"/>
              <a:gd name="connsiteX63" fmla="*/ 933982 w 2721527"/>
              <a:gd name="connsiteY63" fmla="*/ 1945896 h 4230073"/>
              <a:gd name="connsiteX64" fmla="*/ 784618 w 2721527"/>
              <a:gd name="connsiteY64" fmla="*/ 1887607 h 4230073"/>
              <a:gd name="connsiteX65" fmla="*/ 402101 w 2721527"/>
              <a:gd name="connsiteY65" fmla="*/ 1924037 h 4230073"/>
              <a:gd name="connsiteX66" fmla="*/ 693543 w 2721527"/>
              <a:gd name="connsiteY66" fmla="*/ 2189978 h 4230073"/>
              <a:gd name="connsiteX67" fmla="*/ 941269 w 2721527"/>
              <a:gd name="connsiteY67" fmla="*/ 2084331 h 4230073"/>
              <a:gd name="connsiteX68" fmla="*/ 784618 w 2721527"/>
              <a:gd name="connsiteY68" fmla="*/ 2226409 h 4230073"/>
              <a:gd name="connsiteX69" fmla="*/ 1021415 w 2721527"/>
              <a:gd name="connsiteY69" fmla="*/ 2820222 h 4230073"/>
              <a:gd name="connsiteX70" fmla="*/ 1079704 w 2721527"/>
              <a:gd name="connsiteY70" fmla="*/ 3137166 h 4230073"/>
              <a:gd name="connsiteX71" fmla="*/ 1294642 w 2721527"/>
              <a:gd name="connsiteY71" fmla="*/ 3308388 h 4230073"/>
              <a:gd name="connsiteX72" fmla="*/ 1331700 w 2721527"/>
              <a:gd name="connsiteY72" fmla="*/ 3313020 h 4230073"/>
              <a:gd name="connsiteX73" fmla="*/ 1331679 w 2721527"/>
              <a:gd name="connsiteY73" fmla="*/ 3315674 h 4230073"/>
              <a:gd name="connsiteX74" fmla="*/ 1342305 w 2721527"/>
              <a:gd name="connsiteY74" fmla="*/ 3314346 h 4230073"/>
              <a:gd name="connsiteX75" fmla="*/ 1352931 w 2721527"/>
              <a:gd name="connsiteY75" fmla="*/ 3315674 h 4230073"/>
              <a:gd name="connsiteX76" fmla="*/ 1352910 w 2721527"/>
              <a:gd name="connsiteY76" fmla="*/ 3313020 h 4230073"/>
              <a:gd name="connsiteX77" fmla="*/ 1389968 w 2721527"/>
              <a:gd name="connsiteY77" fmla="*/ 3308388 h 4230073"/>
              <a:gd name="connsiteX78" fmla="*/ 1604906 w 2721527"/>
              <a:gd name="connsiteY78" fmla="*/ 3137166 h 4230073"/>
              <a:gd name="connsiteX79" fmla="*/ 1663195 w 2721527"/>
              <a:gd name="connsiteY79" fmla="*/ 2820222 h 4230073"/>
              <a:gd name="connsiteX80" fmla="*/ 1899992 w 2721527"/>
              <a:gd name="connsiteY80" fmla="*/ 2226409 h 4230073"/>
              <a:gd name="connsiteX81" fmla="*/ 1743341 w 2721527"/>
              <a:gd name="connsiteY81" fmla="*/ 2084331 h 4230073"/>
              <a:gd name="connsiteX82" fmla="*/ 1991067 w 2721527"/>
              <a:gd name="connsiteY82" fmla="*/ 2189978 h 4230073"/>
              <a:gd name="connsiteX83" fmla="*/ 2282509 w 2721527"/>
              <a:gd name="connsiteY83" fmla="*/ 1924037 h 4230073"/>
              <a:gd name="connsiteX84" fmla="*/ 1899992 w 2721527"/>
              <a:gd name="connsiteY84" fmla="*/ 1887607 h 4230073"/>
              <a:gd name="connsiteX85" fmla="*/ 1750628 w 2721527"/>
              <a:gd name="connsiteY85" fmla="*/ 1945896 h 4230073"/>
              <a:gd name="connsiteX86" fmla="*/ 1699739 w 2721527"/>
              <a:gd name="connsiteY86" fmla="*/ 1935423 h 4230073"/>
              <a:gd name="connsiteX87" fmla="*/ 1695963 w 2721527"/>
              <a:gd name="connsiteY87" fmla="*/ 1932516 h 4230073"/>
              <a:gd name="connsiteX88" fmla="*/ 1711193 w 2721527"/>
              <a:gd name="connsiteY88" fmla="*/ 1894328 h 4230073"/>
              <a:gd name="connsiteX89" fmla="*/ 2662473 w 2721527"/>
              <a:gd name="connsiteY89" fmla="*/ 712784 h 4230073"/>
              <a:gd name="connsiteX90" fmla="*/ 2682794 w 2721527"/>
              <a:gd name="connsiteY90" fmla="*/ 227027 h 4230073"/>
              <a:gd name="connsiteX91" fmla="*/ 2599343 w 2721527"/>
              <a:gd name="connsiteY91" fmla="*/ 558832 h 4230073"/>
              <a:gd name="connsiteX92" fmla="*/ 2436544 w 2721527"/>
              <a:gd name="connsiteY92" fmla="*/ 743885 h 4230073"/>
              <a:gd name="connsiteX93" fmla="*/ 2460248 w 2721527"/>
              <a:gd name="connsiteY93" fmla="*/ 400965 h 4230073"/>
              <a:gd name="connsiteX94" fmla="*/ 2354781 w 2721527"/>
              <a:gd name="connsiteY94" fmla="*/ 32229 h 4230073"/>
              <a:gd name="connsiteX95" fmla="*/ 2345823 w 2721527"/>
              <a:gd name="connsiteY95" fmla="*/ 516706 h 4230073"/>
              <a:gd name="connsiteX96" fmla="*/ 1986170 w 2721527"/>
              <a:gd name="connsiteY96" fmla="*/ 0 h 4230073"/>
              <a:gd name="connsiteX0" fmla="*/ 1681411 w 2721527"/>
              <a:gd name="connsiteY0" fmla="*/ 2863938 h 4230073"/>
              <a:gd name="connsiteX1" fmla="*/ 1648624 w 2721527"/>
              <a:gd name="connsiteY1" fmla="*/ 3133522 h 4230073"/>
              <a:gd name="connsiteX2" fmla="*/ 1386326 w 2721527"/>
              <a:gd name="connsiteY2" fmla="*/ 3370319 h 4230073"/>
              <a:gd name="connsiteX3" fmla="*/ 1352942 w 2721527"/>
              <a:gd name="connsiteY3" fmla="*/ 3368093 h 4230073"/>
              <a:gd name="connsiteX4" fmla="*/ 1352930 w 2721527"/>
              <a:gd name="connsiteY4" fmla="*/ 3366675 h 4230073"/>
              <a:gd name="connsiteX5" fmla="*/ 1342305 w 2721527"/>
              <a:gd name="connsiteY5" fmla="*/ 3367384 h 4230073"/>
              <a:gd name="connsiteX6" fmla="*/ 1331680 w 2721527"/>
              <a:gd name="connsiteY6" fmla="*/ 3366675 h 4230073"/>
              <a:gd name="connsiteX7" fmla="*/ 1331668 w 2721527"/>
              <a:gd name="connsiteY7" fmla="*/ 3368093 h 4230073"/>
              <a:gd name="connsiteX8" fmla="*/ 1298284 w 2721527"/>
              <a:gd name="connsiteY8" fmla="*/ 3370319 h 4230073"/>
              <a:gd name="connsiteX9" fmla="*/ 1035986 w 2721527"/>
              <a:gd name="connsiteY9" fmla="*/ 3133522 h 4230073"/>
              <a:gd name="connsiteX10" fmla="*/ 1003199 w 2721527"/>
              <a:gd name="connsiteY10" fmla="*/ 2863938 h 4230073"/>
              <a:gd name="connsiteX11" fmla="*/ 686256 w 2721527"/>
              <a:gd name="connsiteY11" fmla="*/ 3712763 h 4230073"/>
              <a:gd name="connsiteX12" fmla="*/ 686256 w 2721527"/>
              <a:gd name="connsiteY12" fmla="*/ 3723692 h 4230073"/>
              <a:gd name="connsiteX13" fmla="*/ 1324619 w 2721527"/>
              <a:gd name="connsiteY13" fmla="*/ 4203328 h 4230073"/>
              <a:gd name="connsiteX14" fmla="*/ 1324394 w 2721527"/>
              <a:gd name="connsiteY14" fmla="*/ 4230073 h 4230073"/>
              <a:gd name="connsiteX15" fmla="*/ 1342305 w 2721527"/>
              <a:gd name="connsiteY15" fmla="*/ 4216616 h 4230073"/>
              <a:gd name="connsiteX16" fmla="*/ 1360216 w 2721527"/>
              <a:gd name="connsiteY16" fmla="*/ 4230073 h 4230073"/>
              <a:gd name="connsiteX17" fmla="*/ 1998354 w 2721527"/>
              <a:gd name="connsiteY17" fmla="*/ 3723692 h 4230073"/>
              <a:gd name="connsiteX18" fmla="*/ 2073759 w 2721527"/>
              <a:gd name="connsiteY18" fmla="*/ 4150112 h 4230073"/>
              <a:gd name="connsiteX19" fmla="*/ 1681411 w 2721527"/>
              <a:gd name="connsiteY19" fmla="*/ 2863938 h 4230073"/>
              <a:gd name="connsiteX20" fmla="*/ 1986170 w 2721527"/>
              <a:gd name="connsiteY20" fmla="*/ 0 h 4230073"/>
              <a:gd name="connsiteX21" fmla="*/ 2173089 w 2721527"/>
              <a:gd name="connsiteY21" fmla="*/ 355240 h 4230073"/>
              <a:gd name="connsiteX22" fmla="*/ 2225047 w 2721527"/>
              <a:gd name="connsiteY22" fmla="*/ 637341 h 4230073"/>
              <a:gd name="connsiteX23" fmla="*/ 1970243 w 2721527"/>
              <a:gd name="connsiteY23" fmla="*/ 638906 h 4230073"/>
              <a:gd name="connsiteX24" fmla="*/ 1695508 w 2721527"/>
              <a:gd name="connsiteY24" fmla="*/ 541873 h 4230073"/>
              <a:gd name="connsiteX25" fmla="*/ 2157075 w 2721527"/>
              <a:gd name="connsiteY25" fmla="*/ 797291 h 4230073"/>
              <a:gd name="connsiteX26" fmla="*/ 2240609 w 2721527"/>
              <a:gd name="connsiteY26" fmla="*/ 984363 h 4230073"/>
              <a:gd name="connsiteX27" fmla="*/ 1746390 w 2721527"/>
              <a:gd name="connsiteY27" fmla="*/ 1532950 h 4230073"/>
              <a:gd name="connsiteX28" fmla="*/ 1523369 w 2721527"/>
              <a:gd name="connsiteY28" fmla="*/ 1031212 h 4230073"/>
              <a:gd name="connsiteX29" fmla="*/ 1501425 w 2721527"/>
              <a:gd name="connsiteY29" fmla="*/ 1348610 h 4230073"/>
              <a:gd name="connsiteX30" fmla="*/ 1655161 w 2721527"/>
              <a:gd name="connsiteY30" fmla="*/ 1656290 h 4230073"/>
              <a:gd name="connsiteX31" fmla="*/ 1590016 w 2721527"/>
              <a:gd name="connsiteY31" fmla="*/ 1824073 h 4230073"/>
              <a:gd name="connsiteX32" fmla="*/ 1573478 w 2721527"/>
              <a:gd name="connsiteY32" fmla="*/ 1855533 h 4230073"/>
              <a:gd name="connsiteX33" fmla="*/ 1540584 w 2721527"/>
              <a:gd name="connsiteY33" fmla="*/ 1865806 h 4230073"/>
              <a:gd name="connsiteX34" fmla="*/ 1455542 w 2721527"/>
              <a:gd name="connsiteY34" fmla="*/ 1924037 h 4230073"/>
              <a:gd name="connsiteX35" fmla="*/ 1342608 w 2721527"/>
              <a:gd name="connsiteY35" fmla="*/ 1927680 h 4230073"/>
              <a:gd name="connsiteX36" fmla="*/ 1342305 w 2721527"/>
              <a:gd name="connsiteY36" fmla="*/ 1966159 h 4230073"/>
              <a:gd name="connsiteX37" fmla="*/ 1342002 w 2721527"/>
              <a:gd name="connsiteY37" fmla="*/ 1927680 h 4230073"/>
              <a:gd name="connsiteX38" fmla="*/ 1229068 w 2721527"/>
              <a:gd name="connsiteY38" fmla="*/ 1924037 h 4230073"/>
              <a:gd name="connsiteX39" fmla="*/ 1171690 w 2721527"/>
              <a:gd name="connsiteY39" fmla="*/ 1890795 h 4230073"/>
              <a:gd name="connsiteX40" fmla="*/ 1152431 w 2721527"/>
              <a:gd name="connsiteY40" fmla="*/ 1873399 h 4230073"/>
              <a:gd name="connsiteX41" fmla="*/ 1156386 w 2721527"/>
              <a:gd name="connsiteY41" fmla="*/ 1871393 h 4230073"/>
              <a:gd name="connsiteX42" fmla="*/ 1066367 w 2721527"/>
              <a:gd name="connsiteY42" fmla="*/ 1656290 h 4230073"/>
              <a:gd name="connsiteX43" fmla="*/ 1220102 w 2721527"/>
              <a:gd name="connsiteY43" fmla="*/ 1348610 h 4230073"/>
              <a:gd name="connsiteX44" fmla="*/ 1198159 w 2721527"/>
              <a:gd name="connsiteY44" fmla="*/ 1031212 h 4230073"/>
              <a:gd name="connsiteX45" fmla="*/ 975138 w 2721527"/>
              <a:gd name="connsiteY45" fmla="*/ 1532950 h 4230073"/>
              <a:gd name="connsiteX46" fmla="*/ 480919 w 2721527"/>
              <a:gd name="connsiteY46" fmla="*/ 984363 h 4230073"/>
              <a:gd name="connsiteX47" fmla="*/ 564452 w 2721527"/>
              <a:gd name="connsiteY47" fmla="*/ 797291 h 4230073"/>
              <a:gd name="connsiteX48" fmla="*/ 1026020 w 2721527"/>
              <a:gd name="connsiteY48" fmla="*/ 541873 h 4230073"/>
              <a:gd name="connsiteX49" fmla="*/ 751285 w 2721527"/>
              <a:gd name="connsiteY49" fmla="*/ 638906 h 4230073"/>
              <a:gd name="connsiteX50" fmla="*/ 496480 w 2721527"/>
              <a:gd name="connsiteY50" fmla="*/ 637341 h 4230073"/>
              <a:gd name="connsiteX51" fmla="*/ 548439 w 2721527"/>
              <a:gd name="connsiteY51" fmla="*/ 355240 h 4230073"/>
              <a:gd name="connsiteX52" fmla="*/ 735357 w 2721527"/>
              <a:gd name="connsiteY52" fmla="*/ 0 h 4230073"/>
              <a:gd name="connsiteX53" fmla="*/ 375704 w 2721527"/>
              <a:gd name="connsiteY53" fmla="*/ 516706 h 4230073"/>
              <a:gd name="connsiteX54" fmla="*/ 366746 w 2721527"/>
              <a:gd name="connsiteY54" fmla="*/ 32229 h 4230073"/>
              <a:gd name="connsiteX55" fmla="*/ 261279 w 2721527"/>
              <a:gd name="connsiteY55" fmla="*/ 400965 h 4230073"/>
              <a:gd name="connsiteX56" fmla="*/ 284983 w 2721527"/>
              <a:gd name="connsiteY56" fmla="*/ 743885 h 4230073"/>
              <a:gd name="connsiteX57" fmla="*/ 122184 w 2721527"/>
              <a:gd name="connsiteY57" fmla="*/ 558832 h 4230073"/>
              <a:gd name="connsiteX58" fmla="*/ 38733 w 2721527"/>
              <a:gd name="connsiteY58" fmla="*/ 227027 h 4230073"/>
              <a:gd name="connsiteX59" fmla="*/ 59054 w 2721527"/>
              <a:gd name="connsiteY59" fmla="*/ 712784 h 4230073"/>
              <a:gd name="connsiteX60" fmla="*/ 1010334 w 2721527"/>
              <a:gd name="connsiteY60" fmla="*/ 1894328 h 4230073"/>
              <a:gd name="connsiteX61" fmla="*/ 1016894 w 2721527"/>
              <a:gd name="connsiteY61" fmla="*/ 1910776 h 4230073"/>
              <a:gd name="connsiteX62" fmla="*/ 984871 w 2721527"/>
              <a:gd name="connsiteY62" fmla="*/ 1935423 h 4230073"/>
              <a:gd name="connsiteX63" fmla="*/ 933982 w 2721527"/>
              <a:gd name="connsiteY63" fmla="*/ 1945896 h 4230073"/>
              <a:gd name="connsiteX64" fmla="*/ 784618 w 2721527"/>
              <a:gd name="connsiteY64" fmla="*/ 1887607 h 4230073"/>
              <a:gd name="connsiteX65" fmla="*/ 402101 w 2721527"/>
              <a:gd name="connsiteY65" fmla="*/ 1924037 h 4230073"/>
              <a:gd name="connsiteX66" fmla="*/ 693543 w 2721527"/>
              <a:gd name="connsiteY66" fmla="*/ 2189978 h 4230073"/>
              <a:gd name="connsiteX67" fmla="*/ 941269 w 2721527"/>
              <a:gd name="connsiteY67" fmla="*/ 2084331 h 4230073"/>
              <a:gd name="connsiteX68" fmla="*/ 784618 w 2721527"/>
              <a:gd name="connsiteY68" fmla="*/ 2226409 h 4230073"/>
              <a:gd name="connsiteX69" fmla="*/ 1021415 w 2721527"/>
              <a:gd name="connsiteY69" fmla="*/ 2820222 h 4230073"/>
              <a:gd name="connsiteX70" fmla="*/ 1079704 w 2721527"/>
              <a:gd name="connsiteY70" fmla="*/ 3137166 h 4230073"/>
              <a:gd name="connsiteX71" fmla="*/ 1294642 w 2721527"/>
              <a:gd name="connsiteY71" fmla="*/ 3308388 h 4230073"/>
              <a:gd name="connsiteX72" fmla="*/ 1331700 w 2721527"/>
              <a:gd name="connsiteY72" fmla="*/ 3313020 h 4230073"/>
              <a:gd name="connsiteX73" fmla="*/ 1331679 w 2721527"/>
              <a:gd name="connsiteY73" fmla="*/ 3315674 h 4230073"/>
              <a:gd name="connsiteX74" fmla="*/ 1342305 w 2721527"/>
              <a:gd name="connsiteY74" fmla="*/ 3314346 h 4230073"/>
              <a:gd name="connsiteX75" fmla="*/ 1352931 w 2721527"/>
              <a:gd name="connsiteY75" fmla="*/ 3315674 h 4230073"/>
              <a:gd name="connsiteX76" fmla="*/ 1352910 w 2721527"/>
              <a:gd name="connsiteY76" fmla="*/ 3313020 h 4230073"/>
              <a:gd name="connsiteX77" fmla="*/ 1389968 w 2721527"/>
              <a:gd name="connsiteY77" fmla="*/ 3308388 h 4230073"/>
              <a:gd name="connsiteX78" fmla="*/ 1604906 w 2721527"/>
              <a:gd name="connsiteY78" fmla="*/ 3137166 h 4230073"/>
              <a:gd name="connsiteX79" fmla="*/ 1663195 w 2721527"/>
              <a:gd name="connsiteY79" fmla="*/ 2820222 h 4230073"/>
              <a:gd name="connsiteX80" fmla="*/ 1899992 w 2721527"/>
              <a:gd name="connsiteY80" fmla="*/ 2226409 h 4230073"/>
              <a:gd name="connsiteX81" fmla="*/ 1743341 w 2721527"/>
              <a:gd name="connsiteY81" fmla="*/ 2084331 h 4230073"/>
              <a:gd name="connsiteX82" fmla="*/ 1991067 w 2721527"/>
              <a:gd name="connsiteY82" fmla="*/ 2189978 h 4230073"/>
              <a:gd name="connsiteX83" fmla="*/ 2282509 w 2721527"/>
              <a:gd name="connsiteY83" fmla="*/ 1924037 h 4230073"/>
              <a:gd name="connsiteX84" fmla="*/ 1899992 w 2721527"/>
              <a:gd name="connsiteY84" fmla="*/ 1887607 h 4230073"/>
              <a:gd name="connsiteX85" fmla="*/ 1750628 w 2721527"/>
              <a:gd name="connsiteY85" fmla="*/ 1945896 h 4230073"/>
              <a:gd name="connsiteX86" fmla="*/ 1699739 w 2721527"/>
              <a:gd name="connsiteY86" fmla="*/ 1935423 h 4230073"/>
              <a:gd name="connsiteX87" fmla="*/ 1695963 w 2721527"/>
              <a:gd name="connsiteY87" fmla="*/ 1932516 h 4230073"/>
              <a:gd name="connsiteX88" fmla="*/ 1711193 w 2721527"/>
              <a:gd name="connsiteY88" fmla="*/ 1894328 h 4230073"/>
              <a:gd name="connsiteX89" fmla="*/ 2662473 w 2721527"/>
              <a:gd name="connsiteY89" fmla="*/ 712784 h 4230073"/>
              <a:gd name="connsiteX90" fmla="*/ 2682794 w 2721527"/>
              <a:gd name="connsiteY90" fmla="*/ 227027 h 4230073"/>
              <a:gd name="connsiteX91" fmla="*/ 2599343 w 2721527"/>
              <a:gd name="connsiteY91" fmla="*/ 558832 h 4230073"/>
              <a:gd name="connsiteX92" fmla="*/ 2436544 w 2721527"/>
              <a:gd name="connsiteY92" fmla="*/ 743885 h 4230073"/>
              <a:gd name="connsiteX93" fmla="*/ 2460248 w 2721527"/>
              <a:gd name="connsiteY93" fmla="*/ 400965 h 4230073"/>
              <a:gd name="connsiteX94" fmla="*/ 2354781 w 2721527"/>
              <a:gd name="connsiteY94" fmla="*/ 32229 h 4230073"/>
              <a:gd name="connsiteX95" fmla="*/ 2345823 w 2721527"/>
              <a:gd name="connsiteY95" fmla="*/ 516706 h 4230073"/>
              <a:gd name="connsiteX96" fmla="*/ 1986170 w 2721527"/>
              <a:gd name="connsiteY96" fmla="*/ 0 h 4230073"/>
              <a:gd name="connsiteX0" fmla="*/ 1681411 w 2721527"/>
              <a:gd name="connsiteY0" fmla="*/ 2863938 h 4230073"/>
              <a:gd name="connsiteX1" fmla="*/ 1648624 w 2721527"/>
              <a:gd name="connsiteY1" fmla="*/ 3133522 h 4230073"/>
              <a:gd name="connsiteX2" fmla="*/ 1386326 w 2721527"/>
              <a:gd name="connsiteY2" fmla="*/ 3370319 h 4230073"/>
              <a:gd name="connsiteX3" fmla="*/ 1352942 w 2721527"/>
              <a:gd name="connsiteY3" fmla="*/ 3368093 h 4230073"/>
              <a:gd name="connsiteX4" fmla="*/ 1352930 w 2721527"/>
              <a:gd name="connsiteY4" fmla="*/ 3366675 h 4230073"/>
              <a:gd name="connsiteX5" fmla="*/ 1342305 w 2721527"/>
              <a:gd name="connsiteY5" fmla="*/ 3367384 h 4230073"/>
              <a:gd name="connsiteX6" fmla="*/ 1331680 w 2721527"/>
              <a:gd name="connsiteY6" fmla="*/ 3366675 h 4230073"/>
              <a:gd name="connsiteX7" fmla="*/ 1331668 w 2721527"/>
              <a:gd name="connsiteY7" fmla="*/ 3368093 h 4230073"/>
              <a:gd name="connsiteX8" fmla="*/ 1298284 w 2721527"/>
              <a:gd name="connsiteY8" fmla="*/ 3370319 h 4230073"/>
              <a:gd name="connsiteX9" fmla="*/ 1035986 w 2721527"/>
              <a:gd name="connsiteY9" fmla="*/ 3133522 h 4230073"/>
              <a:gd name="connsiteX10" fmla="*/ 1003199 w 2721527"/>
              <a:gd name="connsiteY10" fmla="*/ 2863938 h 4230073"/>
              <a:gd name="connsiteX11" fmla="*/ 686256 w 2721527"/>
              <a:gd name="connsiteY11" fmla="*/ 3712763 h 4230073"/>
              <a:gd name="connsiteX12" fmla="*/ 686256 w 2721527"/>
              <a:gd name="connsiteY12" fmla="*/ 3723692 h 4230073"/>
              <a:gd name="connsiteX13" fmla="*/ 1324619 w 2721527"/>
              <a:gd name="connsiteY13" fmla="*/ 4203328 h 4230073"/>
              <a:gd name="connsiteX14" fmla="*/ 1324394 w 2721527"/>
              <a:gd name="connsiteY14" fmla="*/ 4230073 h 4230073"/>
              <a:gd name="connsiteX15" fmla="*/ 1342305 w 2721527"/>
              <a:gd name="connsiteY15" fmla="*/ 4216616 h 4230073"/>
              <a:gd name="connsiteX16" fmla="*/ 1360216 w 2721527"/>
              <a:gd name="connsiteY16" fmla="*/ 4230073 h 4230073"/>
              <a:gd name="connsiteX17" fmla="*/ 2073759 w 2721527"/>
              <a:gd name="connsiteY17" fmla="*/ 4150112 h 4230073"/>
              <a:gd name="connsiteX18" fmla="*/ 1681411 w 2721527"/>
              <a:gd name="connsiteY18" fmla="*/ 2863938 h 4230073"/>
              <a:gd name="connsiteX19" fmla="*/ 1986170 w 2721527"/>
              <a:gd name="connsiteY19" fmla="*/ 0 h 4230073"/>
              <a:gd name="connsiteX20" fmla="*/ 2173089 w 2721527"/>
              <a:gd name="connsiteY20" fmla="*/ 355240 h 4230073"/>
              <a:gd name="connsiteX21" fmla="*/ 2225047 w 2721527"/>
              <a:gd name="connsiteY21" fmla="*/ 637341 h 4230073"/>
              <a:gd name="connsiteX22" fmla="*/ 1970243 w 2721527"/>
              <a:gd name="connsiteY22" fmla="*/ 638906 h 4230073"/>
              <a:gd name="connsiteX23" fmla="*/ 1695508 w 2721527"/>
              <a:gd name="connsiteY23" fmla="*/ 541873 h 4230073"/>
              <a:gd name="connsiteX24" fmla="*/ 2157075 w 2721527"/>
              <a:gd name="connsiteY24" fmla="*/ 797291 h 4230073"/>
              <a:gd name="connsiteX25" fmla="*/ 2240609 w 2721527"/>
              <a:gd name="connsiteY25" fmla="*/ 984363 h 4230073"/>
              <a:gd name="connsiteX26" fmla="*/ 1746390 w 2721527"/>
              <a:gd name="connsiteY26" fmla="*/ 1532950 h 4230073"/>
              <a:gd name="connsiteX27" fmla="*/ 1523369 w 2721527"/>
              <a:gd name="connsiteY27" fmla="*/ 1031212 h 4230073"/>
              <a:gd name="connsiteX28" fmla="*/ 1501425 w 2721527"/>
              <a:gd name="connsiteY28" fmla="*/ 1348610 h 4230073"/>
              <a:gd name="connsiteX29" fmla="*/ 1655161 w 2721527"/>
              <a:gd name="connsiteY29" fmla="*/ 1656290 h 4230073"/>
              <a:gd name="connsiteX30" fmla="*/ 1590016 w 2721527"/>
              <a:gd name="connsiteY30" fmla="*/ 1824073 h 4230073"/>
              <a:gd name="connsiteX31" fmla="*/ 1573478 w 2721527"/>
              <a:gd name="connsiteY31" fmla="*/ 1855533 h 4230073"/>
              <a:gd name="connsiteX32" fmla="*/ 1540584 w 2721527"/>
              <a:gd name="connsiteY32" fmla="*/ 1865806 h 4230073"/>
              <a:gd name="connsiteX33" fmla="*/ 1455542 w 2721527"/>
              <a:gd name="connsiteY33" fmla="*/ 1924037 h 4230073"/>
              <a:gd name="connsiteX34" fmla="*/ 1342608 w 2721527"/>
              <a:gd name="connsiteY34" fmla="*/ 1927680 h 4230073"/>
              <a:gd name="connsiteX35" fmla="*/ 1342305 w 2721527"/>
              <a:gd name="connsiteY35" fmla="*/ 1966159 h 4230073"/>
              <a:gd name="connsiteX36" fmla="*/ 1342002 w 2721527"/>
              <a:gd name="connsiteY36" fmla="*/ 1927680 h 4230073"/>
              <a:gd name="connsiteX37" fmla="*/ 1229068 w 2721527"/>
              <a:gd name="connsiteY37" fmla="*/ 1924037 h 4230073"/>
              <a:gd name="connsiteX38" fmla="*/ 1171690 w 2721527"/>
              <a:gd name="connsiteY38" fmla="*/ 1890795 h 4230073"/>
              <a:gd name="connsiteX39" fmla="*/ 1152431 w 2721527"/>
              <a:gd name="connsiteY39" fmla="*/ 1873399 h 4230073"/>
              <a:gd name="connsiteX40" fmla="*/ 1156386 w 2721527"/>
              <a:gd name="connsiteY40" fmla="*/ 1871393 h 4230073"/>
              <a:gd name="connsiteX41" fmla="*/ 1066367 w 2721527"/>
              <a:gd name="connsiteY41" fmla="*/ 1656290 h 4230073"/>
              <a:gd name="connsiteX42" fmla="*/ 1220102 w 2721527"/>
              <a:gd name="connsiteY42" fmla="*/ 1348610 h 4230073"/>
              <a:gd name="connsiteX43" fmla="*/ 1198159 w 2721527"/>
              <a:gd name="connsiteY43" fmla="*/ 1031212 h 4230073"/>
              <a:gd name="connsiteX44" fmla="*/ 975138 w 2721527"/>
              <a:gd name="connsiteY44" fmla="*/ 1532950 h 4230073"/>
              <a:gd name="connsiteX45" fmla="*/ 480919 w 2721527"/>
              <a:gd name="connsiteY45" fmla="*/ 984363 h 4230073"/>
              <a:gd name="connsiteX46" fmla="*/ 564452 w 2721527"/>
              <a:gd name="connsiteY46" fmla="*/ 797291 h 4230073"/>
              <a:gd name="connsiteX47" fmla="*/ 1026020 w 2721527"/>
              <a:gd name="connsiteY47" fmla="*/ 541873 h 4230073"/>
              <a:gd name="connsiteX48" fmla="*/ 751285 w 2721527"/>
              <a:gd name="connsiteY48" fmla="*/ 638906 h 4230073"/>
              <a:gd name="connsiteX49" fmla="*/ 496480 w 2721527"/>
              <a:gd name="connsiteY49" fmla="*/ 637341 h 4230073"/>
              <a:gd name="connsiteX50" fmla="*/ 548439 w 2721527"/>
              <a:gd name="connsiteY50" fmla="*/ 355240 h 4230073"/>
              <a:gd name="connsiteX51" fmla="*/ 735357 w 2721527"/>
              <a:gd name="connsiteY51" fmla="*/ 0 h 4230073"/>
              <a:gd name="connsiteX52" fmla="*/ 375704 w 2721527"/>
              <a:gd name="connsiteY52" fmla="*/ 516706 h 4230073"/>
              <a:gd name="connsiteX53" fmla="*/ 366746 w 2721527"/>
              <a:gd name="connsiteY53" fmla="*/ 32229 h 4230073"/>
              <a:gd name="connsiteX54" fmla="*/ 261279 w 2721527"/>
              <a:gd name="connsiteY54" fmla="*/ 400965 h 4230073"/>
              <a:gd name="connsiteX55" fmla="*/ 284983 w 2721527"/>
              <a:gd name="connsiteY55" fmla="*/ 743885 h 4230073"/>
              <a:gd name="connsiteX56" fmla="*/ 122184 w 2721527"/>
              <a:gd name="connsiteY56" fmla="*/ 558832 h 4230073"/>
              <a:gd name="connsiteX57" fmla="*/ 38733 w 2721527"/>
              <a:gd name="connsiteY57" fmla="*/ 227027 h 4230073"/>
              <a:gd name="connsiteX58" fmla="*/ 59054 w 2721527"/>
              <a:gd name="connsiteY58" fmla="*/ 712784 h 4230073"/>
              <a:gd name="connsiteX59" fmla="*/ 1010334 w 2721527"/>
              <a:gd name="connsiteY59" fmla="*/ 1894328 h 4230073"/>
              <a:gd name="connsiteX60" fmla="*/ 1016894 w 2721527"/>
              <a:gd name="connsiteY60" fmla="*/ 1910776 h 4230073"/>
              <a:gd name="connsiteX61" fmla="*/ 984871 w 2721527"/>
              <a:gd name="connsiteY61" fmla="*/ 1935423 h 4230073"/>
              <a:gd name="connsiteX62" fmla="*/ 933982 w 2721527"/>
              <a:gd name="connsiteY62" fmla="*/ 1945896 h 4230073"/>
              <a:gd name="connsiteX63" fmla="*/ 784618 w 2721527"/>
              <a:gd name="connsiteY63" fmla="*/ 1887607 h 4230073"/>
              <a:gd name="connsiteX64" fmla="*/ 402101 w 2721527"/>
              <a:gd name="connsiteY64" fmla="*/ 1924037 h 4230073"/>
              <a:gd name="connsiteX65" fmla="*/ 693543 w 2721527"/>
              <a:gd name="connsiteY65" fmla="*/ 2189978 h 4230073"/>
              <a:gd name="connsiteX66" fmla="*/ 941269 w 2721527"/>
              <a:gd name="connsiteY66" fmla="*/ 2084331 h 4230073"/>
              <a:gd name="connsiteX67" fmla="*/ 784618 w 2721527"/>
              <a:gd name="connsiteY67" fmla="*/ 2226409 h 4230073"/>
              <a:gd name="connsiteX68" fmla="*/ 1021415 w 2721527"/>
              <a:gd name="connsiteY68" fmla="*/ 2820222 h 4230073"/>
              <a:gd name="connsiteX69" fmla="*/ 1079704 w 2721527"/>
              <a:gd name="connsiteY69" fmla="*/ 3137166 h 4230073"/>
              <a:gd name="connsiteX70" fmla="*/ 1294642 w 2721527"/>
              <a:gd name="connsiteY70" fmla="*/ 3308388 h 4230073"/>
              <a:gd name="connsiteX71" fmla="*/ 1331700 w 2721527"/>
              <a:gd name="connsiteY71" fmla="*/ 3313020 h 4230073"/>
              <a:gd name="connsiteX72" fmla="*/ 1331679 w 2721527"/>
              <a:gd name="connsiteY72" fmla="*/ 3315674 h 4230073"/>
              <a:gd name="connsiteX73" fmla="*/ 1342305 w 2721527"/>
              <a:gd name="connsiteY73" fmla="*/ 3314346 h 4230073"/>
              <a:gd name="connsiteX74" fmla="*/ 1352931 w 2721527"/>
              <a:gd name="connsiteY74" fmla="*/ 3315674 h 4230073"/>
              <a:gd name="connsiteX75" fmla="*/ 1352910 w 2721527"/>
              <a:gd name="connsiteY75" fmla="*/ 3313020 h 4230073"/>
              <a:gd name="connsiteX76" fmla="*/ 1389968 w 2721527"/>
              <a:gd name="connsiteY76" fmla="*/ 3308388 h 4230073"/>
              <a:gd name="connsiteX77" fmla="*/ 1604906 w 2721527"/>
              <a:gd name="connsiteY77" fmla="*/ 3137166 h 4230073"/>
              <a:gd name="connsiteX78" fmla="*/ 1663195 w 2721527"/>
              <a:gd name="connsiteY78" fmla="*/ 2820222 h 4230073"/>
              <a:gd name="connsiteX79" fmla="*/ 1899992 w 2721527"/>
              <a:gd name="connsiteY79" fmla="*/ 2226409 h 4230073"/>
              <a:gd name="connsiteX80" fmla="*/ 1743341 w 2721527"/>
              <a:gd name="connsiteY80" fmla="*/ 2084331 h 4230073"/>
              <a:gd name="connsiteX81" fmla="*/ 1991067 w 2721527"/>
              <a:gd name="connsiteY81" fmla="*/ 2189978 h 4230073"/>
              <a:gd name="connsiteX82" fmla="*/ 2282509 w 2721527"/>
              <a:gd name="connsiteY82" fmla="*/ 1924037 h 4230073"/>
              <a:gd name="connsiteX83" fmla="*/ 1899992 w 2721527"/>
              <a:gd name="connsiteY83" fmla="*/ 1887607 h 4230073"/>
              <a:gd name="connsiteX84" fmla="*/ 1750628 w 2721527"/>
              <a:gd name="connsiteY84" fmla="*/ 1945896 h 4230073"/>
              <a:gd name="connsiteX85" fmla="*/ 1699739 w 2721527"/>
              <a:gd name="connsiteY85" fmla="*/ 1935423 h 4230073"/>
              <a:gd name="connsiteX86" fmla="*/ 1695963 w 2721527"/>
              <a:gd name="connsiteY86" fmla="*/ 1932516 h 4230073"/>
              <a:gd name="connsiteX87" fmla="*/ 1711193 w 2721527"/>
              <a:gd name="connsiteY87" fmla="*/ 1894328 h 4230073"/>
              <a:gd name="connsiteX88" fmla="*/ 2662473 w 2721527"/>
              <a:gd name="connsiteY88" fmla="*/ 712784 h 4230073"/>
              <a:gd name="connsiteX89" fmla="*/ 2682794 w 2721527"/>
              <a:gd name="connsiteY89" fmla="*/ 227027 h 4230073"/>
              <a:gd name="connsiteX90" fmla="*/ 2599343 w 2721527"/>
              <a:gd name="connsiteY90" fmla="*/ 558832 h 4230073"/>
              <a:gd name="connsiteX91" fmla="*/ 2436544 w 2721527"/>
              <a:gd name="connsiteY91" fmla="*/ 743885 h 4230073"/>
              <a:gd name="connsiteX92" fmla="*/ 2460248 w 2721527"/>
              <a:gd name="connsiteY92" fmla="*/ 400965 h 4230073"/>
              <a:gd name="connsiteX93" fmla="*/ 2354781 w 2721527"/>
              <a:gd name="connsiteY93" fmla="*/ 32229 h 4230073"/>
              <a:gd name="connsiteX94" fmla="*/ 2345823 w 2721527"/>
              <a:gd name="connsiteY94" fmla="*/ 516706 h 4230073"/>
              <a:gd name="connsiteX95" fmla="*/ 1986170 w 2721527"/>
              <a:gd name="connsiteY95" fmla="*/ 0 h 4230073"/>
              <a:gd name="connsiteX0" fmla="*/ 1681411 w 2721527"/>
              <a:gd name="connsiteY0" fmla="*/ 2863938 h 4236446"/>
              <a:gd name="connsiteX1" fmla="*/ 1648624 w 2721527"/>
              <a:gd name="connsiteY1" fmla="*/ 3133522 h 4236446"/>
              <a:gd name="connsiteX2" fmla="*/ 1386326 w 2721527"/>
              <a:gd name="connsiteY2" fmla="*/ 3370319 h 4236446"/>
              <a:gd name="connsiteX3" fmla="*/ 1352942 w 2721527"/>
              <a:gd name="connsiteY3" fmla="*/ 3368093 h 4236446"/>
              <a:gd name="connsiteX4" fmla="*/ 1352930 w 2721527"/>
              <a:gd name="connsiteY4" fmla="*/ 3366675 h 4236446"/>
              <a:gd name="connsiteX5" fmla="*/ 1342305 w 2721527"/>
              <a:gd name="connsiteY5" fmla="*/ 3367384 h 4236446"/>
              <a:gd name="connsiteX6" fmla="*/ 1331680 w 2721527"/>
              <a:gd name="connsiteY6" fmla="*/ 3366675 h 4236446"/>
              <a:gd name="connsiteX7" fmla="*/ 1331668 w 2721527"/>
              <a:gd name="connsiteY7" fmla="*/ 3368093 h 4236446"/>
              <a:gd name="connsiteX8" fmla="*/ 1298284 w 2721527"/>
              <a:gd name="connsiteY8" fmla="*/ 3370319 h 4236446"/>
              <a:gd name="connsiteX9" fmla="*/ 1035986 w 2721527"/>
              <a:gd name="connsiteY9" fmla="*/ 3133522 h 4236446"/>
              <a:gd name="connsiteX10" fmla="*/ 1003199 w 2721527"/>
              <a:gd name="connsiteY10" fmla="*/ 2863938 h 4236446"/>
              <a:gd name="connsiteX11" fmla="*/ 686256 w 2721527"/>
              <a:gd name="connsiteY11" fmla="*/ 3712763 h 4236446"/>
              <a:gd name="connsiteX12" fmla="*/ 580690 w 2721527"/>
              <a:gd name="connsiteY12" fmla="*/ 4236446 h 4236446"/>
              <a:gd name="connsiteX13" fmla="*/ 1324619 w 2721527"/>
              <a:gd name="connsiteY13" fmla="*/ 4203328 h 4236446"/>
              <a:gd name="connsiteX14" fmla="*/ 1324394 w 2721527"/>
              <a:gd name="connsiteY14" fmla="*/ 4230073 h 4236446"/>
              <a:gd name="connsiteX15" fmla="*/ 1342305 w 2721527"/>
              <a:gd name="connsiteY15" fmla="*/ 4216616 h 4236446"/>
              <a:gd name="connsiteX16" fmla="*/ 1360216 w 2721527"/>
              <a:gd name="connsiteY16" fmla="*/ 4230073 h 4236446"/>
              <a:gd name="connsiteX17" fmla="*/ 2073759 w 2721527"/>
              <a:gd name="connsiteY17" fmla="*/ 4150112 h 4236446"/>
              <a:gd name="connsiteX18" fmla="*/ 1681411 w 2721527"/>
              <a:gd name="connsiteY18" fmla="*/ 2863938 h 4236446"/>
              <a:gd name="connsiteX19" fmla="*/ 1986170 w 2721527"/>
              <a:gd name="connsiteY19" fmla="*/ 0 h 4236446"/>
              <a:gd name="connsiteX20" fmla="*/ 2173089 w 2721527"/>
              <a:gd name="connsiteY20" fmla="*/ 355240 h 4236446"/>
              <a:gd name="connsiteX21" fmla="*/ 2225047 w 2721527"/>
              <a:gd name="connsiteY21" fmla="*/ 637341 h 4236446"/>
              <a:gd name="connsiteX22" fmla="*/ 1970243 w 2721527"/>
              <a:gd name="connsiteY22" fmla="*/ 638906 h 4236446"/>
              <a:gd name="connsiteX23" fmla="*/ 1695508 w 2721527"/>
              <a:gd name="connsiteY23" fmla="*/ 541873 h 4236446"/>
              <a:gd name="connsiteX24" fmla="*/ 2157075 w 2721527"/>
              <a:gd name="connsiteY24" fmla="*/ 797291 h 4236446"/>
              <a:gd name="connsiteX25" fmla="*/ 2240609 w 2721527"/>
              <a:gd name="connsiteY25" fmla="*/ 984363 h 4236446"/>
              <a:gd name="connsiteX26" fmla="*/ 1746390 w 2721527"/>
              <a:gd name="connsiteY26" fmla="*/ 1532950 h 4236446"/>
              <a:gd name="connsiteX27" fmla="*/ 1523369 w 2721527"/>
              <a:gd name="connsiteY27" fmla="*/ 1031212 h 4236446"/>
              <a:gd name="connsiteX28" fmla="*/ 1501425 w 2721527"/>
              <a:gd name="connsiteY28" fmla="*/ 1348610 h 4236446"/>
              <a:gd name="connsiteX29" fmla="*/ 1655161 w 2721527"/>
              <a:gd name="connsiteY29" fmla="*/ 1656290 h 4236446"/>
              <a:gd name="connsiteX30" fmla="*/ 1590016 w 2721527"/>
              <a:gd name="connsiteY30" fmla="*/ 1824073 h 4236446"/>
              <a:gd name="connsiteX31" fmla="*/ 1573478 w 2721527"/>
              <a:gd name="connsiteY31" fmla="*/ 1855533 h 4236446"/>
              <a:gd name="connsiteX32" fmla="*/ 1540584 w 2721527"/>
              <a:gd name="connsiteY32" fmla="*/ 1865806 h 4236446"/>
              <a:gd name="connsiteX33" fmla="*/ 1455542 w 2721527"/>
              <a:gd name="connsiteY33" fmla="*/ 1924037 h 4236446"/>
              <a:gd name="connsiteX34" fmla="*/ 1342608 w 2721527"/>
              <a:gd name="connsiteY34" fmla="*/ 1927680 h 4236446"/>
              <a:gd name="connsiteX35" fmla="*/ 1342305 w 2721527"/>
              <a:gd name="connsiteY35" fmla="*/ 1966159 h 4236446"/>
              <a:gd name="connsiteX36" fmla="*/ 1342002 w 2721527"/>
              <a:gd name="connsiteY36" fmla="*/ 1927680 h 4236446"/>
              <a:gd name="connsiteX37" fmla="*/ 1229068 w 2721527"/>
              <a:gd name="connsiteY37" fmla="*/ 1924037 h 4236446"/>
              <a:gd name="connsiteX38" fmla="*/ 1171690 w 2721527"/>
              <a:gd name="connsiteY38" fmla="*/ 1890795 h 4236446"/>
              <a:gd name="connsiteX39" fmla="*/ 1152431 w 2721527"/>
              <a:gd name="connsiteY39" fmla="*/ 1873399 h 4236446"/>
              <a:gd name="connsiteX40" fmla="*/ 1156386 w 2721527"/>
              <a:gd name="connsiteY40" fmla="*/ 1871393 h 4236446"/>
              <a:gd name="connsiteX41" fmla="*/ 1066367 w 2721527"/>
              <a:gd name="connsiteY41" fmla="*/ 1656290 h 4236446"/>
              <a:gd name="connsiteX42" fmla="*/ 1220102 w 2721527"/>
              <a:gd name="connsiteY42" fmla="*/ 1348610 h 4236446"/>
              <a:gd name="connsiteX43" fmla="*/ 1198159 w 2721527"/>
              <a:gd name="connsiteY43" fmla="*/ 1031212 h 4236446"/>
              <a:gd name="connsiteX44" fmla="*/ 975138 w 2721527"/>
              <a:gd name="connsiteY44" fmla="*/ 1532950 h 4236446"/>
              <a:gd name="connsiteX45" fmla="*/ 480919 w 2721527"/>
              <a:gd name="connsiteY45" fmla="*/ 984363 h 4236446"/>
              <a:gd name="connsiteX46" fmla="*/ 564452 w 2721527"/>
              <a:gd name="connsiteY46" fmla="*/ 797291 h 4236446"/>
              <a:gd name="connsiteX47" fmla="*/ 1026020 w 2721527"/>
              <a:gd name="connsiteY47" fmla="*/ 541873 h 4236446"/>
              <a:gd name="connsiteX48" fmla="*/ 751285 w 2721527"/>
              <a:gd name="connsiteY48" fmla="*/ 638906 h 4236446"/>
              <a:gd name="connsiteX49" fmla="*/ 496480 w 2721527"/>
              <a:gd name="connsiteY49" fmla="*/ 637341 h 4236446"/>
              <a:gd name="connsiteX50" fmla="*/ 548439 w 2721527"/>
              <a:gd name="connsiteY50" fmla="*/ 355240 h 4236446"/>
              <a:gd name="connsiteX51" fmla="*/ 735357 w 2721527"/>
              <a:gd name="connsiteY51" fmla="*/ 0 h 4236446"/>
              <a:gd name="connsiteX52" fmla="*/ 375704 w 2721527"/>
              <a:gd name="connsiteY52" fmla="*/ 516706 h 4236446"/>
              <a:gd name="connsiteX53" fmla="*/ 366746 w 2721527"/>
              <a:gd name="connsiteY53" fmla="*/ 32229 h 4236446"/>
              <a:gd name="connsiteX54" fmla="*/ 261279 w 2721527"/>
              <a:gd name="connsiteY54" fmla="*/ 400965 h 4236446"/>
              <a:gd name="connsiteX55" fmla="*/ 284983 w 2721527"/>
              <a:gd name="connsiteY55" fmla="*/ 743885 h 4236446"/>
              <a:gd name="connsiteX56" fmla="*/ 122184 w 2721527"/>
              <a:gd name="connsiteY56" fmla="*/ 558832 h 4236446"/>
              <a:gd name="connsiteX57" fmla="*/ 38733 w 2721527"/>
              <a:gd name="connsiteY57" fmla="*/ 227027 h 4236446"/>
              <a:gd name="connsiteX58" fmla="*/ 59054 w 2721527"/>
              <a:gd name="connsiteY58" fmla="*/ 712784 h 4236446"/>
              <a:gd name="connsiteX59" fmla="*/ 1010334 w 2721527"/>
              <a:gd name="connsiteY59" fmla="*/ 1894328 h 4236446"/>
              <a:gd name="connsiteX60" fmla="*/ 1016894 w 2721527"/>
              <a:gd name="connsiteY60" fmla="*/ 1910776 h 4236446"/>
              <a:gd name="connsiteX61" fmla="*/ 984871 w 2721527"/>
              <a:gd name="connsiteY61" fmla="*/ 1935423 h 4236446"/>
              <a:gd name="connsiteX62" fmla="*/ 933982 w 2721527"/>
              <a:gd name="connsiteY62" fmla="*/ 1945896 h 4236446"/>
              <a:gd name="connsiteX63" fmla="*/ 784618 w 2721527"/>
              <a:gd name="connsiteY63" fmla="*/ 1887607 h 4236446"/>
              <a:gd name="connsiteX64" fmla="*/ 402101 w 2721527"/>
              <a:gd name="connsiteY64" fmla="*/ 1924037 h 4236446"/>
              <a:gd name="connsiteX65" fmla="*/ 693543 w 2721527"/>
              <a:gd name="connsiteY65" fmla="*/ 2189978 h 4236446"/>
              <a:gd name="connsiteX66" fmla="*/ 941269 w 2721527"/>
              <a:gd name="connsiteY66" fmla="*/ 2084331 h 4236446"/>
              <a:gd name="connsiteX67" fmla="*/ 784618 w 2721527"/>
              <a:gd name="connsiteY67" fmla="*/ 2226409 h 4236446"/>
              <a:gd name="connsiteX68" fmla="*/ 1021415 w 2721527"/>
              <a:gd name="connsiteY68" fmla="*/ 2820222 h 4236446"/>
              <a:gd name="connsiteX69" fmla="*/ 1079704 w 2721527"/>
              <a:gd name="connsiteY69" fmla="*/ 3137166 h 4236446"/>
              <a:gd name="connsiteX70" fmla="*/ 1294642 w 2721527"/>
              <a:gd name="connsiteY70" fmla="*/ 3308388 h 4236446"/>
              <a:gd name="connsiteX71" fmla="*/ 1331700 w 2721527"/>
              <a:gd name="connsiteY71" fmla="*/ 3313020 h 4236446"/>
              <a:gd name="connsiteX72" fmla="*/ 1331679 w 2721527"/>
              <a:gd name="connsiteY72" fmla="*/ 3315674 h 4236446"/>
              <a:gd name="connsiteX73" fmla="*/ 1342305 w 2721527"/>
              <a:gd name="connsiteY73" fmla="*/ 3314346 h 4236446"/>
              <a:gd name="connsiteX74" fmla="*/ 1352931 w 2721527"/>
              <a:gd name="connsiteY74" fmla="*/ 3315674 h 4236446"/>
              <a:gd name="connsiteX75" fmla="*/ 1352910 w 2721527"/>
              <a:gd name="connsiteY75" fmla="*/ 3313020 h 4236446"/>
              <a:gd name="connsiteX76" fmla="*/ 1389968 w 2721527"/>
              <a:gd name="connsiteY76" fmla="*/ 3308388 h 4236446"/>
              <a:gd name="connsiteX77" fmla="*/ 1604906 w 2721527"/>
              <a:gd name="connsiteY77" fmla="*/ 3137166 h 4236446"/>
              <a:gd name="connsiteX78" fmla="*/ 1663195 w 2721527"/>
              <a:gd name="connsiteY78" fmla="*/ 2820222 h 4236446"/>
              <a:gd name="connsiteX79" fmla="*/ 1899992 w 2721527"/>
              <a:gd name="connsiteY79" fmla="*/ 2226409 h 4236446"/>
              <a:gd name="connsiteX80" fmla="*/ 1743341 w 2721527"/>
              <a:gd name="connsiteY80" fmla="*/ 2084331 h 4236446"/>
              <a:gd name="connsiteX81" fmla="*/ 1991067 w 2721527"/>
              <a:gd name="connsiteY81" fmla="*/ 2189978 h 4236446"/>
              <a:gd name="connsiteX82" fmla="*/ 2282509 w 2721527"/>
              <a:gd name="connsiteY82" fmla="*/ 1924037 h 4236446"/>
              <a:gd name="connsiteX83" fmla="*/ 1899992 w 2721527"/>
              <a:gd name="connsiteY83" fmla="*/ 1887607 h 4236446"/>
              <a:gd name="connsiteX84" fmla="*/ 1750628 w 2721527"/>
              <a:gd name="connsiteY84" fmla="*/ 1945896 h 4236446"/>
              <a:gd name="connsiteX85" fmla="*/ 1699739 w 2721527"/>
              <a:gd name="connsiteY85" fmla="*/ 1935423 h 4236446"/>
              <a:gd name="connsiteX86" fmla="*/ 1695963 w 2721527"/>
              <a:gd name="connsiteY86" fmla="*/ 1932516 h 4236446"/>
              <a:gd name="connsiteX87" fmla="*/ 1711193 w 2721527"/>
              <a:gd name="connsiteY87" fmla="*/ 1894328 h 4236446"/>
              <a:gd name="connsiteX88" fmla="*/ 2662473 w 2721527"/>
              <a:gd name="connsiteY88" fmla="*/ 712784 h 4236446"/>
              <a:gd name="connsiteX89" fmla="*/ 2682794 w 2721527"/>
              <a:gd name="connsiteY89" fmla="*/ 227027 h 4236446"/>
              <a:gd name="connsiteX90" fmla="*/ 2599343 w 2721527"/>
              <a:gd name="connsiteY90" fmla="*/ 558832 h 4236446"/>
              <a:gd name="connsiteX91" fmla="*/ 2436544 w 2721527"/>
              <a:gd name="connsiteY91" fmla="*/ 743885 h 4236446"/>
              <a:gd name="connsiteX92" fmla="*/ 2460248 w 2721527"/>
              <a:gd name="connsiteY92" fmla="*/ 400965 h 4236446"/>
              <a:gd name="connsiteX93" fmla="*/ 2354781 w 2721527"/>
              <a:gd name="connsiteY93" fmla="*/ 32229 h 4236446"/>
              <a:gd name="connsiteX94" fmla="*/ 2345823 w 2721527"/>
              <a:gd name="connsiteY94" fmla="*/ 516706 h 4236446"/>
              <a:gd name="connsiteX95" fmla="*/ 1986170 w 2721527"/>
              <a:gd name="connsiteY95" fmla="*/ 0 h 4236446"/>
              <a:gd name="connsiteX0" fmla="*/ 1681411 w 2721527"/>
              <a:gd name="connsiteY0" fmla="*/ 2863938 h 4236446"/>
              <a:gd name="connsiteX1" fmla="*/ 1648624 w 2721527"/>
              <a:gd name="connsiteY1" fmla="*/ 3133522 h 4236446"/>
              <a:gd name="connsiteX2" fmla="*/ 1386326 w 2721527"/>
              <a:gd name="connsiteY2" fmla="*/ 3370319 h 4236446"/>
              <a:gd name="connsiteX3" fmla="*/ 1352942 w 2721527"/>
              <a:gd name="connsiteY3" fmla="*/ 3368093 h 4236446"/>
              <a:gd name="connsiteX4" fmla="*/ 1352930 w 2721527"/>
              <a:gd name="connsiteY4" fmla="*/ 3366675 h 4236446"/>
              <a:gd name="connsiteX5" fmla="*/ 1342305 w 2721527"/>
              <a:gd name="connsiteY5" fmla="*/ 3367384 h 4236446"/>
              <a:gd name="connsiteX6" fmla="*/ 1331680 w 2721527"/>
              <a:gd name="connsiteY6" fmla="*/ 3366675 h 4236446"/>
              <a:gd name="connsiteX7" fmla="*/ 1331668 w 2721527"/>
              <a:gd name="connsiteY7" fmla="*/ 3368093 h 4236446"/>
              <a:gd name="connsiteX8" fmla="*/ 1298284 w 2721527"/>
              <a:gd name="connsiteY8" fmla="*/ 3370319 h 4236446"/>
              <a:gd name="connsiteX9" fmla="*/ 1035986 w 2721527"/>
              <a:gd name="connsiteY9" fmla="*/ 3133522 h 4236446"/>
              <a:gd name="connsiteX10" fmla="*/ 1003199 w 2721527"/>
              <a:gd name="connsiteY10" fmla="*/ 2863938 h 4236446"/>
              <a:gd name="connsiteX11" fmla="*/ 580690 w 2721527"/>
              <a:gd name="connsiteY11" fmla="*/ 4236446 h 4236446"/>
              <a:gd name="connsiteX12" fmla="*/ 1324619 w 2721527"/>
              <a:gd name="connsiteY12" fmla="*/ 4203328 h 4236446"/>
              <a:gd name="connsiteX13" fmla="*/ 1324394 w 2721527"/>
              <a:gd name="connsiteY13" fmla="*/ 4230073 h 4236446"/>
              <a:gd name="connsiteX14" fmla="*/ 1342305 w 2721527"/>
              <a:gd name="connsiteY14" fmla="*/ 4216616 h 4236446"/>
              <a:gd name="connsiteX15" fmla="*/ 1360216 w 2721527"/>
              <a:gd name="connsiteY15" fmla="*/ 4230073 h 4236446"/>
              <a:gd name="connsiteX16" fmla="*/ 2073759 w 2721527"/>
              <a:gd name="connsiteY16" fmla="*/ 4150112 h 4236446"/>
              <a:gd name="connsiteX17" fmla="*/ 1681411 w 2721527"/>
              <a:gd name="connsiteY17" fmla="*/ 2863938 h 4236446"/>
              <a:gd name="connsiteX18" fmla="*/ 1986170 w 2721527"/>
              <a:gd name="connsiteY18" fmla="*/ 0 h 4236446"/>
              <a:gd name="connsiteX19" fmla="*/ 2173089 w 2721527"/>
              <a:gd name="connsiteY19" fmla="*/ 355240 h 4236446"/>
              <a:gd name="connsiteX20" fmla="*/ 2225047 w 2721527"/>
              <a:gd name="connsiteY20" fmla="*/ 637341 h 4236446"/>
              <a:gd name="connsiteX21" fmla="*/ 1970243 w 2721527"/>
              <a:gd name="connsiteY21" fmla="*/ 638906 h 4236446"/>
              <a:gd name="connsiteX22" fmla="*/ 1695508 w 2721527"/>
              <a:gd name="connsiteY22" fmla="*/ 541873 h 4236446"/>
              <a:gd name="connsiteX23" fmla="*/ 2157075 w 2721527"/>
              <a:gd name="connsiteY23" fmla="*/ 797291 h 4236446"/>
              <a:gd name="connsiteX24" fmla="*/ 2240609 w 2721527"/>
              <a:gd name="connsiteY24" fmla="*/ 984363 h 4236446"/>
              <a:gd name="connsiteX25" fmla="*/ 1746390 w 2721527"/>
              <a:gd name="connsiteY25" fmla="*/ 1532950 h 4236446"/>
              <a:gd name="connsiteX26" fmla="*/ 1523369 w 2721527"/>
              <a:gd name="connsiteY26" fmla="*/ 1031212 h 4236446"/>
              <a:gd name="connsiteX27" fmla="*/ 1501425 w 2721527"/>
              <a:gd name="connsiteY27" fmla="*/ 1348610 h 4236446"/>
              <a:gd name="connsiteX28" fmla="*/ 1655161 w 2721527"/>
              <a:gd name="connsiteY28" fmla="*/ 1656290 h 4236446"/>
              <a:gd name="connsiteX29" fmla="*/ 1590016 w 2721527"/>
              <a:gd name="connsiteY29" fmla="*/ 1824073 h 4236446"/>
              <a:gd name="connsiteX30" fmla="*/ 1573478 w 2721527"/>
              <a:gd name="connsiteY30" fmla="*/ 1855533 h 4236446"/>
              <a:gd name="connsiteX31" fmla="*/ 1540584 w 2721527"/>
              <a:gd name="connsiteY31" fmla="*/ 1865806 h 4236446"/>
              <a:gd name="connsiteX32" fmla="*/ 1455542 w 2721527"/>
              <a:gd name="connsiteY32" fmla="*/ 1924037 h 4236446"/>
              <a:gd name="connsiteX33" fmla="*/ 1342608 w 2721527"/>
              <a:gd name="connsiteY33" fmla="*/ 1927680 h 4236446"/>
              <a:gd name="connsiteX34" fmla="*/ 1342305 w 2721527"/>
              <a:gd name="connsiteY34" fmla="*/ 1966159 h 4236446"/>
              <a:gd name="connsiteX35" fmla="*/ 1342002 w 2721527"/>
              <a:gd name="connsiteY35" fmla="*/ 1927680 h 4236446"/>
              <a:gd name="connsiteX36" fmla="*/ 1229068 w 2721527"/>
              <a:gd name="connsiteY36" fmla="*/ 1924037 h 4236446"/>
              <a:gd name="connsiteX37" fmla="*/ 1171690 w 2721527"/>
              <a:gd name="connsiteY37" fmla="*/ 1890795 h 4236446"/>
              <a:gd name="connsiteX38" fmla="*/ 1152431 w 2721527"/>
              <a:gd name="connsiteY38" fmla="*/ 1873399 h 4236446"/>
              <a:gd name="connsiteX39" fmla="*/ 1156386 w 2721527"/>
              <a:gd name="connsiteY39" fmla="*/ 1871393 h 4236446"/>
              <a:gd name="connsiteX40" fmla="*/ 1066367 w 2721527"/>
              <a:gd name="connsiteY40" fmla="*/ 1656290 h 4236446"/>
              <a:gd name="connsiteX41" fmla="*/ 1220102 w 2721527"/>
              <a:gd name="connsiteY41" fmla="*/ 1348610 h 4236446"/>
              <a:gd name="connsiteX42" fmla="*/ 1198159 w 2721527"/>
              <a:gd name="connsiteY42" fmla="*/ 1031212 h 4236446"/>
              <a:gd name="connsiteX43" fmla="*/ 975138 w 2721527"/>
              <a:gd name="connsiteY43" fmla="*/ 1532950 h 4236446"/>
              <a:gd name="connsiteX44" fmla="*/ 480919 w 2721527"/>
              <a:gd name="connsiteY44" fmla="*/ 984363 h 4236446"/>
              <a:gd name="connsiteX45" fmla="*/ 564452 w 2721527"/>
              <a:gd name="connsiteY45" fmla="*/ 797291 h 4236446"/>
              <a:gd name="connsiteX46" fmla="*/ 1026020 w 2721527"/>
              <a:gd name="connsiteY46" fmla="*/ 541873 h 4236446"/>
              <a:gd name="connsiteX47" fmla="*/ 751285 w 2721527"/>
              <a:gd name="connsiteY47" fmla="*/ 638906 h 4236446"/>
              <a:gd name="connsiteX48" fmla="*/ 496480 w 2721527"/>
              <a:gd name="connsiteY48" fmla="*/ 637341 h 4236446"/>
              <a:gd name="connsiteX49" fmla="*/ 548439 w 2721527"/>
              <a:gd name="connsiteY49" fmla="*/ 355240 h 4236446"/>
              <a:gd name="connsiteX50" fmla="*/ 735357 w 2721527"/>
              <a:gd name="connsiteY50" fmla="*/ 0 h 4236446"/>
              <a:gd name="connsiteX51" fmla="*/ 375704 w 2721527"/>
              <a:gd name="connsiteY51" fmla="*/ 516706 h 4236446"/>
              <a:gd name="connsiteX52" fmla="*/ 366746 w 2721527"/>
              <a:gd name="connsiteY52" fmla="*/ 32229 h 4236446"/>
              <a:gd name="connsiteX53" fmla="*/ 261279 w 2721527"/>
              <a:gd name="connsiteY53" fmla="*/ 400965 h 4236446"/>
              <a:gd name="connsiteX54" fmla="*/ 284983 w 2721527"/>
              <a:gd name="connsiteY54" fmla="*/ 743885 h 4236446"/>
              <a:gd name="connsiteX55" fmla="*/ 122184 w 2721527"/>
              <a:gd name="connsiteY55" fmla="*/ 558832 h 4236446"/>
              <a:gd name="connsiteX56" fmla="*/ 38733 w 2721527"/>
              <a:gd name="connsiteY56" fmla="*/ 227027 h 4236446"/>
              <a:gd name="connsiteX57" fmla="*/ 59054 w 2721527"/>
              <a:gd name="connsiteY57" fmla="*/ 712784 h 4236446"/>
              <a:gd name="connsiteX58" fmla="*/ 1010334 w 2721527"/>
              <a:gd name="connsiteY58" fmla="*/ 1894328 h 4236446"/>
              <a:gd name="connsiteX59" fmla="*/ 1016894 w 2721527"/>
              <a:gd name="connsiteY59" fmla="*/ 1910776 h 4236446"/>
              <a:gd name="connsiteX60" fmla="*/ 984871 w 2721527"/>
              <a:gd name="connsiteY60" fmla="*/ 1935423 h 4236446"/>
              <a:gd name="connsiteX61" fmla="*/ 933982 w 2721527"/>
              <a:gd name="connsiteY61" fmla="*/ 1945896 h 4236446"/>
              <a:gd name="connsiteX62" fmla="*/ 784618 w 2721527"/>
              <a:gd name="connsiteY62" fmla="*/ 1887607 h 4236446"/>
              <a:gd name="connsiteX63" fmla="*/ 402101 w 2721527"/>
              <a:gd name="connsiteY63" fmla="*/ 1924037 h 4236446"/>
              <a:gd name="connsiteX64" fmla="*/ 693543 w 2721527"/>
              <a:gd name="connsiteY64" fmla="*/ 2189978 h 4236446"/>
              <a:gd name="connsiteX65" fmla="*/ 941269 w 2721527"/>
              <a:gd name="connsiteY65" fmla="*/ 2084331 h 4236446"/>
              <a:gd name="connsiteX66" fmla="*/ 784618 w 2721527"/>
              <a:gd name="connsiteY66" fmla="*/ 2226409 h 4236446"/>
              <a:gd name="connsiteX67" fmla="*/ 1021415 w 2721527"/>
              <a:gd name="connsiteY67" fmla="*/ 2820222 h 4236446"/>
              <a:gd name="connsiteX68" fmla="*/ 1079704 w 2721527"/>
              <a:gd name="connsiteY68" fmla="*/ 3137166 h 4236446"/>
              <a:gd name="connsiteX69" fmla="*/ 1294642 w 2721527"/>
              <a:gd name="connsiteY69" fmla="*/ 3308388 h 4236446"/>
              <a:gd name="connsiteX70" fmla="*/ 1331700 w 2721527"/>
              <a:gd name="connsiteY70" fmla="*/ 3313020 h 4236446"/>
              <a:gd name="connsiteX71" fmla="*/ 1331679 w 2721527"/>
              <a:gd name="connsiteY71" fmla="*/ 3315674 h 4236446"/>
              <a:gd name="connsiteX72" fmla="*/ 1342305 w 2721527"/>
              <a:gd name="connsiteY72" fmla="*/ 3314346 h 4236446"/>
              <a:gd name="connsiteX73" fmla="*/ 1352931 w 2721527"/>
              <a:gd name="connsiteY73" fmla="*/ 3315674 h 4236446"/>
              <a:gd name="connsiteX74" fmla="*/ 1352910 w 2721527"/>
              <a:gd name="connsiteY74" fmla="*/ 3313020 h 4236446"/>
              <a:gd name="connsiteX75" fmla="*/ 1389968 w 2721527"/>
              <a:gd name="connsiteY75" fmla="*/ 3308388 h 4236446"/>
              <a:gd name="connsiteX76" fmla="*/ 1604906 w 2721527"/>
              <a:gd name="connsiteY76" fmla="*/ 3137166 h 4236446"/>
              <a:gd name="connsiteX77" fmla="*/ 1663195 w 2721527"/>
              <a:gd name="connsiteY77" fmla="*/ 2820222 h 4236446"/>
              <a:gd name="connsiteX78" fmla="*/ 1899992 w 2721527"/>
              <a:gd name="connsiteY78" fmla="*/ 2226409 h 4236446"/>
              <a:gd name="connsiteX79" fmla="*/ 1743341 w 2721527"/>
              <a:gd name="connsiteY79" fmla="*/ 2084331 h 4236446"/>
              <a:gd name="connsiteX80" fmla="*/ 1991067 w 2721527"/>
              <a:gd name="connsiteY80" fmla="*/ 2189978 h 4236446"/>
              <a:gd name="connsiteX81" fmla="*/ 2282509 w 2721527"/>
              <a:gd name="connsiteY81" fmla="*/ 1924037 h 4236446"/>
              <a:gd name="connsiteX82" fmla="*/ 1899992 w 2721527"/>
              <a:gd name="connsiteY82" fmla="*/ 1887607 h 4236446"/>
              <a:gd name="connsiteX83" fmla="*/ 1750628 w 2721527"/>
              <a:gd name="connsiteY83" fmla="*/ 1945896 h 4236446"/>
              <a:gd name="connsiteX84" fmla="*/ 1699739 w 2721527"/>
              <a:gd name="connsiteY84" fmla="*/ 1935423 h 4236446"/>
              <a:gd name="connsiteX85" fmla="*/ 1695963 w 2721527"/>
              <a:gd name="connsiteY85" fmla="*/ 1932516 h 4236446"/>
              <a:gd name="connsiteX86" fmla="*/ 1711193 w 2721527"/>
              <a:gd name="connsiteY86" fmla="*/ 1894328 h 4236446"/>
              <a:gd name="connsiteX87" fmla="*/ 2662473 w 2721527"/>
              <a:gd name="connsiteY87" fmla="*/ 712784 h 4236446"/>
              <a:gd name="connsiteX88" fmla="*/ 2682794 w 2721527"/>
              <a:gd name="connsiteY88" fmla="*/ 227027 h 4236446"/>
              <a:gd name="connsiteX89" fmla="*/ 2599343 w 2721527"/>
              <a:gd name="connsiteY89" fmla="*/ 558832 h 4236446"/>
              <a:gd name="connsiteX90" fmla="*/ 2436544 w 2721527"/>
              <a:gd name="connsiteY90" fmla="*/ 743885 h 4236446"/>
              <a:gd name="connsiteX91" fmla="*/ 2460248 w 2721527"/>
              <a:gd name="connsiteY91" fmla="*/ 400965 h 4236446"/>
              <a:gd name="connsiteX92" fmla="*/ 2354781 w 2721527"/>
              <a:gd name="connsiteY92" fmla="*/ 32229 h 4236446"/>
              <a:gd name="connsiteX93" fmla="*/ 2345823 w 2721527"/>
              <a:gd name="connsiteY93" fmla="*/ 516706 h 4236446"/>
              <a:gd name="connsiteX94" fmla="*/ 1986170 w 2721527"/>
              <a:gd name="connsiteY94" fmla="*/ 0 h 4236446"/>
              <a:gd name="connsiteX0" fmla="*/ 1681411 w 2721527"/>
              <a:gd name="connsiteY0" fmla="*/ 2863938 h 4236446"/>
              <a:gd name="connsiteX1" fmla="*/ 1648624 w 2721527"/>
              <a:gd name="connsiteY1" fmla="*/ 3133522 h 4236446"/>
              <a:gd name="connsiteX2" fmla="*/ 1386326 w 2721527"/>
              <a:gd name="connsiteY2" fmla="*/ 3370319 h 4236446"/>
              <a:gd name="connsiteX3" fmla="*/ 1352942 w 2721527"/>
              <a:gd name="connsiteY3" fmla="*/ 3368093 h 4236446"/>
              <a:gd name="connsiteX4" fmla="*/ 1352930 w 2721527"/>
              <a:gd name="connsiteY4" fmla="*/ 3366675 h 4236446"/>
              <a:gd name="connsiteX5" fmla="*/ 1342305 w 2721527"/>
              <a:gd name="connsiteY5" fmla="*/ 3367384 h 4236446"/>
              <a:gd name="connsiteX6" fmla="*/ 1331680 w 2721527"/>
              <a:gd name="connsiteY6" fmla="*/ 3366675 h 4236446"/>
              <a:gd name="connsiteX7" fmla="*/ 1331668 w 2721527"/>
              <a:gd name="connsiteY7" fmla="*/ 3368093 h 4236446"/>
              <a:gd name="connsiteX8" fmla="*/ 1298284 w 2721527"/>
              <a:gd name="connsiteY8" fmla="*/ 3370319 h 4236446"/>
              <a:gd name="connsiteX9" fmla="*/ 1035986 w 2721527"/>
              <a:gd name="connsiteY9" fmla="*/ 3133522 h 4236446"/>
              <a:gd name="connsiteX10" fmla="*/ 1003199 w 2721527"/>
              <a:gd name="connsiteY10" fmla="*/ 2863938 h 4236446"/>
              <a:gd name="connsiteX11" fmla="*/ 580690 w 2721527"/>
              <a:gd name="connsiteY11" fmla="*/ 4236446 h 4236446"/>
              <a:gd name="connsiteX12" fmla="*/ 1324619 w 2721527"/>
              <a:gd name="connsiteY12" fmla="*/ 4203328 h 4236446"/>
              <a:gd name="connsiteX13" fmla="*/ 1324394 w 2721527"/>
              <a:gd name="connsiteY13" fmla="*/ 4230073 h 4236446"/>
              <a:gd name="connsiteX14" fmla="*/ 1342305 w 2721527"/>
              <a:gd name="connsiteY14" fmla="*/ 4216616 h 4236446"/>
              <a:gd name="connsiteX15" fmla="*/ 1360216 w 2721527"/>
              <a:gd name="connsiteY15" fmla="*/ 4230073 h 4236446"/>
              <a:gd name="connsiteX16" fmla="*/ 2073759 w 2721527"/>
              <a:gd name="connsiteY16" fmla="*/ 4150112 h 4236446"/>
              <a:gd name="connsiteX17" fmla="*/ 1681411 w 2721527"/>
              <a:gd name="connsiteY17" fmla="*/ 2863938 h 4236446"/>
              <a:gd name="connsiteX18" fmla="*/ 1986170 w 2721527"/>
              <a:gd name="connsiteY18" fmla="*/ 0 h 4236446"/>
              <a:gd name="connsiteX19" fmla="*/ 2173089 w 2721527"/>
              <a:gd name="connsiteY19" fmla="*/ 355240 h 4236446"/>
              <a:gd name="connsiteX20" fmla="*/ 2225047 w 2721527"/>
              <a:gd name="connsiteY20" fmla="*/ 637341 h 4236446"/>
              <a:gd name="connsiteX21" fmla="*/ 1970243 w 2721527"/>
              <a:gd name="connsiteY21" fmla="*/ 638906 h 4236446"/>
              <a:gd name="connsiteX22" fmla="*/ 1695508 w 2721527"/>
              <a:gd name="connsiteY22" fmla="*/ 541873 h 4236446"/>
              <a:gd name="connsiteX23" fmla="*/ 2157075 w 2721527"/>
              <a:gd name="connsiteY23" fmla="*/ 797291 h 4236446"/>
              <a:gd name="connsiteX24" fmla="*/ 2240609 w 2721527"/>
              <a:gd name="connsiteY24" fmla="*/ 984363 h 4236446"/>
              <a:gd name="connsiteX25" fmla="*/ 1746390 w 2721527"/>
              <a:gd name="connsiteY25" fmla="*/ 1532950 h 4236446"/>
              <a:gd name="connsiteX26" fmla="*/ 1523369 w 2721527"/>
              <a:gd name="connsiteY26" fmla="*/ 1031212 h 4236446"/>
              <a:gd name="connsiteX27" fmla="*/ 1501425 w 2721527"/>
              <a:gd name="connsiteY27" fmla="*/ 1348610 h 4236446"/>
              <a:gd name="connsiteX28" fmla="*/ 1655161 w 2721527"/>
              <a:gd name="connsiteY28" fmla="*/ 1656290 h 4236446"/>
              <a:gd name="connsiteX29" fmla="*/ 1590016 w 2721527"/>
              <a:gd name="connsiteY29" fmla="*/ 1824073 h 4236446"/>
              <a:gd name="connsiteX30" fmla="*/ 1573478 w 2721527"/>
              <a:gd name="connsiteY30" fmla="*/ 1855533 h 4236446"/>
              <a:gd name="connsiteX31" fmla="*/ 1540584 w 2721527"/>
              <a:gd name="connsiteY31" fmla="*/ 1865806 h 4236446"/>
              <a:gd name="connsiteX32" fmla="*/ 1455542 w 2721527"/>
              <a:gd name="connsiteY32" fmla="*/ 1924037 h 4236446"/>
              <a:gd name="connsiteX33" fmla="*/ 1342608 w 2721527"/>
              <a:gd name="connsiteY33" fmla="*/ 1927680 h 4236446"/>
              <a:gd name="connsiteX34" fmla="*/ 1342305 w 2721527"/>
              <a:gd name="connsiteY34" fmla="*/ 1966159 h 4236446"/>
              <a:gd name="connsiteX35" fmla="*/ 1342002 w 2721527"/>
              <a:gd name="connsiteY35" fmla="*/ 1927680 h 4236446"/>
              <a:gd name="connsiteX36" fmla="*/ 1229068 w 2721527"/>
              <a:gd name="connsiteY36" fmla="*/ 1924037 h 4236446"/>
              <a:gd name="connsiteX37" fmla="*/ 1171690 w 2721527"/>
              <a:gd name="connsiteY37" fmla="*/ 1890795 h 4236446"/>
              <a:gd name="connsiteX38" fmla="*/ 1152431 w 2721527"/>
              <a:gd name="connsiteY38" fmla="*/ 1873399 h 4236446"/>
              <a:gd name="connsiteX39" fmla="*/ 1156386 w 2721527"/>
              <a:gd name="connsiteY39" fmla="*/ 1871393 h 4236446"/>
              <a:gd name="connsiteX40" fmla="*/ 1066367 w 2721527"/>
              <a:gd name="connsiteY40" fmla="*/ 1656290 h 4236446"/>
              <a:gd name="connsiteX41" fmla="*/ 1220102 w 2721527"/>
              <a:gd name="connsiteY41" fmla="*/ 1348610 h 4236446"/>
              <a:gd name="connsiteX42" fmla="*/ 1198159 w 2721527"/>
              <a:gd name="connsiteY42" fmla="*/ 1031212 h 4236446"/>
              <a:gd name="connsiteX43" fmla="*/ 975138 w 2721527"/>
              <a:gd name="connsiteY43" fmla="*/ 1532950 h 4236446"/>
              <a:gd name="connsiteX44" fmla="*/ 480919 w 2721527"/>
              <a:gd name="connsiteY44" fmla="*/ 984363 h 4236446"/>
              <a:gd name="connsiteX45" fmla="*/ 564452 w 2721527"/>
              <a:gd name="connsiteY45" fmla="*/ 797291 h 4236446"/>
              <a:gd name="connsiteX46" fmla="*/ 1026020 w 2721527"/>
              <a:gd name="connsiteY46" fmla="*/ 541873 h 4236446"/>
              <a:gd name="connsiteX47" fmla="*/ 751285 w 2721527"/>
              <a:gd name="connsiteY47" fmla="*/ 638906 h 4236446"/>
              <a:gd name="connsiteX48" fmla="*/ 496480 w 2721527"/>
              <a:gd name="connsiteY48" fmla="*/ 637341 h 4236446"/>
              <a:gd name="connsiteX49" fmla="*/ 548439 w 2721527"/>
              <a:gd name="connsiteY49" fmla="*/ 355240 h 4236446"/>
              <a:gd name="connsiteX50" fmla="*/ 735357 w 2721527"/>
              <a:gd name="connsiteY50" fmla="*/ 0 h 4236446"/>
              <a:gd name="connsiteX51" fmla="*/ 375704 w 2721527"/>
              <a:gd name="connsiteY51" fmla="*/ 516706 h 4236446"/>
              <a:gd name="connsiteX52" fmla="*/ 366746 w 2721527"/>
              <a:gd name="connsiteY52" fmla="*/ 32229 h 4236446"/>
              <a:gd name="connsiteX53" fmla="*/ 261279 w 2721527"/>
              <a:gd name="connsiteY53" fmla="*/ 400965 h 4236446"/>
              <a:gd name="connsiteX54" fmla="*/ 284983 w 2721527"/>
              <a:gd name="connsiteY54" fmla="*/ 743885 h 4236446"/>
              <a:gd name="connsiteX55" fmla="*/ 122184 w 2721527"/>
              <a:gd name="connsiteY55" fmla="*/ 558832 h 4236446"/>
              <a:gd name="connsiteX56" fmla="*/ 38733 w 2721527"/>
              <a:gd name="connsiteY56" fmla="*/ 227027 h 4236446"/>
              <a:gd name="connsiteX57" fmla="*/ 59054 w 2721527"/>
              <a:gd name="connsiteY57" fmla="*/ 712784 h 4236446"/>
              <a:gd name="connsiteX58" fmla="*/ 1010334 w 2721527"/>
              <a:gd name="connsiteY58" fmla="*/ 1894328 h 4236446"/>
              <a:gd name="connsiteX59" fmla="*/ 1016894 w 2721527"/>
              <a:gd name="connsiteY59" fmla="*/ 1910776 h 4236446"/>
              <a:gd name="connsiteX60" fmla="*/ 984871 w 2721527"/>
              <a:gd name="connsiteY60" fmla="*/ 1935423 h 4236446"/>
              <a:gd name="connsiteX61" fmla="*/ 933982 w 2721527"/>
              <a:gd name="connsiteY61" fmla="*/ 1945896 h 4236446"/>
              <a:gd name="connsiteX62" fmla="*/ 784618 w 2721527"/>
              <a:gd name="connsiteY62" fmla="*/ 1887607 h 4236446"/>
              <a:gd name="connsiteX63" fmla="*/ 402101 w 2721527"/>
              <a:gd name="connsiteY63" fmla="*/ 1924037 h 4236446"/>
              <a:gd name="connsiteX64" fmla="*/ 693543 w 2721527"/>
              <a:gd name="connsiteY64" fmla="*/ 2189978 h 4236446"/>
              <a:gd name="connsiteX65" fmla="*/ 941269 w 2721527"/>
              <a:gd name="connsiteY65" fmla="*/ 2084331 h 4236446"/>
              <a:gd name="connsiteX66" fmla="*/ 784618 w 2721527"/>
              <a:gd name="connsiteY66" fmla="*/ 2226409 h 4236446"/>
              <a:gd name="connsiteX67" fmla="*/ 1021415 w 2721527"/>
              <a:gd name="connsiteY67" fmla="*/ 2820222 h 4236446"/>
              <a:gd name="connsiteX68" fmla="*/ 1079704 w 2721527"/>
              <a:gd name="connsiteY68" fmla="*/ 3137166 h 4236446"/>
              <a:gd name="connsiteX69" fmla="*/ 1294642 w 2721527"/>
              <a:gd name="connsiteY69" fmla="*/ 3308388 h 4236446"/>
              <a:gd name="connsiteX70" fmla="*/ 1331700 w 2721527"/>
              <a:gd name="connsiteY70" fmla="*/ 3313020 h 4236446"/>
              <a:gd name="connsiteX71" fmla="*/ 1331679 w 2721527"/>
              <a:gd name="connsiteY71" fmla="*/ 3315674 h 4236446"/>
              <a:gd name="connsiteX72" fmla="*/ 1342305 w 2721527"/>
              <a:gd name="connsiteY72" fmla="*/ 3314346 h 4236446"/>
              <a:gd name="connsiteX73" fmla="*/ 1352931 w 2721527"/>
              <a:gd name="connsiteY73" fmla="*/ 3315674 h 4236446"/>
              <a:gd name="connsiteX74" fmla="*/ 1352910 w 2721527"/>
              <a:gd name="connsiteY74" fmla="*/ 3313020 h 4236446"/>
              <a:gd name="connsiteX75" fmla="*/ 1389968 w 2721527"/>
              <a:gd name="connsiteY75" fmla="*/ 3308388 h 4236446"/>
              <a:gd name="connsiteX76" fmla="*/ 1604906 w 2721527"/>
              <a:gd name="connsiteY76" fmla="*/ 3137166 h 4236446"/>
              <a:gd name="connsiteX77" fmla="*/ 1663195 w 2721527"/>
              <a:gd name="connsiteY77" fmla="*/ 2820222 h 4236446"/>
              <a:gd name="connsiteX78" fmla="*/ 1899992 w 2721527"/>
              <a:gd name="connsiteY78" fmla="*/ 2226409 h 4236446"/>
              <a:gd name="connsiteX79" fmla="*/ 1743341 w 2721527"/>
              <a:gd name="connsiteY79" fmla="*/ 2084331 h 4236446"/>
              <a:gd name="connsiteX80" fmla="*/ 1991067 w 2721527"/>
              <a:gd name="connsiteY80" fmla="*/ 2189978 h 4236446"/>
              <a:gd name="connsiteX81" fmla="*/ 2282509 w 2721527"/>
              <a:gd name="connsiteY81" fmla="*/ 1924037 h 4236446"/>
              <a:gd name="connsiteX82" fmla="*/ 1899992 w 2721527"/>
              <a:gd name="connsiteY82" fmla="*/ 1887607 h 4236446"/>
              <a:gd name="connsiteX83" fmla="*/ 1750628 w 2721527"/>
              <a:gd name="connsiteY83" fmla="*/ 1945896 h 4236446"/>
              <a:gd name="connsiteX84" fmla="*/ 1699739 w 2721527"/>
              <a:gd name="connsiteY84" fmla="*/ 1935423 h 4236446"/>
              <a:gd name="connsiteX85" fmla="*/ 1695963 w 2721527"/>
              <a:gd name="connsiteY85" fmla="*/ 1932516 h 4236446"/>
              <a:gd name="connsiteX86" fmla="*/ 1711193 w 2721527"/>
              <a:gd name="connsiteY86" fmla="*/ 1894328 h 4236446"/>
              <a:gd name="connsiteX87" fmla="*/ 2662473 w 2721527"/>
              <a:gd name="connsiteY87" fmla="*/ 712784 h 4236446"/>
              <a:gd name="connsiteX88" fmla="*/ 2682794 w 2721527"/>
              <a:gd name="connsiteY88" fmla="*/ 227027 h 4236446"/>
              <a:gd name="connsiteX89" fmla="*/ 2599343 w 2721527"/>
              <a:gd name="connsiteY89" fmla="*/ 558832 h 4236446"/>
              <a:gd name="connsiteX90" fmla="*/ 2436544 w 2721527"/>
              <a:gd name="connsiteY90" fmla="*/ 743885 h 4236446"/>
              <a:gd name="connsiteX91" fmla="*/ 2460248 w 2721527"/>
              <a:gd name="connsiteY91" fmla="*/ 400965 h 4236446"/>
              <a:gd name="connsiteX92" fmla="*/ 2354781 w 2721527"/>
              <a:gd name="connsiteY92" fmla="*/ 32229 h 4236446"/>
              <a:gd name="connsiteX93" fmla="*/ 2345823 w 2721527"/>
              <a:gd name="connsiteY93" fmla="*/ 516706 h 4236446"/>
              <a:gd name="connsiteX94" fmla="*/ 1986170 w 2721527"/>
              <a:gd name="connsiteY94" fmla="*/ 0 h 4236446"/>
              <a:gd name="connsiteX0" fmla="*/ 1681411 w 2721527"/>
              <a:gd name="connsiteY0" fmla="*/ 2863938 h 4236446"/>
              <a:gd name="connsiteX1" fmla="*/ 1648624 w 2721527"/>
              <a:gd name="connsiteY1" fmla="*/ 3133522 h 4236446"/>
              <a:gd name="connsiteX2" fmla="*/ 1386326 w 2721527"/>
              <a:gd name="connsiteY2" fmla="*/ 3370319 h 4236446"/>
              <a:gd name="connsiteX3" fmla="*/ 1352942 w 2721527"/>
              <a:gd name="connsiteY3" fmla="*/ 3368093 h 4236446"/>
              <a:gd name="connsiteX4" fmla="*/ 1352930 w 2721527"/>
              <a:gd name="connsiteY4" fmla="*/ 3366675 h 4236446"/>
              <a:gd name="connsiteX5" fmla="*/ 1342305 w 2721527"/>
              <a:gd name="connsiteY5" fmla="*/ 3367384 h 4236446"/>
              <a:gd name="connsiteX6" fmla="*/ 1331680 w 2721527"/>
              <a:gd name="connsiteY6" fmla="*/ 3366675 h 4236446"/>
              <a:gd name="connsiteX7" fmla="*/ 1331668 w 2721527"/>
              <a:gd name="connsiteY7" fmla="*/ 3368093 h 4236446"/>
              <a:gd name="connsiteX8" fmla="*/ 1298284 w 2721527"/>
              <a:gd name="connsiteY8" fmla="*/ 3370319 h 4236446"/>
              <a:gd name="connsiteX9" fmla="*/ 1035986 w 2721527"/>
              <a:gd name="connsiteY9" fmla="*/ 3133522 h 4236446"/>
              <a:gd name="connsiteX10" fmla="*/ 1003199 w 2721527"/>
              <a:gd name="connsiteY10" fmla="*/ 2863938 h 4236446"/>
              <a:gd name="connsiteX11" fmla="*/ 580690 w 2721527"/>
              <a:gd name="connsiteY11" fmla="*/ 4236446 h 4236446"/>
              <a:gd name="connsiteX12" fmla="*/ 1324619 w 2721527"/>
              <a:gd name="connsiteY12" fmla="*/ 4203328 h 4236446"/>
              <a:gd name="connsiteX13" fmla="*/ 1324394 w 2721527"/>
              <a:gd name="connsiteY13" fmla="*/ 4230073 h 4236446"/>
              <a:gd name="connsiteX14" fmla="*/ 1342305 w 2721527"/>
              <a:gd name="connsiteY14" fmla="*/ 4216616 h 4236446"/>
              <a:gd name="connsiteX15" fmla="*/ 1360216 w 2721527"/>
              <a:gd name="connsiteY15" fmla="*/ 4230073 h 4236446"/>
              <a:gd name="connsiteX16" fmla="*/ 2073759 w 2721527"/>
              <a:gd name="connsiteY16" fmla="*/ 4150112 h 4236446"/>
              <a:gd name="connsiteX17" fmla="*/ 1681411 w 2721527"/>
              <a:gd name="connsiteY17" fmla="*/ 2863938 h 4236446"/>
              <a:gd name="connsiteX18" fmla="*/ 1986170 w 2721527"/>
              <a:gd name="connsiteY18" fmla="*/ 0 h 4236446"/>
              <a:gd name="connsiteX19" fmla="*/ 2173089 w 2721527"/>
              <a:gd name="connsiteY19" fmla="*/ 355240 h 4236446"/>
              <a:gd name="connsiteX20" fmla="*/ 2225047 w 2721527"/>
              <a:gd name="connsiteY20" fmla="*/ 637341 h 4236446"/>
              <a:gd name="connsiteX21" fmla="*/ 1970243 w 2721527"/>
              <a:gd name="connsiteY21" fmla="*/ 638906 h 4236446"/>
              <a:gd name="connsiteX22" fmla="*/ 1695508 w 2721527"/>
              <a:gd name="connsiteY22" fmla="*/ 541873 h 4236446"/>
              <a:gd name="connsiteX23" fmla="*/ 2157075 w 2721527"/>
              <a:gd name="connsiteY23" fmla="*/ 797291 h 4236446"/>
              <a:gd name="connsiteX24" fmla="*/ 2240609 w 2721527"/>
              <a:gd name="connsiteY24" fmla="*/ 984363 h 4236446"/>
              <a:gd name="connsiteX25" fmla="*/ 1746390 w 2721527"/>
              <a:gd name="connsiteY25" fmla="*/ 1532950 h 4236446"/>
              <a:gd name="connsiteX26" fmla="*/ 1523369 w 2721527"/>
              <a:gd name="connsiteY26" fmla="*/ 1031212 h 4236446"/>
              <a:gd name="connsiteX27" fmla="*/ 1501425 w 2721527"/>
              <a:gd name="connsiteY27" fmla="*/ 1348610 h 4236446"/>
              <a:gd name="connsiteX28" fmla="*/ 1655161 w 2721527"/>
              <a:gd name="connsiteY28" fmla="*/ 1656290 h 4236446"/>
              <a:gd name="connsiteX29" fmla="*/ 1590016 w 2721527"/>
              <a:gd name="connsiteY29" fmla="*/ 1824073 h 4236446"/>
              <a:gd name="connsiteX30" fmla="*/ 1573478 w 2721527"/>
              <a:gd name="connsiteY30" fmla="*/ 1855533 h 4236446"/>
              <a:gd name="connsiteX31" fmla="*/ 1540584 w 2721527"/>
              <a:gd name="connsiteY31" fmla="*/ 1865806 h 4236446"/>
              <a:gd name="connsiteX32" fmla="*/ 1455542 w 2721527"/>
              <a:gd name="connsiteY32" fmla="*/ 1924037 h 4236446"/>
              <a:gd name="connsiteX33" fmla="*/ 1342608 w 2721527"/>
              <a:gd name="connsiteY33" fmla="*/ 1927680 h 4236446"/>
              <a:gd name="connsiteX34" fmla="*/ 1342305 w 2721527"/>
              <a:gd name="connsiteY34" fmla="*/ 1966159 h 4236446"/>
              <a:gd name="connsiteX35" fmla="*/ 1342002 w 2721527"/>
              <a:gd name="connsiteY35" fmla="*/ 1927680 h 4236446"/>
              <a:gd name="connsiteX36" fmla="*/ 1229068 w 2721527"/>
              <a:gd name="connsiteY36" fmla="*/ 1924037 h 4236446"/>
              <a:gd name="connsiteX37" fmla="*/ 1171690 w 2721527"/>
              <a:gd name="connsiteY37" fmla="*/ 1890795 h 4236446"/>
              <a:gd name="connsiteX38" fmla="*/ 1152431 w 2721527"/>
              <a:gd name="connsiteY38" fmla="*/ 1873399 h 4236446"/>
              <a:gd name="connsiteX39" fmla="*/ 1156386 w 2721527"/>
              <a:gd name="connsiteY39" fmla="*/ 1871393 h 4236446"/>
              <a:gd name="connsiteX40" fmla="*/ 1066367 w 2721527"/>
              <a:gd name="connsiteY40" fmla="*/ 1656290 h 4236446"/>
              <a:gd name="connsiteX41" fmla="*/ 1220102 w 2721527"/>
              <a:gd name="connsiteY41" fmla="*/ 1348610 h 4236446"/>
              <a:gd name="connsiteX42" fmla="*/ 1198159 w 2721527"/>
              <a:gd name="connsiteY42" fmla="*/ 1031212 h 4236446"/>
              <a:gd name="connsiteX43" fmla="*/ 975138 w 2721527"/>
              <a:gd name="connsiteY43" fmla="*/ 1532950 h 4236446"/>
              <a:gd name="connsiteX44" fmla="*/ 480919 w 2721527"/>
              <a:gd name="connsiteY44" fmla="*/ 984363 h 4236446"/>
              <a:gd name="connsiteX45" fmla="*/ 564452 w 2721527"/>
              <a:gd name="connsiteY45" fmla="*/ 797291 h 4236446"/>
              <a:gd name="connsiteX46" fmla="*/ 1026020 w 2721527"/>
              <a:gd name="connsiteY46" fmla="*/ 541873 h 4236446"/>
              <a:gd name="connsiteX47" fmla="*/ 751285 w 2721527"/>
              <a:gd name="connsiteY47" fmla="*/ 638906 h 4236446"/>
              <a:gd name="connsiteX48" fmla="*/ 496480 w 2721527"/>
              <a:gd name="connsiteY48" fmla="*/ 637341 h 4236446"/>
              <a:gd name="connsiteX49" fmla="*/ 548439 w 2721527"/>
              <a:gd name="connsiteY49" fmla="*/ 355240 h 4236446"/>
              <a:gd name="connsiteX50" fmla="*/ 735357 w 2721527"/>
              <a:gd name="connsiteY50" fmla="*/ 0 h 4236446"/>
              <a:gd name="connsiteX51" fmla="*/ 375704 w 2721527"/>
              <a:gd name="connsiteY51" fmla="*/ 516706 h 4236446"/>
              <a:gd name="connsiteX52" fmla="*/ 366746 w 2721527"/>
              <a:gd name="connsiteY52" fmla="*/ 32229 h 4236446"/>
              <a:gd name="connsiteX53" fmla="*/ 261279 w 2721527"/>
              <a:gd name="connsiteY53" fmla="*/ 400965 h 4236446"/>
              <a:gd name="connsiteX54" fmla="*/ 284983 w 2721527"/>
              <a:gd name="connsiteY54" fmla="*/ 743885 h 4236446"/>
              <a:gd name="connsiteX55" fmla="*/ 122184 w 2721527"/>
              <a:gd name="connsiteY55" fmla="*/ 558832 h 4236446"/>
              <a:gd name="connsiteX56" fmla="*/ 38733 w 2721527"/>
              <a:gd name="connsiteY56" fmla="*/ 227027 h 4236446"/>
              <a:gd name="connsiteX57" fmla="*/ 59054 w 2721527"/>
              <a:gd name="connsiteY57" fmla="*/ 712784 h 4236446"/>
              <a:gd name="connsiteX58" fmla="*/ 1010334 w 2721527"/>
              <a:gd name="connsiteY58" fmla="*/ 1894328 h 4236446"/>
              <a:gd name="connsiteX59" fmla="*/ 1016894 w 2721527"/>
              <a:gd name="connsiteY59" fmla="*/ 1910776 h 4236446"/>
              <a:gd name="connsiteX60" fmla="*/ 984871 w 2721527"/>
              <a:gd name="connsiteY60" fmla="*/ 1935423 h 4236446"/>
              <a:gd name="connsiteX61" fmla="*/ 933982 w 2721527"/>
              <a:gd name="connsiteY61" fmla="*/ 1945896 h 4236446"/>
              <a:gd name="connsiteX62" fmla="*/ 784618 w 2721527"/>
              <a:gd name="connsiteY62" fmla="*/ 1887607 h 4236446"/>
              <a:gd name="connsiteX63" fmla="*/ 402101 w 2721527"/>
              <a:gd name="connsiteY63" fmla="*/ 1924037 h 4236446"/>
              <a:gd name="connsiteX64" fmla="*/ 693543 w 2721527"/>
              <a:gd name="connsiteY64" fmla="*/ 2189978 h 4236446"/>
              <a:gd name="connsiteX65" fmla="*/ 941269 w 2721527"/>
              <a:gd name="connsiteY65" fmla="*/ 2084331 h 4236446"/>
              <a:gd name="connsiteX66" fmla="*/ 784618 w 2721527"/>
              <a:gd name="connsiteY66" fmla="*/ 2226409 h 4236446"/>
              <a:gd name="connsiteX67" fmla="*/ 1021415 w 2721527"/>
              <a:gd name="connsiteY67" fmla="*/ 2820222 h 4236446"/>
              <a:gd name="connsiteX68" fmla="*/ 1079704 w 2721527"/>
              <a:gd name="connsiteY68" fmla="*/ 3137166 h 4236446"/>
              <a:gd name="connsiteX69" fmla="*/ 1294642 w 2721527"/>
              <a:gd name="connsiteY69" fmla="*/ 3308388 h 4236446"/>
              <a:gd name="connsiteX70" fmla="*/ 1331700 w 2721527"/>
              <a:gd name="connsiteY70" fmla="*/ 3313020 h 4236446"/>
              <a:gd name="connsiteX71" fmla="*/ 1331679 w 2721527"/>
              <a:gd name="connsiteY71" fmla="*/ 3315674 h 4236446"/>
              <a:gd name="connsiteX72" fmla="*/ 1342305 w 2721527"/>
              <a:gd name="connsiteY72" fmla="*/ 3314346 h 4236446"/>
              <a:gd name="connsiteX73" fmla="*/ 1352931 w 2721527"/>
              <a:gd name="connsiteY73" fmla="*/ 3315674 h 4236446"/>
              <a:gd name="connsiteX74" fmla="*/ 1352910 w 2721527"/>
              <a:gd name="connsiteY74" fmla="*/ 3313020 h 4236446"/>
              <a:gd name="connsiteX75" fmla="*/ 1389968 w 2721527"/>
              <a:gd name="connsiteY75" fmla="*/ 3308388 h 4236446"/>
              <a:gd name="connsiteX76" fmla="*/ 1604906 w 2721527"/>
              <a:gd name="connsiteY76" fmla="*/ 3137166 h 4236446"/>
              <a:gd name="connsiteX77" fmla="*/ 1663195 w 2721527"/>
              <a:gd name="connsiteY77" fmla="*/ 2820222 h 4236446"/>
              <a:gd name="connsiteX78" fmla="*/ 1899992 w 2721527"/>
              <a:gd name="connsiteY78" fmla="*/ 2226409 h 4236446"/>
              <a:gd name="connsiteX79" fmla="*/ 1743341 w 2721527"/>
              <a:gd name="connsiteY79" fmla="*/ 2084331 h 4236446"/>
              <a:gd name="connsiteX80" fmla="*/ 1991067 w 2721527"/>
              <a:gd name="connsiteY80" fmla="*/ 2189978 h 4236446"/>
              <a:gd name="connsiteX81" fmla="*/ 2282509 w 2721527"/>
              <a:gd name="connsiteY81" fmla="*/ 1924037 h 4236446"/>
              <a:gd name="connsiteX82" fmla="*/ 1899992 w 2721527"/>
              <a:gd name="connsiteY82" fmla="*/ 1887607 h 4236446"/>
              <a:gd name="connsiteX83" fmla="*/ 1750628 w 2721527"/>
              <a:gd name="connsiteY83" fmla="*/ 1945896 h 4236446"/>
              <a:gd name="connsiteX84" fmla="*/ 1699739 w 2721527"/>
              <a:gd name="connsiteY84" fmla="*/ 1935423 h 4236446"/>
              <a:gd name="connsiteX85" fmla="*/ 1695963 w 2721527"/>
              <a:gd name="connsiteY85" fmla="*/ 1932516 h 4236446"/>
              <a:gd name="connsiteX86" fmla="*/ 1711193 w 2721527"/>
              <a:gd name="connsiteY86" fmla="*/ 1894328 h 4236446"/>
              <a:gd name="connsiteX87" fmla="*/ 2662473 w 2721527"/>
              <a:gd name="connsiteY87" fmla="*/ 712784 h 4236446"/>
              <a:gd name="connsiteX88" fmla="*/ 2682794 w 2721527"/>
              <a:gd name="connsiteY88" fmla="*/ 227027 h 4236446"/>
              <a:gd name="connsiteX89" fmla="*/ 2599343 w 2721527"/>
              <a:gd name="connsiteY89" fmla="*/ 558832 h 4236446"/>
              <a:gd name="connsiteX90" fmla="*/ 2436544 w 2721527"/>
              <a:gd name="connsiteY90" fmla="*/ 743885 h 4236446"/>
              <a:gd name="connsiteX91" fmla="*/ 2460248 w 2721527"/>
              <a:gd name="connsiteY91" fmla="*/ 400965 h 4236446"/>
              <a:gd name="connsiteX92" fmla="*/ 2354781 w 2721527"/>
              <a:gd name="connsiteY92" fmla="*/ 32229 h 4236446"/>
              <a:gd name="connsiteX93" fmla="*/ 2345823 w 2721527"/>
              <a:gd name="connsiteY93" fmla="*/ 516706 h 4236446"/>
              <a:gd name="connsiteX94" fmla="*/ 1986170 w 2721527"/>
              <a:gd name="connsiteY94" fmla="*/ 0 h 4236446"/>
              <a:gd name="connsiteX0" fmla="*/ 1681411 w 2721527"/>
              <a:gd name="connsiteY0" fmla="*/ 2863938 h 4236446"/>
              <a:gd name="connsiteX1" fmla="*/ 1648624 w 2721527"/>
              <a:gd name="connsiteY1" fmla="*/ 3133522 h 4236446"/>
              <a:gd name="connsiteX2" fmla="*/ 1386326 w 2721527"/>
              <a:gd name="connsiteY2" fmla="*/ 3370319 h 4236446"/>
              <a:gd name="connsiteX3" fmla="*/ 1352942 w 2721527"/>
              <a:gd name="connsiteY3" fmla="*/ 3368093 h 4236446"/>
              <a:gd name="connsiteX4" fmla="*/ 1352930 w 2721527"/>
              <a:gd name="connsiteY4" fmla="*/ 3366675 h 4236446"/>
              <a:gd name="connsiteX5" fmla="*/ 1342305 w 2721527"/>
              <a:gd name="connsiteY5" fmla="*/ 3367384 h 4236446"/>
              <a:gd name="connsiteX6" fmla="*/ 1331680 w 2721527"/>
              <a:gd name="connsiteY6" fmla="*/ 3366675 h 4236446"/>
              <a:gd name="connsiteX7" fmla="*/ 1331668 w 2721527"/>
              <a:gd name="connsiteY7" fmla="*/ 3368093 h 4236446"/>
              <a:gd name="connsiteX8" fmla="*/ 1298284 w 2721527"/>
              <a:gd name="connsiteY8" fmla="*/ 3370319 h 4236446"/>
              <a:gd name="connsiteX9" fmla="*/ 1035986 w 2721527"/>
              <a:gd name="connsiteY9" fmla="*/ 3133522 h 4236446"/>
              <a:gd name="connsiteX10" fmla="*/ 1003199 w 2721527"/>
              <a:gd name="connsiteY10" fmla="*/ 2863938 h 4236446"/>
              <a:gd name="connsiteX11" fmla="*/ 580690 w 2721527"/>
              <a:gd name="connsiteY11" fmla="*/ 4236446 h 4236446"/>
              <a:gd name="connsiteX12" fmla="*/ 1324619 w 2721527"/>
              <a:gd name="connsiteY12" fmla="*/ 4203328 h 4236446"/>
              <a:gd name="connsiteX13" fmla="*/ 1324394 w 2721527"/>
              <a:gd name="connsiteY13" fmla="*/ 4230073 h 4236446"/>
              <a:gd name="connsiteX14" fmla="*/ 1342305 w 2721527"/>
              <a:gd name="connsiteY14" fmla="*/ 4216616 h 4236446"/>
              <a:gd name="connsiteX15" fmla="*/ 1360216 w 2721527"/>
              <a:gd name="connsiteY15" fmla="*/ 4230073 h 4236446"/>
              <a:gd name="connsiteX16" fmla="*/ 2088841 w 2721527"/>
              <a:gd name="connsiteY16" fmla="*/ 4210436 h 4236446"/>
              <a:gd name="connsiteX17" fmla="*/ 1681411 w 2721527"/>
              <a:gd name="connsiteY17" fmla="*/ 2863938 h 4236446"/>
              <a:gd name="connsiteX18" fmla="*/ 1986170 w 2721527"/>
              <a:gd name="connsiteY18" fmla="*/ 0 h 4236446"/>
              <a:gd name="connsiteX19" fmla="*/ 2173089 w 2721527"/>
              <a:gd name="connsiteY19" fmla="*/ 355240 h 4236446"/>
              <a:gd name="connsiteX20" fmla="*/ 2225047 w 2721527"/>
              <a:gd name="connsiteY20" fmla="*/ 637341 h 4236446"/>
              <a:gd name="connsiteX21" fmla="*/ 1970243 w 2721527"/>
              <a:gd name="connsiteY21" fmla="*/ 638906 h 4236446"/>
              <a:gd name="connsiteX22" fmla="*/ 1695508 w 2721527"/>
              <a:gd name="connsiteY22" fmla="*/ 541873 h 4236446"/>
              <a:gd name="connsiteX23" fmla="*/ 2157075 w 2721527"/>
              <a:gd name="connsiteY23" fmla="*/ 797291 h 4236446"/>
              <a:gd name="connsiteX24" fmla="*/ 2240609 w 2721527"/>
              <a:gd name="connsiteY24" fmla="*/ 984363 h 4236446"/>
              <a:gd name="connsiteX25" fmla="*/ 1746390 w 2721527"/>
              <a:gd name="connsiteY25" fmla="*/ 1532950 h 4236446"/>
              <a:gd name="connsiteX26" fmla="*/ 1523369 w 2721527"/>
              <a:gd name="connsiteY26" fmla="*/ 1031212 h 4236446"/>
              <a:gd name="connsiteX27" fmla="*/ 1501425 w 2721527"/>
              <a:gd name="connsiteY27" fmla="*/ 1348610 h 4236446"/>
              <a:gd name="connsiteX28" fmla="*/ 1655161 w 2721527"/>
              <a:gd name="connsiteY28" fmla="*/ 1656290 h 4236446"/>
              <a:gd name="connsiteX29" fmla="*/ 1590016 w 2721527"/>
              <a:gd name="connsiteY29" fmla="*/ 1824073 h 4236446"/>
              <a:gd name="connsiteX30" fmla="*/ 1573478 w 2721527"/>
              <a:gd name="connsiteY30" fmla="*/ 1855533 h 4236446"/>
              <a:gd name="connsiteX31" fmla="*/ 1540584 w 2721527"/>
              <a:gd name="connsiteY31" fmla="*/ 1865806 h 4236446"/>
              <a:gd name="connsiteX32" fmla="*/ 1455542 w 2721527"/>
              <a:gd name="connsiteY32" fmla="*/ 1924037 h 4236446"/>
              <a:gd name="connsiteX33" fmla="*/ 1342608 w 2721527"/>
              <a:gd name="connsiteY33" fmla="*/ 1927680 h 4236446"/>
              <a:gd name="connsiteX34" fmla="*/ 1342305 w 2721527"/>
              <a:gd name="connsiteY34" fmla="*/ 1966159 h 4236446"/>
              <a:gd name="connsiteX35" fmla="*/ 1342002 w 2721527"/>
              <a:gd name="connsiteY35" fmla="*/ 1927680 h 4236446"/>
              <a:gd name="connsiteX36" fmla="*/ 1229068 w 2721527"/>
              <a:gd name="connsiteY36" fmla="*/ 1924037 h 4236446"/>
              <a:gd name="connsiteX37" fmla="*/ 1171690 w 2721527"/>
              <a:gd name="connsiteY37" fmla="*/ 1890795 h 4236446"/>
              <a:gd name="connsiteX38" fmla="*/ 1152431 w 2721527"/>
              <a:gd name="connsiteY38" fmla="*/ 1873399 h 4236446"/>
              <a:gd name="connsiteX39" fmla="*/ 1156386 w 2721527"/>
              <a:gd name="connsiteY39" fmla="*/ 1871393 h 4236446"/>
              <a:gd name="connsiteX40" fmla="*/ 1066367 w 2721527"/>
              <a:gd name="connsiteY40" fmla="*/ 1656290 h 4236446"/>
              <a:gd name="connsiteX41" fmla="*/ 1220102 w 2721527"/>
              <a:gd name="connsiteY41" fmla="*/ 1348610 h 4236446"/>
              <a:gd name="connsiteX42" fmla="*/ 1198159 w 2721527"/>
              <a:gd name="connsiteY42" fmla="*/ 1031212 h 4236446"/>
              <a:gd name="connsiteX43" fmla="*/ 975138 w 2721527"/>
              <a:gd name="connsiteY43" fmla="*/ 1532950 h 4236446"/>
              <a:gd name="connsiteX44" fmla="*/ 480919 w 2721527"/>
              <a:gd name="connsiteY44" fmla="*/ 984363 h 4236446"/>
              <a:gd name="connsiteX45" fmla="*/ 564452 w 2721527"/>
              <a:gd name="connsiteY45" fmla="*/ 797291 h 4236446"/>
              <a:gd name="connsiteX46" fmla="*/ 1026020 w 2721527"/>
              <a:gd name="connsiteY46" fmla="*/ 541873 h 4236446"/>
              <a:gd name="connsiteX47" fmla="*/ 751285 w 2721527"/>
              <a:gd name="connsiteY47" fmla="*/ 638906 h 4236446"/>
              <a:gd name="connsiteX48" fmla="*/ 496480 w 2721527"/>
              <a:gd name="connsiteY48" fmla="*/ 637341 h 4236446"/>
              <a:gd name="connsiteX49" fmla="*/ 548439 w 2721527"/>
              <a:gd name="connsiteY49" fmla="*/ 355240 h 4236446"/>
              <a:gd name="connsiteX50" fmla="*/ 735357 w 2721527"/>
              <a:gd name="connsiteY50" fmla="*/ 0 h 4236446"/>
              <a:gd name="connsiteX51" fmla="*/ 375704 w 2721527"/>
              <a:gd name="connsiteY51" fmla="*/ 516706 h 4236446"/>
              <a:gd name="connsiteX52" fmla="*/ 366746 w 2721527"/>
              <a:gd name="connsiteY52" fmla="*/ 32229 h 4236446"/>
              <a:gd name="connsiteX53" fmla="*/ 261279 w 2721527"/>
              <a:gd name="connsiteY53" fmla="*/ 400965 h 4236446"/>
              <a:gd name="connsiteX54" fmla="*/ 284983 w 2721527"/>
              <a:gd name="connsiteY54" fmla="*/ 743885 h 4236446"/>
              <a:gd name="connsiteX55" fmla="*/ 122184 w 2721527"/>
              <a:gd name="connsiteY55" fmla="*/ 558832 h 4236446"/>
              <a:gd name="connsiteX56" fmla="*/ 38733 w 2721527"/>
              <a:gd name="connsiteY56" fmla="*/ 227027 h 4236446"/>
              <a:gd name="connsiteX57" fmla="*/ 59054 w 2721527"/>
              <a:gd name="connsiteY57" fmla="*/ 712784 h 4236446"/>
              <a:gd name="connsiteX58" fmla="*/ 1010334 w 2721527"/>
              <a:gd name="connsiteY58" fmla="*/ 1894328 h 4236446"/>
              <a:gd name="connsiteX59" fmla="*/ 1016894 w 2721527"/>
              <a:gd name="connsiteY59" fmla="*/ 1910776 h 4236446"/>
              <a:gd name="connsiteX60" fmla="*/ 984871 w 2721527"/>
              <a:gd name="connsiteY60" fmla="*/ 1935423 h 4236446"/>
              <a:gd name="connsiteX61" fmla="*/ 933982 w 2721527"/>
              <a:gd name="connsiteY61" fmla="*/ 1945896 h 4236446"/>
              <a:gd name="connsiteX62" fmla="*/ 784618 w 2721527"/>
              <a:gd name="connsiteY62" fmla="*/ 1887607 h 4236446"/>
              <a:gd name="connsiteX63" fmla="*/ 402101 w 2721527"/>
              <a:gd name="connsiteY63" fmla="*/ 1924037 h 4236446"/>
              <a:gd name="connsiteX64" fmla="*/ 693543 w 2721527"/>
              <a:gd name="connsiteY64" fmla="*/ 2189978 h 4236446"/>
              <a:gd name="connsiteX65" fmla="*/ 941269 w 2721527"/>
              <a:gd name="connsiteY65" fmla="*/ 2084331 h 4236446"/>
              <a:gd name="connsiteX66" fmla="*/ 784618 w 2721527"/>
              <a:gd name="connsiteY66" fmla="*/ 2226409 h 4236446"/>
              <a:gd name="connsiteX67" fmla="*/ 1021415 w 2721527"/>
              <a:gd name="connsiteY67" fmla="*/ 2820222 h 4236446"/>
              <a:gd name="connsiteX68" fmla="*/ 1079704 w 2721527"/>
              <a:gd name="connsiteY68" fmla="*/ 3137166 h 4236446"/>
              <a:gd name="connsiteX69" fmla="*/ 1294642 w 2721527"/>
              <a:gd name="connsiteY69" fmla="*/ 3308388 h 4236446"/>
              <a:gd name="connsiteX70" fmla="*/ 1331700 w 2721527"/>
              <a:gd name="connsiteY70" fmla="*/ 3313020 h 4236446"/>
              <a:gd name="connsiteX71" fmla="*/ 1331679 w 2721527"/>
              <a:gd name="connsiteY71" fmla="*/ 3315674 h 4236446"/>
              <a:gd name="connsiteX72" fmla="*/ 1342305 w 2721527"/>
              <a:gd name="connsiteY72" fmla="*/ 3314346 h 4236446"/>
              <a:gd name="connsiteX73" fmla="*/ 1352931 w 2721527"/>
              <a:gd name="connsiteY73" fmla="*/ 3315674 h 4236446"/>
              <a:gd name="connsiteX74" fmla="*/ 1352910 w 2721527"/>
              <a:gd name="connsiteY74" fmla="*/ 3313020 h 4236446"/>
              <a:gd name="connsiteX75" fmla="*/ 1389968 w 2721527"/>
              <a:gd name="connsiteY75" fmla="*/ 3308388 h 4236446"/>
              <a:gd name="connsiteX76" fmla="*/ 1604906 w 2721527"/>
              <a:gd name="connsiteY76" fmla="*/ 3137166 h 4236446"/>
              <a:gd name="connsiteX77" fmla="*/ 1663195 w 2721527"/>
              <a:gd name="connsiteY77" fmla="*/ 2820222 h 4236446"/>
              <a:gd name="connsiteX78" fmla="*/ 1899992 w 2721527"/>
              <a:gd name="connsiteY78" fmla="*/ 2226409 h 4236446"/>
              <a:gd name="connsiteX79" fmla="*/ 1743341 w 2721527"/>
              <a:gd name="connsiteY79" fmla="*/ 2084331 h 4236446"/>
              <a:gd name="connsiteX80" fmla="*/ 1991067 w 2721527"/>
              <a:gd name="connsiteY80" fmla="*/ 2189978 h 4236446"/>
              <a:gd name="connsiteX81" fmla="*/ 2282509 w 2721527"/>
              <a:gd name="connsiteY81" fmla="*/ 1924037 h 4236446"/>
              <a:gd name="connsiteX82" fmla="*/ 1899992 w 2721527"/>
              <a:gd name="connsiteY82" fmla="*/ 1887607 h 4236446"/>
              <a:gd name="connsiteX83" fmla="*/ 1750628 w 2721527"/>
              <a:gd name="connsiteY83" fmla="*/ 1945896 h 4236446"/>
              <a:gd name="connsiteX84" fmla="*/ 1699739 w 2721527"/>
              <a:gd name="connsiteY84" fmla="*/ 1935423 h 4236446"/>
              <a:gd name="connsiteX85" fmla="*/ 1695963 w 2721527"/>
              <a:gd name="connsiteY85" fmla="*/ 1932516 h 4236446"/>
              <a:gd name="connsiteX86" fmla="*/ 1711193 w 2721527"/>
              <a:gd name="connsiteY86" fmla="*/ 1894328 h 4236446"/>
              <a:gd name="connsiteX87" fmla="*/ 2662473 w 2721527"/>
              <a:gd name="connsiteY87" fmla="*/ 712784 h 4236446"/>
              <a:gd name="connsiteX88" fmla="*/ 2682794 w 2721527"/>
              <a:gd name="connsiteY88" fmla="*/ 227027 h 4236446"/>
              <a:gd name="connsiteX89" fmla="*/ 2599343 w 2721527"/>
              <a:gd name="connsiteY89" fmla="*/ 558832 h 4236446"/>
              <a:gd name="connsiteX90" fmla="*/ 2436544 w 2721527"/>
              <a:gd name="connsiteY90" fmla="*/ 743885 h 4236446"/>
              <a:gd name="connsiteX91" fmla="*/ 2460248 w 2721527"/>
              <a:gd name="connsiteY91" fmla="*/ 400965 h 4236446"/>
              <a:gd name="connsiteX92" fmla="*/ 2354781 w 2721527"/>
              <a:gd name="connsiteY92" fmla="*/ 32229 h 4236446"/>
              <a:gd name="connsiteX93" fmla="*/ 2345823 w 2721527"/>
              <a:gd name="connsiteY93" fmla="*/ 516706 h 4236446"/>
              <a:gd name="connsiteX94" fmla="*/ 1986170 w 2721527"/>
              <a:gd name="connsiteY94" fmla="*/ 0 h 4236446"/>
              <a:gd name="connsiteX0" fmla="*/ 1681411 w 2721527"/>
              <a:gd name="connsiteY0" fmla="*/ 2863938 h 4236446"/>
              <a:gd name="connsiteX1" fmla="*/ 1648624 w 2721527"/>
              <a:gd name="connsiteY1" fmla="*/ 3133522 h 4236446"/>
              <a:gd name="connsiteX2" fmla="*/ 1386326 w 2721527"/>
              <a:gd name="connsiteY2" fmla="*/ 3370319 h 4236446"/>
              <a:gd name="connsiteX3" fmla="*/ 1352942 w 2721527"/>
              <a:gd name="connsiteY3" fmla="*/ 3368093 h 4236446"/>
              <a:gd name="connsiteX4" fmla="*/ 1352930 w 2721527"/>
              <a:gd name="connsiteY4" fmla="*/ 3366675 h 4236446"/>
              <a:gd name="connsiteX5" fmla="*/ 1342305 w 2721527"/>
              <a:gd name="connsiteY5" fmla="*/ 3367384 h 4236446"/>
              <a:gd name="connsiteX6" fmla="*/ 1331680 w 2721527"/>
              <a:gd name="connsiteY6" fmla="*/ 3366675 h 4236446"/>
              <a:gd name="connsiteX7" fmla="*/ 1331668 w 2721527"/>
              <a:gd name="connsiteY7" fmla="*/ 3368093 h 4236446"/>
              <a:gd name="connsiteX8" fmla="*/ 1298284 w 2721527"/>
              <a:gd name="connsiteY8" fmla="*/ 3370319 h 4236446"/>
              <a:gd name="connsiteX9" fmla="*/ 1035986 w 2721527"/>
              <a:gd name="connsiteY9" fmla="*/ 3133522 h 4236446"/>
              <a:gd name="connsiteX10" fmla="*/ 1003199 w 2721527"/>
              <a:gd name="connsiteY10" fmla="*/ 2863938 h 4236446"/>
              <a:gd name="connsiteX11" fmla="*/ 580690 w 2721527"/>
              <a:gd name="connsiteY11" fmla="*/ 4236446 h 4236446"/>
              <a:gd name="connsiteX12" fmla="*/ 1324619 w 2721527"/>
              <a:gd name="connsiteY12" fmla="*/ 4203328 h 4236446"/>
              <a:gd name="connsiteX13" fmla="*/ 1324394 w 2721527"/>
              <a:gd name="connsiteY13" fmla="*/ 4230073 h 4236446"/>
              <a:gd name="connsiteX14" fmla="*/ 1342305 w 2721527"/>
              <a:gd name="connsiteY14" fmla="*/ 4216616 h 4236446"/>
              <a:gd name="connsiteX15" fmla="*/ 1360216 w 2721527"/>
              <a:gd name="connsiteY15" fmla="*/ 4230073 h 4236446"/>
              <a:gd name="connsiteX16" fmla="*/ 2043598 w 2721527"/>
              <a:gd name="connsiteY16" fmla="*/ 4225518 h 4236446"/>
              <a:gd name="connsiteX17" fmla="*/ 1681411 w 2721527"/>
              <a:gd name="connsiteY17" fmla="*/ 2863938 h 4236446"/>
              <a:gd name="connsiteX18" fmla="*/ 1986170 w 2721527"/>
              <a:gd name="connsiteY18" fmla="*/ 0 h 4236446"/>
              <a:gd name="connsiteX19" fmla="*/ 2173089 w 2721527"/>
              <a:gd name="connsiteY19" fmla="*/ 355240 h 4236446"/>
              <a:gd name="connsiteX20" fmla="*/ 2225047 w 2721527"/>
              <a:gd name="connsiteY20" fmla="*/ 637341 h 4236446"/>
              <a:gd name="connsiteX21" fmla="*/ 1970243 w 2721527"/>
              <a:gd name="connsiteY21" fmla="*/ 638906 h 4236446"/>
              <a:gd name="connsiteX22" fmla="*/ 1695508 w 2721527"/>
              <a:gd name="connsiteY22" fmla="*/ 541873 h 4236446"/>
              <a:gd name="connsiteX23" fmla="*/ 2157075 w 2721527"/>
              <a:gd name="connsiteY23" fmla="*/ 797291 h 4236446"/>
              <a:gd name="connsiteX24" fmla="*/ 2240609 w 2721527"/>
              <a:gd name="connsiteY24" fmla="*/ 984363 h 4236446"/>
              <a:gd name="connsiteX25" fmla="*/ 1746390 w 2721527"/>
              <a:gd name="connsiteY25" fmla="*/ 1532950 h 4236446"/>
              <a:gd name="connsiteX26" fmla="*/ 1523369 w 2721527"/>
              <a:gd name="connsiteY26" fmla="*/ 1031212 h 4236446"/>
              <a:gd name="connsiteX27" fmla="*/ 1501425 w 2721527"/>
              <a:gd name="connsiteY27" fmla="*/ 1348610 h 4236446"/>
              <a:gd name="connsiteX28" fmla="*/ 1655161 w 2721527"/>
              <a:gd name="connsiteY28" fmla="*/ 1656290 h 4236446"/>
              <a:gd name="connsiteX29" fmla="*/ 1590016 w 2721527"/>
              <a:gd name="connsiteY29" fmla="*/ 1824073 h 4236446"/>
              <a:gd name="connsiteX30" fmla="*/ 1573478 w 2721527"/>
              <a:gd name="connsiteY30" fmla="*/ 1855533 h 4236446"/>
              <a:gd name="connsiteX31" fmla="*/ 1540584 w 2721527"/>
              <a:gd name="connsiteY31" fmla="*/ 1865806 h 4236446"/>
              <a:gd name="connsiteX32" fmla="*/ 1455542 w 2721527"/>
              <a:gd name="connsiteY32" fmla="*/ 1924037 h 4236446"/>
              <a:gd name="connsiteX33" fmla="*/ 1342608 w 2721527"/>
              <a:gd name="connsiteY33" fmla="*/ 1927680 h 4236446"/>
              <a:gd name="connsiteX34" fmla="*/ 1342305 w 2721527"/>
              <a:gd name="connsiteY34" fmla="*/ 1966159 h 4236446"/>
              <a:gd name="connsiteX35" fmla="*/ 1342002 w 2721527"/>
              <a:gd name="connsiteY35" fmla="*/ 1927680 h 4236446"/>
              <a:gd name="connsiteX36" fmla="*/ 1229068 w 2721527"/>
              <a:gd name="connsiteY36" fmla="*/ 1924037 h 4236446"/>
              <a:gd name="connsiteX37" fmla="*/ 1171690 w 2721527"/>
              <a:gd name="connsiteY37" fmla="*/ 1890795 h 4236446"/>
              <a:gd name="connsiteX38" fmla="*/ 1152431 w 2721527"/>
              <a:gd name="connsiteY38" fmla="*/ 1873399 h 4236446"/>
              <a:gd name="connsiteX39" fmla="*/ 1156386 w 2721527"/>
              <a:gd name="connsiteY39" fmla="*/ 1871393 h 4236446"/>
              <a:gd name="connsiteX40" fmla="*/ 1066367 w 2721527"/>
              <a:gd name="connsiteY40" fmla="*/ 1656290 h 4236446"/>
              <a:gd name="connsiteX41" fmla="*/ 1220102 w 2721527"/>
              <a:gd name="connsiteY41" fmla="*/ 1348610 h 4236446"/>
              <a:gd name="connsiteX42" fmla="*/ 1198159 w 2721527"/>
              <a:gd name="connsiteY42" fmla="*/ 1031212 h 4236446"/>
              <a:gd name="connsiteX43" fmla="*/ 975138 w 2721527"/>
              <a:gd name="connsiteY43" fmla="*/ 1532950 h 4236446"/>
              <a:gd name="connsiteX44" fmla="*/ 480919 w 2721527"/>
              <a:gd name="connsiteY44" fmla="*/ 984363 h 4236446"/>
              <a:gd name="connsiteX45" fmla="*/ 564452 w 2721527"/>
              <a:gd name="connsiteY45" fmla="*/ 797291 h 4236446"/>
              <a:gd name="connsiteX46" fmla="*/ 1026020 w 2721527"/>
              <a:gd name="connsiteY46" fmla="*/ 541873 h 4236446"/>
              <a:gd name="connsiteX47" fmla="*/ 751285 w 2721527"/>
              <a:gd name="connsiteY47" fmla="*/ 638906 h 4236446"/>
              <a:gd name="connsiteX48" fmla="*/ 496480 w 2721527"/>
              <a:gd name="connsiteY48" fmla="*/ 637341 h 4236446"/>
              <a:gd name="connsiteX49" fmla="*/ 548439 w 2721527"/>
              <a:gd name="connsiteY49" fmla="*/ 355240 h 4236446"/>
              <a:gd name="connsiteX50" fmla="*/ 735357 w 2721527"/>
              <a:gd name="connsiteY50" fmla="*/ 0 h 4236446"/>
              <a:gd name="connsiteX51" fmla="*/ 375704 w 2721527"/>
              <a:gd name="connsiteY51" fmla="*/ 516706 h 4236446"/>
              <a:gd name="connsiteX52" fmla="*/ 366746 w 2721527"/>
              <a:gd name="connsiteY52" fmla="*/ 32229 h 4236446"/>
              <a:gd name="connsiteX53" fmla="*/ 261279 w 2721527"/>
              <a:gd name="connsiteY53" fmla="*/ 400965 h 4236446"/>
              <a:gd name="connsiteX54" fmla="*/ 284983 w 2721527"/>
              <a:gd name="connsiteY54" fmla="*/ 743885 h 4236446"/>
              <a:gd name="connsiteX55" fmla="*/ 122184 w 2721527"/>
              <a:gd name="connsiteY55" fmla="*/ 558832 h 4236446"/>
              <a:gd name="connsiteX56" fmla="*/ 38733 w 2721527"/>
              <a:gd name="connsiteY56" fmla="*/ 227027 h 4236446"/>
              <a:gd name="connsiteX57" fmla="*/ 59054 w 2721527"/>
              <a:gd name="connsiteY57" fmla="*/ 712784 h 4236446"/>
              <a:gd name="connsiteX58" fmla="*/ 1010334 w 2721527"/>
              <a:gd name="connsiteY58" fmla="*/ 1894328 h 4236446"/>
              <a:gd name="connsiteX59" fmla="*/ 1016894 w 2721527"/>
              <a:gd name="connsiteY59" fmla="*/ 1910776 h 4236446"/>
              <a:gd name="connsiteX60" fmla="*/ 984871 w 2721527"/>
              <a:gd name="connsiteY60" fmla="*/ 1935423 h 4236446"/>
              <a:gd name="connsiteX61" fmla="*/ 933982 w 2721527"/>
              <a:gd name="connsiteY61" fmla="*/ 1945896 h 4236446"/>
              <a:gd name="connsiteX62" fmla="*/ 784618 w 2721527"/>
              <a:gd name="connsiteY62" fmla="*/ 1887607 h 4236446"/>
              <a:gd name="connsiteX63" fmla="*/ 402101 w 2721527"/>
              <a:gd name="connsiteY63" fmla="*/ 1924037 h 4236446"/>
              <a:gd name="connsiteX64" fmla="*/ 693543 w 2721527"/>
              <a:gd name="connsiteY64" fmla="*/ 2189978 h 4236446"/>
              <a:gd name="connsiteX65" fmla="*/ 941269 w 2721527"/>
              <a:gd name="connsiteY65" fmla="*/ 2084331 h 4236446"/>
              <a:gd name="connsiteX66" fmla="*/ 784618 w 2721527"/>
              <a:gd name="connsiteY66" fmla="*/ 2226409 h 4236446"/>
              <a:gd name="connsiteX67" fmla="*/ 1021415 w 2721527"/>
              <a:gd name="connsiteY67" fmla="*/ 2820222 h 4236446"/>
              <a:gd name="connsiteX68" fmla="*/ 1079704 w 2721527"/>
              <a:gd name="connsiteY68" fmla="*/ 3137166 h 4236446"/>
              <a:gd name="connsiteX69" fmla="*/ 1294642 w 2721527"/>
              <a:gd name="connsiteY69" fmla="*/ 3308388 h 4236446"/>
              <a:gd name="connsiteX70" fmla="*/ 1331700 w 2721527"/>
              <a:gd name="connsiteY70" fmla="*/ 3313020 h 4236446"/>
              <a:gd name="connsiteX71" fmla="*/ 1331679 w 2721527"/>
              <a:gd name="connsiteY71" fmla="*/ 3315674 h 4236446"/>
              <a:gd name="connsiteX72" fmla="*/ 1342305 w 2721527"/>
              <a:gd name="connsiteY72" fmla="*/ 3314346 h 4236446"/>
              <a:gd name="connsiteX73" fmla="*/ 1352931 w 2721527"/>
              <a:gd name="connsiteY73" fmla="*/ 3315674 h 4236446"/>
              <a:gd name="connsiteX74" fmla="*/ 1352910 w 2721527"/>
              <a:gd name="connsiteY74" fmla="*/ 3313020 h 4236446"/>
              <a:gd name="connsiteX75" fmla="*/ 1389968 w 2721527"/>
              <a:gd name="connsiteY75" fmla="*/ 3308388 h 4236446"/>
              <a:gd name="connsiteX76" fmla="*/ 1604906 w 2721527"/>
              <a:gd name="connsiteY76" fmla="*/ 3137166 h 4236446"/>
              <a:gd name="connsiteX77" fmla="*/ 1663195 w 2721527"/>
              <a:gd name="connsiteY77" fmla="*/ 2820222 h 4236446"/>
              <a:gd name="connsiteX78" fmla="*/ 1899992 w 2721527"/>
              <a:gd name="connsiteY78" fmla="*/ 2226409 h 4236446"/>
              <a:gd name="connsiteX79" fmla="*/ 1743341 w 2721527"/>
              <a:gd name="connsiteY79" fmla="*/ 2084331 h 4236446"/>
              <a:gd name="connsiteX80" fmla="*/ 1991067 w 2721527"/>
              <a:gd name="connsiteY80" fmla="*/ 2189978 h 4236446"/>
              <a:gd name="connsiteX81" fmla="*/ 2282509 w 2721527"/>
              <a:gd name="connsiteY81" fmla="*/ 1924037 h 4236446"/>
              <a:gd name="connsiteX82" fmla="*/ 1899992 w 2721527"/>
              <a:gd name="connsiteY82" fmla="*/ 1887607 h 4236446"/>
              <a:gd name="connsiteX83" fmla="*/ 1750628 w 2721527"/>
              <a:gd name="connsiteY83" fmla="*/ 1945896 h 4236446"/>
              <a:gd name="connsiteX84" fmla="*/ 1699739 w 2721527"/>
              <a:gd name="connsiteY84" fmla="*/ 1935423 h 4236446"/>
              <a:gd name="connsiteX85" fmla="*/ 1695963 w 2721527"/>
              <a:gd name="connsiteY85" fmla="*/ 1932516 h 4236446"/>
              <a:gd name="connsiteX86" fmla="*/ 1711193 w 2721527"/>
              <a:gd name="connsiteY86" fmla="*/ 1894328 h 4236446"/>
              <a:gd name="connsiteX87" fmla="*/ 2662473 w 2721527"/>
              <a:gd name="connsiteY87" fmla="*/ 712784 h 4236446"/>
              <a:gd name="connsiteX88" fmla="*/ 2682794 w 2721527"/>
              <a:gd name="connsiteY88" fmla="*/ 227027 h 4236446"/>
              <a:gd name="connsiteX89" fmla="*/ 2599343 w 2721527"/>
              <a:gd name="connsiteY89" fmla="*/ 558832 h 4236446"/>
              <a:gd name="connsiteX90" fmla="*/ 2436544 w 2721527"/>
              <a:gd name="connsiteY90" fmla="*/ 743885 h 4236446"/>
              <a:gd name="connsiteX91" fmla="*/ 2460248 w 2721527"/>
              <a:gd name="connsiteY91" fmla="*/ 400965 h 4236446"/>
              <a:gd name="connsiteX92" fmla="*/ 2354781 w 2721527"/>
              <a:gd name="connsiteY92" fmla="*/ 32229 h 4236446"/>
              <a:gd name="connsiteX93" fmla="*/ 2345823 w 2721527"/>
              <a:gd name="connsiteY93" fmla="*/ 516706 h 4236446"/>
              <a:gd name="connsiteX94" fmla="*/ 1986170 w 2721527"/>
              <a:gd name="connsiteY94" fmla="*/ 0 h 4236446"/>
              <a:gd name="connsiteX0" fmla="*/ 1681411 w 2721527"/>
              <a:gd name="connsiteY0" fmla="*/ 2863938 h 4230073"/>
              <a:gd name="connsiteX1" fmla="*/ 1648624 w 2721527"/>
              <a:gd name="connsiteY1" fmla="*/ 3133522 h 4230073"/>
              <a:gd name="connsiteX2" fmla="*/ 1386326 w 2721527"/>
              <a:gd name="connsiteY2" fmla="*/ 3370319 h 4230073"/>
              <a:gd name="connsiteX3" fmla="*/ 1352942 w 2721527"/>
              <a:gd name="connsiteY3" fmla="*/ 3368093 h 4230073"/>
              <a:gd name="connsiteX4" fmla="*/ 1352930 w 2721527"/>
              <a:gd name="connsiteY4" fmla="*/ 3366675 h 4230073"/>
              <a:gd name="connsiteX5" fmla="*/ 1342305 w 2721527"/>
              <a:gd name="connsiteY5" fmla="*/ 3367384 h 4230073"/>
              <a:gd name="connsiteX6" fmla="*/ 1331680 w 2721527"/>
              <a:gd name="connsiteY6" fmla="*/ 3366675 h 4230073"/>
              <a:gd name="connsiteX7" fmla="*/ 1331668 w 2721527"/>
              <a:gd name="connsiteY7" fmla="*/ 3368093 h 4230073"/>
              <a:gd name="connsiteX8" fmla="*/ 1298284 w 2721527"/>
              <a:gd name="connsiteY8" fmla="*/ 3370319 h 4230073"/>
              <a:gd name="connsiteX9" fmla="*/ 1035986 w 2721527"/>
              <a:gd name="connsiteY9" fmla="*/ 3133522 h 4230073"/>
              <a:gd name="connsiteX10" fmla="*/ 1003199 w 2721527"/>
              <a:gd name="connsiteY10" fmla="*/ 2863938 h 4230073"/>
              <a:gd name="connsiteX11" fmla="*/ 595771 w 2721527"/>
              <a:gd name="connsiteY11" fmla="*/ 4221364 h 4230073"/>
              <a:gd name="connsiteX12" fmla="*/ 1324619 w 2721527"/>
              <a:gd name="connsiteY12" fmla="*/ 4203328 h 4230073"/>
              <a:gd name="connsiteX13" fmla="*/ 1324394 w 2721527"/>
              <a:gd name="connsiteY13" fmla="*/ 4230073 h 4230073"/>
              <a:gd name="connsiteX14" fmla="*/ 1342305 w 2721527"/>
              <a:gd name="connsiteY14" fmla="*/ 4216616 h 4230073"/>
              <a:gd name="connsiteX15" fmla="*/ 1360216 w 2721527"/>
              <a:gd name="connsiteY15" fmla="*/ 4230073 h 4230073"/>
              <a:gd name="connsiteX16" fmla="*/ 2043598 w 2721527"/>
              <a:gd name="connsiteY16" fmla="*/ 4225518 h 4230073"/>
              <a:gd name="connsiteX17" fmla="*/ 1681411 w 2721527"/>
              <a:gd name="connsiteY17" fmla="*/ 2863938 h 4230073"/>
              <a:gd name="connsiteX18" fmla="*/ 1986170 w 2721527"/>
              <a:gd name="connsiteY18" fmla="*/ 0 h 4230073"/>
              <a:gd name="connsiteX19" fmla="*/ 2173089 w 2721527"/>
              <a:gd name="connsiteY19" fmla="*/ 355240 h 4230073"/>
              <a:gd name="connsiteX20" fmla="*/ 2225047 w 2721527"/>
              <a:gd name="connsiteY20" fmla="*/ 637341 h 4230073"/>
              <a:gd name="connsiteX21" fmla="*/ 1970243 w 2721527"/>
              <a:gd name="connsiteY21" fmla="*/ 638906 h 4230073"/>
              <a:gd name="connsiteX22" fmla="*/ 1695508 w 2721527"/>
              <a:gd name="connsiteY22" fmla="*/ 541873 h 4230073"/>
              <a:gd name="connsiteX23" fmla="*/ 2157075 w 2721527"/>
              <a:gd name="connsiteY23" fmla="*/ 797291 h 4230073"/>
              <a:gd name="connsiteX24" fmla="*/ 2240609 w 2721527"/>
              <a:gd name="connsiteY24" fmla="*/ 984363 h 4230073"/>
              <a:gd name="connsiteX25" fmla="*/ 1746390 w 2721527"/>
              <a:gd name="connsiteY25" fmla="*/ 1532950 h 4230073"/>
              <a:gd name="connsiteX26" fmla="*/ 1523369 w 2721527"/>
              <a:gd name="connsiteY26" fmla="*/ 1031212 h 4230073"/>
              <a:gd name="connsiteX27" fmla="*/ 1501425 w 2721527"/>
              <a:gd name="connsiteY27" fmla="*/ 1348610 h 4230073"/>
              <a:gd name="connsiteX28" fmla="*/ 1655161 w 2721527"/>
              <a:gd name="connsiteY28" fmla="*/ 1656290 h 4230073"/>
              <a:gd name="connsiteX29" fmla="*/ 1590016 w 2721527"/>
              <a:gd name="connsiteY29" fmla="*/ 1824073 h 4230073"/>
              <a:gd name="connsiteX30" fmla="*/ 1573478 w 2721527"/>
              <a:gd name="connsiteY30" fmla="*/ 1855533 h 4230073"/>
              <a:gd name="connsiteX31" fmla="*/ 1540584 w 2721527"/>
              <a:gd name="connsiteY31" fmla="*/ 1865806 h 4230073"/>
              <a:gd name="connsiteX32" fmla="*/ 1455542 w 2721527"/>
              <a:gd name="connsiteY32" fmla="*/ 1924037 h 4230073"/>
              <a:gd name="connsiteX33" fmla="*/ 1342608 w 2721527"/>
              <a:gd name="connsiteY33" fmla="*/ 1927680 h 4230073"/>
              <a:gd name="connsiteX34" fmla="*/ 1342305 w 2721527"/>
              <a:gd name="connsiteY34" fmla="*/ 1966159 h 4230073"/>
              <a:gd name="connsiteX35" fmla="*/ 1342002 w 2721527"/>
              <a:gd name="connsiteY35" fmla="*/ 1927680 h 4230073"/>
              <a:gd name="connsiteX36" fmla="*/ 1229068 w 2721527"/>
              <a:gd name="connsiteY36" fmla="*/ 1924037 h 4230073"/>
              <a:gd name="connsiteX37" fmla="*/ 1171690 w 2721527"/>
              <a:gd name="connsiteY37" fmla="*/ 1890795 h 4230073"/>
              <a:gd name="connsiteX38" fmla="*/ 1152431 w 2721527"/>
              <a:gd name="connsiteY38" fmla="*/ 1873399 h 4230073"/>
              <a:gd name="connsiteX39" fmla="*/ 1156386 w 2721527"/>
              <a:gd name="connsiteY39" fmla="*/ 1871393 h 4230073"/>
              <a:gd name="connsiteX40" fmla="*/ 1066367 w 2721527"/>
              <a:gd name="connsiteY40" fmla="*/ 1656290 h 4230073"/>
              <a:gd name="connsiteX41" fmla="*/ 1220102 w 2721527"/>
              <a:gd name="connsiteY41" fmla="*/ 1348610 h 4230073"/>
              <a:gd name="connsiteX42" fmla="*/ 1198159 w 2721527"/>
              <a:gd name="connsiteY42" fmla="*/ 1031212 h 4230073"/>
              <a:gd name="connsiteX43" fmla="*/ 975138 w 2721527"/>
              <a:gd name="connsiteY43" fmla="*/ 1532950 h 4230073"/>
              <a:gd name="connsiteX44" fmla="*/ 480919 w 2721527"/>
              <a:gd name="connsiteY44" fmla="*/ 984363 h 4230073"/>
              <a:gd name="connsiteX45" fmla="*/ 564452 w 2721527"/>
              <a:gd name="connsiteY45" fmla="*/ 797291 h 4230073"/>
              <a:gd name="connsiteX46" fmla="*/ 1026020 w 2721527"/>
              <a:gd name="connsiteY46" fmla="*/ 541873 h 4230073"/>
              <a:gd name="connsiteX47" fmla="*/ 751285 w 2721527"/>
              <a:gd name="connsiteY47" fmla="*/ 638906 h 4230073"/>
              <a:gd name="connsiteX48" fmla="*/ 496480 w 2721527"/>
              <a:gd name="connsiteY48" fmla="*/ 637341 h 4230073"/>
              <a:gd name="connsiteX49" fmla="*/ 548439 w 2721527"/>
              <a:gd name="connsiteY49" fmla="*/ 355240 h 4230073"/>
              <a:gd name="connsiteX50" fmla="*/ 735357 w 2721527"/>
              <a:gd name="connsiteY50" fmla="*/ 0 h 4230073"/>
              <a:gd name="connsiteX51" fmla="*/ 375704 w 2721527"/>
              <a:gd name="connsiteY51" fmla="*/ 516706 h 4230073"/>
              <a:gd name="connsiteX52" fmla="*/ 366746 w 2721527"/>
              <a:gd name="connsiteY52" fmla="*/ 32229 h 4230073"/>
              <a:gd name="connsiteX53" fmla="*/ 261279 w 2721527"/>
              <a:gd name="connsiteY53" fmla="*/ 400965 h 4230073"/>
              <a:gd name="connsiteX54" fmla="*/ 284983 w 2721527"/>
              <a:gd name="connsiteY54" fmla="*/ 743885 h 4230073"/>
              <a:gd name="connsiteX55" fmla="*/ 122184 w 2721527"/>
              <a:gd name="connsiteY55" fmla="*/ 558832 h 4230073"/>
              <a:gd name="connsiteX56" fmla="*/ 38733 w 2721527"/>
              <a:gd name="connsiteY56" fmla="*/ 227027 h 4230073"/>
              <a:gd name="connsiteX57" fmla="*/ 59054 w 2721527"/>
              <a:gd name="connsiteY57" fmla="*/ 712784 h 4230073"/>
              <a:gd name="connsiteX58" fmla="*/ 1010334 w 2721527"/>
              <a:gd name="connsiteY58" fmla="*/ 1894328 h 4230073"/>
              <a:gd name="connsiteX59" fmla="*/ 1016894 w 2721527"/>
              <a:gd name="connsiteY59" fmla="*/ 1910776 h 4230073"/>
              <a:gd name="connsiteX60" fmla="*/ 984871 w 2721527"/>
              <a:gd name="connsiteY60" fmla="*/ 1935423 h 4230073"/>
              <a:gd name="connsiteX61" fmla="*/ 933982 w 2721527"/>
              <a:gd name="connsiteY61" fmla="*/ 1945896 h 4230073"/>
              <a:gd name="connsiteX62" fmla="*/ 784618 w 2721527"/>
              <a:gd name="connsiteY62" fmla="*/ 1887607 h 4230073"/>
              <a:gd name="connsiteX63" fmla="*/ 402101 w 2721527"/>
              <a:gd name="connsiteY63" fmla="*/ 1924037 h 4230073"/>
              <a:gd name="connsiteX64" fmla="*/ 693543 w 2721527"/>
              <a:gd name="connsiteY64" fmla="*/ 2189978 h 4230073"/>
              <a:gd name="connsiteX65" fmla="*/ 941269 w 2721527"/>
              <a:gd name="connsiteY65" fmla="*/ 2084331 h 4230073"/>
              <a:gd name="connsiteX66" fmla="*/ 784618 w 2721527"/>
              <a:gd name="connsiteY66" fmla="*/ 2226409 h 4230073"/>
              <a:gd name="connsiteX67" fmla="*/ 1021415 w 2721527"/>
              <a:gd name="connsiteY67" fmla="*/ 2820222 h 4230073"/>
              <a:gd name="connsiteX68" fmla="*/ 1079704 w 2721527"/>
              <a:gd name="connsiteY68" fmla="*/ 3137166 h 4230073"/>
              <a:gd name="connsiteX69" fmla="*/ 1294642 w 2721527"/>
              <a:gd name="connsiteY69" fmla="*/ 3308388 h 4230073"/>
              <a:gd name="connsiteX70" fmla="*/ 1331700 w 2721527"/>
              <a:gd name="connsiteY70" fmla="*/ 3313020 h 4230073"/>
              <a:gd name="connsiteX71" fmla="*/ 1331679 w 2721527"/>
              <a:gd name="connsiteY71" fmla="*/ 3315674 h 4230073"/>
              <a:gd name="connsiteX72" fmla="*/ 1342305 w 2721527"/>
              <a:gd name="connsiteY72" fmla="*/ 3314346 h 4230073"/>
              <a:gd name="connsiteX73" fmla="*/ 1352931 w 2721527"/>
              <a:gd name="connsiteY73" fmla="*/ 3315674 h 4230073"/>
              <a:gd name="connsiteX74" fmla="*/ 1352910 w 2721527"/>
              <a:gd name="connsiteY74" fmla="*/ 3313020 h 4230073"/>
              <a:gd name="connsiteX75" fmla="*/ 1389968 w 2721527"/>
              <a:gd name="connsiteY75" fmla="*/ 3308388 h 4230073"/>
              <a:gd name="connsiteX76" fmla="*/ 1604906 w 2721527"/>
              <a:gd name="connsiteY76" fmla="*/ 3137166 h 4230073"/>
              <a:gd name="connsiteX77" fmla="*/ 1663195 w 2721527"/>
              <a:gd name="connsiteY77" fmla="*/ 2820222 h 4230073"/>
              <a:gd name="connsiteX78" fmla="*/ 1899992 w 2721527"/>
              <a:gd name="connsiteY78" fmla="*/ 2226409 h 4230073"/>
              <a:gd name="connsiteX79" fmla="*/ 1743341 w 2721527"/>
              <a:gd name="connsiteY79" fmla="*/ 2084331 h 4230073"/>
              <a:gd name="connsiteX80" fmla="*/ 1991067 w 2721527"/>
              <a:gd name="connsiteY80" fmla="*/ 2189978 h 4230073"/>
              <a:gd name="connsiteX81" fmla="*/ 2282509 w 2721527"/>
              <a:gd name="connsiteY81" fmla="*/ 1924037 h 4230073"/>
              <a:gd name="connsiteX82" fmla="*/ 1899992 w 2721527"/>
              <a:gd name="connsiteY82" fmla="*/ 1887607 h 4230073"/>
              <a:gd name="connsiteX83" fmla="*/ 1750628 w 2721527"/>
              <a:gd name="connsiteY83" fmla="*/ 1945896 h 4230073"/>
              <a:gd name="connsiteX84" fmla="*/ 1699739 w 2721527"/>
              <a:gd name="connsiteY84" fmla="*/ 1935423 h 4230073"/>
              <a:gd name="connsiteX85" fmla="*/ 1695963 w 2721527"/>
              <a:gd name="connsiteY85" fmla="*/ 1932516 h 4230073"/>
              <a:gd name="connsiteX86" fmla="*/ 1711193 w 2721527"/>
              <a:gd name="connsiteY86" fmla="*/ 1894328 h 4230073"/>
              <a:gd name="connsiteX87" fmla="*/ 2662473 w 2721527"/>
              <a:gd name="connsiteY87" fmla="*/ 712784 h 4230073"/>
              <a:gd name="connsiteX88" fmla="*/ 2682794 w 2721527"/>
              <a:gd name="connsiteY88" fmla="*/ 227027 h 4230073"/>
              <a:gd name="connsiteX89" fmla="*/ 2599343 w 2721527"/>
              <a:gd name="connsiteY89" fmla="*/ 558832 h 4230073"/>
              <a:gd name="connsiteX90" fmla="*/ 2436544 w 2721527"/>
              <a:gd name="connsiteY90" fmla="*/ 743885 h 4230073"/>
              <a:gd name="connsiteX91" fmla="*/ 2460248 w 2721527"/>
              <a:gd name="connsiteY91" fmla="*/ 400965 h 4230073"/>
              <a:gd name="connsiteX92" fmla="*/ 2354781 w 2721527"/>
              <a:gd name="connsiteY92" fmla="*/ 32229 h 4230073"/>
              <a:gd name="connsiteX93" fmla="*/ 2345823 w 2721527"/>
              <a:gd name="connsiteY93" fmla="*/ 516706 h 4230073"/>
              <a:gd name="connsiteX94" fmla="*/ 1986170 w 2721527"/>
              <a:gd name="connsiteY94" fmla="*/ 0 h 423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721527" h="4230073">
                <a:moveTo>
                  <a:pt x="1681411" y="2863938"/>
                </a:moveTo>
                <a:cubicBezTo>
                  <a:pt x="1659553" y="2957442"/>
                  <a:pt x="1659553" y="3043661"/>
                  <a:pt x="1648624" y="3133522"/>
                </a:cubicBezTo>
                <a:lnTo>
                  <a:pt x="1386326" y="3370319"/>
                </a:lnTo>
                <a:lnTo>
                  <a:pt x="1352942" y="3368093"/>
                </a:lnTo>
                <a:cubicBezTo>
                  <a:pt x="1352938" y="3367620"/>
                  <a:pt x="1352934" y="3367148"/>
                  <a:pt x="1352930" y="3366675"/>
                </a:cubicBezTo>
                <a:lnTo>
                  <a:pt x="1342305" y="3367384"/>
                </a:lnTo>
                <a:lnTo>
                  <a:pt x="1331680" y="3366675"/>
                </a:lnTo>
                <a:cubicBezTo>
                  <a:pt x="1331676" y="3367148"/>
                  <a:pt x="1331672" y="3367620"/>
                  <a:pt x="1331668" y="3368093"/>
                </a:cubicBezTo>
                <a:lnTo>
                  <a:pt x="1298284" y="3370319"/>
                </a:lnTo>
                <a:lnTo>
                  <a:pt x="1035986" y="3133522"/>
                </a:lnTo>
                <a:cubicBezTo>
                  <a:pt x="1025057" y="3043661"/>
                  <a:pt x="1025057" y="2957442"/>
                  <a:pt x="1003199" y="2863938"/>
                </a:cubicBezTo>
                <a:cubicBezTo>
                  <a:pt x="927316" y="3047758"/>
                  <a:pt x="647769" y="3937809"/>
                  <a:pt x="595771" y="4221364"/>
                </a:cubicBezTo>
                <a:lnTo>
                  <a:pt x="1324619" y="4203328"/>
                </a:lnTo>
                <a:lnTo>
                  <a:pt x="1324394" y="4230073"/>
                </a:lnTo>
                <a:lnTo>
                  <a:pt x="1342305" y="4216616"/>
                </a:lnTo>
                <a:lnTo>
                  <a:pt x="1360216" y="4230073"/>
                </a:lnTo>
                <a:lnTo>
                  <a:pt x="2043598" y="4225518"/>
                </a:lnTo>
                <a:cubicBezTo>
                  <a:pt x="1897876" y="3942575"/>
                  <a:pt x="1768844" y="3157809"/>
                  <a:pt x="1681411" y="2863938"/>
                </a:cubicBezTo>
                <a:close/>
                <a:moveTo>
                  <a:pt x="1986170" y="0"/>
                </a:moveTo>
                <a:cubicBezTo>
                  <a:pt x="1895884" y="51766"/>
                  <a:pt x="2133277" y="249017"/>
                  <a:pt x="2173089" y="355240"/>
                </a:cubicBezTo>
                <a:cubicBezTo>
                  <a:pt x="2212901" y="461464"/>
                  <a:pt x="2264605" y="608332"/>
                  <a:pt x="2225047" y="637341"/>
                </a:cubicBezTo>
                <a:cubicBezTo>
                  <a:pt x="2199056" y="677156"/>
                  <a:pt x="2058498" y="654816"/>
                  <a:pt x="1970243" y="638906"/>
                </a:cubicBezTo>
                <a:cubicBezTo>
                  <a:pt x="1854851" y="608533"/>
                  <a:pt x="1765427" y="412806"/>
                  <a:pt x="1695508" y="541873"/>
                </a:cubicBezTo>
                <a:cubicBezTo>
                  <a:pt x="1665079" y="582452"/>
                  <a:pt x="1875487" y="770725"/>
                  <a:pt x="2157075" y="797291"/>
                </a:cubicBezTo>
                <a:cubicBezTo>
                  <a:pt x="2223151" y="796659"/>
                  <a:pt x="2286435" y="922275"/>
                  <a:pt x="2240609" y="984363"/>
                </a:cubicBezTo>
                <a:cubicBezTo>
                  <a:pt x="2172150" y="1170962"/>
                  <a:pt x="1904164" y="1366053"/>
                  <a:pt x="1746390" y="1532950"/>
                </a:cubicBezTo>
                <a:cubicBezTo>
                  <a:pt x="1497163" y="1226686"/>
                  <a:pt x="1591064" y="1012082"/>
                  <a:pt x="1523369" y="1031212"/>
                </a:cubicBezTo>
                <a:cubicBezTo>
                  <a:pt x="1458369" y="1022535"/>
                  <a:pt x="1488945" y="1198986"/>
                  <a:pt x="1501425" y="1348610"/>
                </a:cubicBezTo>
                <a:cubicBezTo>
                  <a:pt x="1519107" y="1435789"/>
                  <a:pt x="1661635" y="1561089"/>
                  <a:pt x="1655161" y="1656290"/>
                </a:cubicBezTo>
                <a:cubicBezTo>
                  <a:pt x="1639990" y="1745041"/>
                  <a:pt x="1615144" y="1781194"/>
                  <a:pt x="1590016" y="1824073"/>
                </a:cubicBezTo>
                <a:lnTo>
                  <a:pt x="1573478" y="1855533"/>
                </a:lnTo>
                <a:lnTo>
                  <a:pt x="1540584" y="1865806"/>
                </a:lnTo>
                <a:cubicBezTo>
                  <a:pt x="1510188" y="1886241"/>
                  <a:pt x="1491061" y="1927680"/>
                  <a:pt x="1455542" y="1924037"/>
                </a:cubicBezTo>
                <a:lnTo>
                  <a:pt x="1342608" y="1927680"/>
                </a:lnTo>
                <a:lnTo>
                  <a:pt x="1342305" y="1966159"/>
                </a:lnTo>
                <a:lnTo>
                  <a:pt x="1342002" y="1927680"/>
                </a:lnTo>
                <a:lnTo>
                  <a:pt x="1229068" y="1924037"/>
                </a:lnTo>
                <a:cubicBezTo>
                  <a:pt x="1205389" y="1926466"/>
                  <a:pt x="1188995" y="1908858"/>
                  <a:pt x="1171690" y="1890795"/>
                </a:cubicBezTo>
                <a:lnTo>
                  <a:pt x="1152431" y="1873399"/>
                </a:lnTo>
                <a:lnTo>
                  <a:pt x="1156386" y="1871393"/>
                </a:lnTo>
                <a:cubicBezTo>
                  <a:pt x="1124023" y="1799451"/>
                  <a:pt x="1086594" y="1774625"/>
                  <a:pt x="1066367" y="1656290"/>
                </a:cubicBezTo>
                <a:cubicBezTo>
                  <a:pt x="1059893" y="1561089"/>
                  <a:pt x="1202420" y="1435789"/>
                  <a:pt x="1220102" y="1348610"/>
                </a:cubicBezTo>
                <a:cubicBezTo>
                  <a:pt x="1232582" y="1198986"/>
                  <a:pt x="1263159" y="1022535"/>
                  <a:pt x="1198159" y="1031212"/>
                </a:cubicBezTo>
                <a:cubicBezTo>
                  <a:pt x="1130463" y="1012082"/>
                  <a:pt x="1224364" y="1226686"/>
                  <a:pt x="975138" y="1532950"/>
                </a:cubicBezTo>
                <a:cubicBezTo>
                  <a:pt x="817364" y="1366053"/>
                  <a:pt x="549377" y="1170962"/>
                  <a:pt x="480919" y="984363"/>
                </a:cubicBezTo>
                <a:cubicBezTo>
                  <a:pt x="435093" y="922275"/>
                  <a:pt x="498376" y="796659"/>
                  <a:pt x="564452" y="797291"/>
                </a:cubicBezTo>
                <a:cubicBezTo>
                  <a:pt x="846041" y="770725"/>
                  <a:pt x="1056448" y="582452"/>
                  <a:pt x="1026020" y="541873"/>
                </a:cubicBezTo>
                <a:cubicBezTo>
                  <a:pt x="956101" y="412806"/>
                  <a:pt x="866677" y="608533"/>
                  <a:pt x="751285" y="638906"/>
                </a:cubicBezTo>
                <a:cubicBezTo>
                  <a:pt x="663030" y="654817"/>
                  <a:pt x="522472" y="677156"/>
                  <a:pt x="496480" y="637341"/>
                </a:cubicBezTo>
                <a:cubicBezTo>
                  <a:pt x="456923" y="608332"/>
                  <a:pt x="508626" y="461464"/>
                  <a:pt x="548439" y="355240"/>
                </a:cubicBezTo>
                <a:cubicBezTo>
                  <a:pt x="588251" y="249017"/>
                  <a:pt x="825643" y="51766"/>
                  <a:pt x="735357" y="0"/>
                </a:cubicBezTo>
                <a:cubicBezTo>
                  <a:pt x="437450" y="51375"/>
                  <a:pt x="406232" y="518760"/>
                  <a:pt x="375704" y="516706"/>
                </a:cubicBezTo>
                <a:cubicBezTo>
                  <a:pt x="317284" y="498541"/>
                  <a:pt x="408772" y="60204"/>
                  <a:pt x="366746" y="32229"/>
                </a:cubicBezTo>
                <a:cubicBezTo>
                  <a:pt x="311498" y="15048"/>
                  <a:pt x="268969" y="281764"/>
                  <a:pt x="261279" y="400965"/>
                </a:cubicBezTo>
                <a:cubicBezTo>
                  <a:pt x="249067" y="513989"/>
                  <a:pt x="316638" y="735600"/>
                  <a:pt x="284983" y="743885"/>
                </a:cubicBezTo>
                <a:cubicBezTo>
                  <a:pt x="241883" y="777979"/>
                  <a:pt x="164074" y="645062"/>
                  <a:pt x="122184" y="558832"/>
                </a:cubicBezTo>
                <a:cubicBezTo>
                  <a:pt x="80294" y="472606"/>
                  <a:pt x="109065" y="245519"/>
                  <a:pt x="38733" y="227027"/>
                </a:cubicBezTo>
                <a:cubicBezTo>
                  <a:pt x="-26423" y="217617"/>
                  <a:pt x="-2374" y="600749"/>
                  <a:pt x="59054" y="712784"/>
                </a:cubicBezTo>
                <a:cubicBezTo>
                  <a:pt x="239620" y="996021"/>
                  <a:pt x="888840" y="1652752"/>
                  <a:pt x="1010334" y="1894328"/>
                </a:cubicBezTo>
                <a:lnTo>
                  <a:pt x="1016894" y="1910776"/>
                </a:lnTo>
                <a:lnTo>
                  <a:pt x="984871" y="1935423"/>
                </a:lnTo>
                <a:cubicBezTo>
                  <a:pt x="969730" y="1943695"/>
                  <a:pt x="953108" y="1948325"/>
                  <a:pt x="933982" y="1945896"/>
                </a:cubicBezTo>
                <a:cubicBezTo>
                  <a:pt x="847764" y="1958040"/>
                  <a:pt x="848978" y="1890036"/>
                  <a:pt x="784618" y="1887607"/>
                </a:cubicBezTo>
                <a:cubicBezTo>
                  <a:pt x="659541" y="1870606"/>
                  <a:pt x="428817" y="1890036"/>
                  <a:pt x="402101" y="1924037"/>
                </a:cubicBezTo>
                <a:cubicBezTo>
                  <a:pt x="423960" y="2006612"/>
                  <a:pt x="555108" y="2180263"/>
                  <a:pt x="693543" y="2189978"/>
                </a:cubicBezTo>
                <a:cubicBezTo>
                  <a:pt x="834407" y="2176620"/>
                  <a:pt x="858694" y="2075831"/>
                  <a:pt x="941269" y="2084331"/>
                </a:cubicBezTo>
                <a:cubicBezTo>
                  <a:pt x="899981" y="2160834"/>
                  <a:pt x="818620" y="2164478"/>
                  <a:pt x="784618" y="2226409"/>
                </a:cubicBezTo>
                <a:cubicBezTo>
                  <a:pt x="703257" y="2341772"/>
                  <a:pt x="895123" y="2628356"/>
                  <a:pt x="1021415" y="2820222"/>
                </a:cubicBezTo>
                <a:cubicBezTo>
                  <a:pt x="1061489" y="2900369"/>
                  <a:pt x="1050560" y="3104379"/>
                  <a:pt x="1079704" y="3137166"/>
                </a:cubicBezTo>
                <a:lnTo>
                  <a:pt x="1294642" y="3308388"/>
                </a:lnTo>
                <a:lnTo>
                  <a:pt x="1331700" y="3313020"/>
                </a:lnTo>
                <a:cubicBezTo>
                  <a:pt x="1331693" y="3313905"/>
                  <a:pt x="1331686" y="3314789"/>
                  <a:pt x="1331679" y="3315674"/>
                </a:cubicBezTo>
                <a:lnTo>
                  <a:pt x="1342305" y="3314346"/>
                </a:lnTo>
                <a:lnTo>
                  <a:pt x="1352931" y="3315674"/>
                </a:lnTo>
                <a:cubicBezTo>
                  <a:pt x="1352924" y="3314789"/>
                  <a:pt x="1352917" y="3313905"/>
                  <a:pt x="1352910" y="3313020"/>
                </a:cubicBezTo>
                <a:lnTo>
                  <a:pt x="1389968" y="3308388"/>
                </a:lnTo>
                <a:lnTo>
                  <a:pt x="1604906" y="3137166"/>
                </a:lnTo>
                <a:cubicBezTo>
                  <a:pt x="1634050" y="3104379"/>
                  <a:pt x="1623121" y="2900369"/>
                  <a:pt x="1663195" y="2820222"/>
                </a:cubicBezTo>
                <a:cubicBezTo>
                  <a:pt x="1789487" y="2628356"/>
                  <a:pt x="1981353" y="2341772"/>
                  <a:pt x="1899992" y="2226409"/>
                </a:cubicBezTo>
                <a:cubicBezTo>
                  <a:pt x="1865990" y="2164478"/>
                  <a:pt x="1784629" y="2160834"/>
                  <a:pt x="1743341" y="2084331"/>
                </a:cubicBezTo>
                <a:cubicBezTo>
                  <a:pt x="1825916" y="2075831"/>
                  <a:pt x="1850203" y="2176620"/>
                  <a:pt x="1991067" y="2189978"/>
                </a:cubicBezTo>
                <a:cubicBezTo>
                  <a:pt x="2129502" y="2180263"/>
                  <a:pt x="2260650" y="2006612"/>
                  <a:pt x="2282509" y="1924037"/>
                </a:cubicBezTo>
                <a:cubicBezTo>
                  <a:pt x="2255793" y="1890036"/>
                  <a:pt x="2025069" y="1870606"/>
                  <a:pt x="1899992" y="1887607"/>
                </a:cubicBezTo>
                <a:cubicBezTo>
                  <a:pt x="1835632" y="1890036"/>
                  <a:pt x="1836846" y="1958040"/>
                  <a:pt x="1750628" y="1945896"/>
                </a:cubicBezTo>
                <a:cubicBezTo>
                  <a:pt x="1731502" y="1948325"/>
                  <a:pt x="1714881" y="1943695"/>
                  <a:pt x="1699739" y="1935423"/>
                </a:cubicBezTo>
                <a:lnTo>
                  <a:pt x="1695963" y="1932516"/>
                </a:lnTo>
                <a:lnTo>
                  <a:pt x="1711193" y="1894328"/>
                </a:lnTo>
                <a:cubicBezTo>
                  <a:pt x="1832688" y="1652752"/>
                  <a:pt x="2481906" y="996021"/>
                  <a:pt x="2662473" y="712784"/>
                </a:cubicBezTo>
                <a:cubicBezTo>
                  <a:pt x="2723901" y="600749"/>
                  <a:pt x="2747950" y="217617"/>
                  <a:pt x="2682794" y="227027"/>
                </a:cubicBezTo>
                <a:cubicBezTo>
                  <a:pt x="2612462" y="245519"/>
                  <a:pt x="2641233" y="472606"/>
                  <a:pt x="2599343" y="558832"/>
                </a:cubicBezTo>
                <a:cubicBezTo>
                  <a:pt x="2557453" y="645062"/>
                  <a:pt x="2479644" y="777979"/>
                  <a:pt x="2436544" y="743885"/>
                </a:cubicBezTo>
                <a:cubicBezTo>
                  <a:pt x="2404889" y="735600"/>
                  <a:pt x="2472460" y="513989"/>
                  <a:pt x="2460248" y="400965"/>
                </a:cubicBezTo>
                <a:cubicBezTo>
                  <a:pt x="2452558" y="281764"/>
                  <a:pt x="2410029" y="15047"/>
                  <a:pt x="2354781" y="32229"/>
                </a:cubicBezTo>
                <a:cubicBezTo>
                  <a:pt x="2312756" y="60204"/>
                  <a:pt x="2404243" y="498541"/>
                  <a:pt x="2345823" y="516706"/>
                </a:cubicBezTo>
                <a:cubicBezTo>
                  <a:pt x="2315296" y="518760"/>
                  <a:pt x="2284077" y="51375"/>
                  <a:pt x="1986170" y="0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094B5F6-6DF1-4BBF-B8A8-AF8B729D63BF}"/>
              </a:ext>
            </a:extLst>
          </p:cNvPr>
          <p:cNvSpPr>
            <a:spLocks noEditPoints="1"/>
          </p:cNvSpPr>
          <p:nvPr/>
        </p:nvSpPr>
        <p:spPr bwMode="auto">
          <a:xfrm>
            <a:off x="0" y="5680440"/>
            <a:ext cx="8431321" cy="91932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43A5DD4-B418-4FDC-8F32-14A913B0F0BF}"/>
              </a:ext>
            </a:extLst>
          </p:cNvPr>
          <p:cNvSpPr>
            <a:spLocks noEditPoints="1"/>
          </p:cNvSpPr>
          <p:nvPr/>
        </p:nvSpPr>
        <p:spPr bwMode="auto">
          <a:xfrm>
            <a:off x="3760679" y="5680440"/>
            <a:ext cx="8431321" cy="91932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126AF-AABD-4363-848A-9C88863C1F3D}"/>
              </a:ext>
            </a:extLst>
          </p:cNvPr>
          <p:cNvSpPr txBox="1"/>
          <p:nvPr/>
        </p:nvSpPr>
        <p:spPr>
          <a:xfrm>
            <a:off x="663678" y="1918904"/>
            <a:ext cx="2990915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We </a:t>
            </a:r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Create Quality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Professional </a:t>
            </a:r>
          </a:p>
          <a:p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PPT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 Presentation</a:t>
            </a:r>
          </a:p>
        </p:txBody>
      </p:sp>
      <p:grpSp>
        <p:nvGrpSpPr>
          <p:cNvPr id="13" name="그룹 22">
            <a:extLst>
              <a:ext uri="{FF2B5EF4-FFF2-40B4-BE49-F238E27FC236}">
                <a16:creationId xmlns:a16="http://schemas.microsoft.com/office/drawing/2014/main" id="{1ED8597F-D08C-4EF4-956E-5C84B3977A7F}"/>
              </a:ext>
            </a:extLst>
          </p:cNvPr>
          <p:cNvGrpSpPr/>
          <p:nvPr/>
        </p:nvGrpSpPr>
        <p:grpSpPr>
          <a:xfrm>
            <a:off x="653186" y="3892291"/>
            <a:ext cx="1665918" cy="1114837"/>
            <a:chOff x="5256078" y="4444886"/>
            <a:chExt cx="1665918" cy="11148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8B6B48-FF58-4422-8E6A-F7F9D3FC5A07}"/>
                </a:ext>
              </a:extLst>
            </p:cNvPr>
            <p:cNvSpPr txBox="1"/>
            <p:nvPr/>
          </p:nvSpPr>
          <p:spPr>
            <a:xfrm>
              <a:off x="5256078" y="4444886"/>
              <a:ext cx="166591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53886-63DD-4B8E-8B38-884C51669112}"/>
                </a:ext>
              </a:extLst>
            </p:cNvPr>
            <p:cNvSpPr txBox="1"/>
            <p:nvPr/>
          </p:nvSpPr>
          <p:spPr>
            <a:xfrm>
              <a:off x="5266570" y="4728726"/>
              <a:ext cx="164056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6" name="그룹 25">
            <a:extLst>
              <a:ext uri="{FF2B5EF4-FFF2-40B4-BE49-F238E27FC236}">
                <a16:creationId xmlns:a16="http://schemas.microsoft.com/office/drawing/2014/main" id="{AC4A473B-D7A8-49F9-B6E1-01003E1BC2C7}"/>
              </a:ext>
            </a:extLst>
          </p:cNvPr>
          <p:cNvGrpSpPr/>
          <p:nvPr/>
        </p:nvGrpSpPr>
        <p:grpSpPr>
          <a:xfrm>
            <a:off x="2958113" y="3350818"/>
            <a:ext cx="1665918" cy="1114837"/>
            <a:chOff x="5256078" y="4444886"/>
            <a:chExt cx="1665918" cy="111483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D87D7-1E2B-4DA2-944D-9AC504D0B0E7}"/>
                </a:ext>
              </a:extLst>
            </p:cNvPr>
            <p:cNvSpPr txBox="1"/>
            <p:nvPr/>
          </p:nvSpPr>
          <p:spPr>
            <a:xfrm>
              <a:off x="5256078" y="4444886"/>
              <a:ext cx="166591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8A268D-DD47-4B58-A123-D2E21780DE72}"/>
                </a:ext>
              </a:extLst>
            </p:cNvPr>
            <p:cNvSpPr txBox="1"/>
            <p:nvPr/>
          </p:nvSpPr>
          <p:spPr>
            <a:xfrm>
              <a:off x="5266570" y="4728726"/>
              <a:ext cx="164056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9" name="그룹 28">
            <a:extLst>
              <a:ext uri="{FF2B5EF4-FFF2-40B4-BE49-F238E27FC236}">
                <a16:creationId xmlns:a16="http://schemas.microsoft.com/office/drawing/2014/main" id="{8D5DC80E-EED4-4D7F-8529-C63F6DD608E2}"/>
              </a:ext>
            </a:extLst>
          </p:cNvPr>
          <p:cNvGrpSpPr/>
          <p:nvPr/>
        </p:nvGrpSpPr>
        <p:grpSpPr>
          <a:xfrm>
            <a:off x="5263040" y="2809345"/>
            <a:ext cx="1665918" cy="1114837"/>
            <a:chOff x="5256078" y="4444886"/>
            <a:chExt cx="1665918" cy="11148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A4A15E-E911-401D-81B8-8F6B6E6AEB2B}"/>
                </a:ext>
              </a:extLst>
            </p:cNvPr>
            <p:cNvSpPr txBox="1"/>
            <p:nvPr/>
          </p:nvSpPr>
          <p:spPr>
            <a:xfrm>
              <a:off x="5256078" y="4444886"/>
              <a:ext cx="166591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FF4596-FCDD-4ACD-80AA-2D61680C76C0}"/>
                </a:ext>
              </a:extLst>
            </p:cNvPr>
            <p:cNvSpPr txBox="1"/>
            <p:nvPr/>
          </p:nvSpPr>
          <p:spPr>
            <a:xfrm>
              <a:off x="5266570" y="4728726"/>
              <a:ext cx="164056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2" name="그룹 31">
            <a:extLst>
              <a:ext uri="{FF2B5EF4-FFF2-40B4-BE49-F238E27FC236}">
                <a16:creationId xmlns:a16="http://schemas.microsoft.com/office/drawing/2014/main" id="{52C0900C-69BA-4CA5-89C4-36CAAEEB5FC8}"/>
              </a:ext>
            </a:extLst>
          </p:cNvPr>
          <p:cNvGrpSpPr/>
          <p:nvPr/>
        </p:nvGrpSpPr>
        <p:grpSpPr>
          <a:xfrm>
            <a:off x="7567967" y="2267872"/>
            <a:ext cx="1665918" cy="1114837"/>
            <a:chOff x="5256078" y="4444886"/>
            <a:chExt cx="1665918" cy="11148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CA295D-16C3-4329-B1F9-325D13AA07F8}"/>
                </a:ext>
              </a:extLst>
            </p:cNvPr>
            <p:cNvSpPr txBox="1"/>
            <p:nvPr/>
          </p:nvSpPr>
          <p:spPr>
            <a:xfrm>
              <a:off x="5256078" y="4444886"/>
              <a:ext cx="166591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63C9D4-73F6-4BAB-9E55-C3DEA245063D}"/>
                </a:ext>
              </a:extLst>
            </p:cNvPr>
            <p:cNvSpPr txBox="1"/>
            <p:nvPr/>
          </p:nvSpPr>
          <p:spPr>
            <a:xfrm>
              <a:off x="5266570" y="4728726"/>
              <a:ext cx="164056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5" name="그룹 34">
            <a:extLst>
              <a:ext uri="{FF2B5EF4-FFF2-40B4-BE49-F238E27FC236}">
                <a16:creationId xmlns:a16="http://schemas.microsoft.com/office/drawing/2014/main" id="{9FDBE99C-FACA-4DF7-B314-7DA05F8D1A9B}"/>
              </a:ext>
            </a:extLst>
          </p:cNvPr>
          <p:cNvGrpSpPr/>
          <p:nvPr/>
        </p:nvGrpSpPr>
        <p:grpSpPr>
          <a:xfrm>
            <a:off x="9872895" y="1726399"/>
            <a:ext cx="1665918" cy="1114837"/>
            <a:chOff x="5256078" y="4444886"/>
            <a:chExt cx="1665918" cy="11148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69A8B9-670E-490B-8CDE-EA4DB9D0A4C8}"/>
                </a:ext>
              </a:extLst>
            </p:cNvPr>
            <p:cNvSpPr txBox="1"/>
            <p:nvPr/>
          </p:nvSpPr>
          <p:spPr>
            <a:xfrm>
              <a:off x="5256078" y="4444886"/>
              <a:ext cx="166591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1ED292-99FC-4FF0-B827-6585505A6BA3}"/>
                </a:ext>
              </a:extLst>
            </p:cNvPr>
            <p:cNvSpPr txBox="1"/>
            <p:nvPr/>
          </p:nvSpPr>
          <p:spPr>
            <a:xfrm>
              <a:off x="5266570" y="4728726"/>
              <a:ext cx="164056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11151</TotalTime>
  <Words>86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10</cp:revision>
  <dcterms:created xsi:type="dcterms:W3CDTF">2018-02-18T19:39:47Z</dcterms:created>
  <dcterms:modified xsi:type="dcterms:W3CDTF">2018-12-27T08:00:09Z</dcterms:modified>
</cp:coreProperties>
</file>