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13" r:id="rId4"/>
    <p:sldId id="314" r:id="rId5"/>
    <p:sldId id="30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62"/>
    <a:srgbClr val="007A87"/>
    <a:srgbClr val="6CAC56"/>
    <a:srgbClr val="7B0050"/>
    <a:srgbClr val="ED7D31"/>
    <a:srgbClr val="5B9BD5"/>
    <a:srgbClr val="A5A5A5"/>
    <a:srgbClr val="00001B"/>
    <a:srgbClr val="FDC402"/>
    <a:srgbClr val="323A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>
        <p:scale>
          <a:sx n="100" d="100"/>
          <a:sy n="100" d="100"/>
        </p:scale>
        <p:origin x="1116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2916666666666665E-2"/>
          <c:y val="0.33815917432631676"/>
          <c:w val="0.95416666666666672"/>
          <c:h val="0.4090734923074855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576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48</c:v>
                </c:pt>
                <c:pt idx="3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7A8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</c:v>
                </c:pt>
                <c:pt idx="1">
                  <c:v>15</c:v>
                </c:pt>
                <c:pt idx="2">
                  <c:v>12</c:v>
                </c:pt>
                <c:pt idx="3">
                  <c:v>30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6CAC5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10</c:v>
                </c:pt>
                <c:pt idx="1">
                  <c:v>25</c:v>
                </c:pt>
                <c:pt idx="2">
                  <c:v>10</c:v>
                </c:pt>
                <c:pt idx="3">
                  <c:v>30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7B0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40</c:v>
                </c:pt>
                <c:pt idx="1">
                  <c:v>50</c:v>
                </c:pt>
                <c:pt idx="2">
                  <c:v>30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6"/>
        <c:overlap val="100"/>
        <c:axId val="727639344"/>
        <c:axId val="727635424"/>
      </c:barChart>
      <c:catAx>
        <c:axId val="727639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27635424"/>
        <c:crosses val="autoZero"/>
        <c:auto val="1"/>
        <c:lblAlgn val="ctr"/>
        <c:lblOffset val="100"/>
        <c:noMultiLvlLbl val="0"/>
      </c:catAx>
      <c:valAx>
        <c:axId val="72763542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727639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2916666666666665E-2"/>
          <c:y val="0.33815917432631676"/>
          <c:w val="0.95416666666666672"/>
          <c:h val="0.4090734923074855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576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48</c:v>
                </c:pt>
                <c:pt idx="3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7A8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</c:v>
                </c:pt>
                <c:pt idx="1">
                  <c:v>15</c:v>
                </c:pt>
                <c:pt idx="2">
                  <c:v>12</c:v>
                </c:pt>
                <c:pt idx="3">
                  <c:v>30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6CAC5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10</c:v>
                </c:pt>
                <c:pt idx="1">
                  <c:v>25</c:v>
                </c:pt>
                <c:pt idx="2">
                  <c:v>10</c:v>
                </c:pt>
                <c:pt idx="3">
                  <c:v>30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7B0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40</c:v>
                </c:pt>
                <c:pt idx="1">
                  <c:v>50</c:v>
                </c:pt>
                <c:pt idx="2">
                  <c:v>30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6"/>
        <c:overlap val="100"/>
        <c:axId val="727759688"/>
        <c:axId val="727769488"/>
      </c:barChart>
      <c:catAx>
        <c:axId val="7277596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27769488"/>
        <c:crosses val="autoZero"/>
        <c:auto val="1"/>
        <c:lblAlgn val="ctr"/>
        <c:lblOffset val="100"/>
        <c:noMultiLvlLbl val="0"/>
      </c:catAx>
      <c:valAx>
        <c:axId val="72776948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727759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© Copyright </a:t>
            </a:r>
            <a:r>
              <a:rPr lang="en-US" b="1" dirty="0" smtClean="0"/>
              <a:t>PresentationGo.com</a:t>
            </a:r>
            <a:r>
              <a:rPr lang="en-US" dirty="0" smtClean="0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42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© Copyright </a:t>
            </a:r>
            <a:r>
              <a:rPr lang="en-US" b="1" smtClean="0"/>
              <a:t>PresentationGo.com</a:t>
            </a:r>
            <a:r>
              <a:rPr lang="en-US" smtClean="0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93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© Copyright </a:t>
            </a:r>
            <a:r>
              <a:rPr lang="en-US" b="1" dirty="0" smtClean="0"/>
              <a:t>PresentationGo.com</a:t>
            </a:r>
            <a:r>
              <a:rPr lang="en-US" dirty="0" smtClean="0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78867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7">
    <p:bg>
      <p:bgPr>
        <a:solidFill>
          <a:srgbClr val="0000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7886700" cy="73905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</p:spTree>
    <p:extLst>
      <p:ext uri="{BB962C8B-B14F-4D97-AF65-F5344CB8AC3E}">
        <p14:creationId xmlns:p14="http://schemas.microsoft.com/office/powerpoint/2010/main" val="156948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906369" y="2633133"/>
            <a:ext cx="133126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/>
              </a:rPr>
              <a:t>Designed</a:t>
            </a:r>
            <a:r>
              <a:rPr lang="en-US" baseline="0" dirty="0" smtClean="0">
                <a:solidFill>
                  <a:schemeClr val="bg1"/>
                </a:solidFill>
                <a:effectLst/>
              </a:rPr>
              <a:t> by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152955"/>
            <a:ext cx="9144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33" y="3071723"/>
            <a:ext cx="5046133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3197303" y="6121399"/>
            <a:ext cx="274940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A5CD00"/>
                </a:solidFill>
              </a:rPr>
              <a:t>T</a:t>
            </a:r>
            <a:r>
              <a:rPr lang="en-US" baseline="0" dirty="0" smtClean="0">
                <a:solidFill>
                  <a:srgbClr val="A5CD00"/>
                </a:solidFill>
              </a:rPr>
              <a:t>he free PowerPoint library</a:t>
            </a:r>
            <a:endParaRPr lang="en-US" dirty="0">
              <a:solidFill>
                <a:srgbClr val="A5C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91178" y="11643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 smtClean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 smtClean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  <a:endPara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  <a:endPara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91178" y="11643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 smtClean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 smtClean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  <a:endPara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  <a:endPara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/>
          <p:cNvGrpSpPr/>
          <p:nvPr/>
        </p:nvGrpSpPr>
        <p:grpSpPr>
          <a:xfrm>
            <a:off x="1956816" y="1662945"/>
            <a:ext cx="864243" cy="3093325"/>
            <a:chOff x="1956816" y="1662945"/>
            <a:chExt cx="864243" cy="3093325"/>
          </a:xfrm>
        </p:grpSpPr>
        <p:sp>
          <p:nvSpPr>
            <p:cNvPr id="118" name="Freeform 5"/>
            <p:cNvSpPr>
              <a:spLocks noEditPoints="1"/>
            </p:cNvSpPr>
            <p:nvPr/>
          </p:nvSpPr>
          <p:spPr bwMode="auto">
            <a:xfrm>
              <a:off x="1956816" y="1865376"/>
              <a:ext cx="864243" cy="2890894"/>
            </a:xfrm>
            <a:custGeom>
              <a:avLst/>
              <a:gdLst>
                <a:gd name="T0" fmla="*/ 0 w 353"/>
                <a:gd name="T1" fmla="*/ 0 h 1182"/>
                <a:gd name="T2" fmla="*/ 0 w 353"/>
                <a:gd name="T3" fmla="*/ 87 h 1182"/>
                <a:gd name="T4" fmla="*/ 42 w 353"/>
                <a:gd name="T5" fmla="*/ 87 h 1182"/>
                <a:gd name="T6" fmla="*/ 42 w 353"/>
                <a:gd name="T7" fmla="*/ 1047 h 1182"/>
                <a:gd name="T8" fmla="*/ 177 w 353"/>
                <a:gd name="T9" fmla="*/ 1182 h 1182"/>
                <a:gd name="T10" fmla="*/ 311 w 353"/>
                <a:gd name="T11" fmla="*/ 1047 h 1182"/>
                <a:gd name="T12" fmla="*/ 311 w 353"/>
                <a:gd name="T13" fmla="*/ 87 h 1182"/>
                <a:gd name="T14" fmla="*/ 353 w 353"/>
                <a:gd name="T15" fmla="*/ 87 h 1182"/>
                <a:gd name="T16" fmla="*/ 353 w 353"/>
                <a:gd name="T17" fmla="*/ 0 h 1182"/>
                <a:gd name="T18" fmla="*/ 0 w 353"/>
                <a:gd name="T19" fmla="*/ 0 h 1182"/>
                <a:gd name="T20" fmla="*/ 327 w 353"/>
                <a:gd name="T21" fmla="*/ 62 h 1182"/>
                <a:gd name="T22" fmla="*/ 285 w 353"/>
                <a:gd name="T23" fmla="*/ 62 h 1182"/>
                <a:gd name="T24" fmla="*/ 285 w 353"/>
                <a:gd name="T25" fmla="*/ 545 h 1182"/>
                <a:gd name="T26" fmla="*/ 67 w 353"/>
                <a:gd name="T27" fmla="*/ 545 h 1182"/>
                <a:gd name="T28" fmla="*/ 67 w 353"/>
                <a:gd name="T29" fmla="*/ 62 h 1182"/>
                <a:gd name="T30" fmla="*/ 25 w 353"/>
                <a:gd name="T31" fmla="*/ 62 h 1182"/>
                <a:gd name="T32" fmla="*/ 25 w 353"/>
                <a:gd name="T33" fmla="*/ 26 h 1182"/>
                <a:gd name="T34" fmla="*/ 327 w 353"/>
                <a:gd name="T35" fmla="*/ 26 h 1182"/>
                <a:gd name="T36" fmla="*/ 327 w 353"/>
                <a:gd name="T37" fmla="*/ 62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3" h="1182">
                  <a:moveTo>
                    <a:pt x="0" y="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1047"/>
                    <a:pt x="42" y="1047"/>
                    <a:pt x="42" y="1047"/>
                  </a:cubicBezTo>
                  <a:cubicBezTo>
                    <a:pt x="42" y="1121"/>
                    <a:pt x="102" y="1182"/>
                    <a:pt x="177" y="1182"/>
                  </a:cubicBezTo>
                  <a:cubicBezTo>
                    <a:pt x="251" y="1182"/>
                    <a:pt x="311" y="1121"/>
                    <a:pt x="311" y="1047"/>
                  </a:cubicBezTo>
                  <a:cubicBezTo>
                    <a:pt x="311" y="87"/>
                    <a:pt x="311" y="87"/>
                    <a:pt x="311" y="87"/>
                  </a:cubicBezTo>
                  <a:cubicBezTo>
                    <a:pt x="353" y="87"/>
                    <a:pt x="353" y="87"/>
                    <a:pt x="353" y="87"/>
                  </a:cubicBezTo>
                  <a:cubicBezTo>
                    <a:pt x="353" y="0"/>
                    <a:pt x="353" y="0"/>
                    <a:pt x="353" y="0"/>
                  </a:cubicBezTo>
                  <a:lnTo>
                    <a:pt x="0" y="0"/>
                  </a:lnTo>
                  <a:close/>
                  <a:moveTo>
                    <a:pt x="327" y="62"/>
                  </a:moveTo>
                  <a:cubicBezTo>
                    <a:pt x="285" y="62"/>
                    <a:pt x="285" y="62"/>
                    <a:pt x="285" y="62"/>
                  </a:cubicBezTo>
                  <a:cubicBezTo>
                    <a:pt x="285" y="545"/>
                    <a:pt x="285" y="545"/>
                    <a:pt x="285" y="545"/>
                  </a:cubicBezTo>
                  <a:cubicBezTo>
                    <a:pt x="67" y="545"/>
                    <a:pt x="67" y="545"/>
                    <a:pt x="67" y="545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27" y="26"/>
                    <a:pt x="327" y="26"/>
                    <a:pt x="327" y="26"/>
                  </a:cubicBezTo>
                  <a:cubicBezTo>
                    <a:pt x="327" y="62"/>
                    <a:pt x="327" y="62"/>
                    <a:pt x="327" y="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8"/>
            <p:cNvSpPr>
              <a:spLocks noChangeArrowheads="1"/>
            </p:cNvSpPr>
            <p:nvPr/>
          </p:nvSpPr>
          <p:spPr bwMode="auto">
            <a:xfrm>
              <a:off x="2012554" y="1927627"/>
              <a:ext cx="752766" cy="2408045"/>
            </a:xfrm>
            <a:custGeom>
              <a:avLst/>
              <a:gdLst>
                <a:gd name="connsiteX0" fmla="*/ 0 w 752766"/>
                <a:gd name="connsiteY0" fmla="*/ 0 h 2408045"/>
                <a:gd name="connsiteX1" fmla="*/ 752766 w 752766"/>
                <a:gd name="connsiteY1" fmla="*/ 0 h 2408045"/>
                <a:gd name="connsiteX2" fmla="*/ 752766 w 752766"/>
                <a:gd name="connsiteY2" fmla="*/ 93727 h 2408045"/>
                <a:gd name="connsiteX3" fmla="*/ 646131 w 752766"/>
                <a:gd name="connsiteY3" fmla="*/ 93727 h 2408045"/>
                <a:gd name="connsiteX4" fmla="*/ 646131 w 752766"/>
                <a:gd name="connsiteY4" fmla="*/ 2408045 h 2408045"/>
                <a:gd name="connsiteX5" fmla="*/ 106635 w 752766"/>
                <a:gd name="connsiteY5" fmla="*/ 2408045 h 2408045"/>
                <a:gd name="connsiteX6" fmla="*/ 106635 w 752766"/>
                <a:gd name="connsiteY6" fmla="*/ 93727 h 2408045"/>
                <a:gd name="connsiteX7" fmla="*/ 0 w 752766"/>
                <a:gd name="connsiteY7" fmla="*/ 93727 h 2408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2766" h="2408045">
                  <a:moveTo>
                    <a:pt x="0" y="0"/>
                  </a:moveTo>
                  <a:lnTo>
                    <a:pt x="752766" y="0"/>
                  </a:lnTo>
                  <a:lnTo>
                    <a:pt x="752766" y="93727"/>
                  </a:lnTo>
                  <a:lnTo>
                    <a:pt x="646131" y="93727"/>
                  </a:lnTo>
                  <a:lnTo>
                    <a:pt x="646131" y="2408045"/>
                  </a:lnTo>
                  <a:lnTo>
                    <a:pt x="106635" y="2408045"/>
                  </a:lnTo>
                  <a:lnTo>
                    <a:pt x="106635" y="93727"/>
                  </a:lnTo>
                  <a:lnTo>
                    <a:pt x="0" y="937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0" name="Freeform 10"/>
            <p:cNvSpPr>
              <a:spLocks/>
            </p:cNvSpPr>
            <p:nvPr/>
          </p:nvSpPr>
          <p:spPr bwMode="auto">
            <a:xfrm>
              <a:off x="2119189" y="4321873"/>
              <a:ext cx="539496" cy="356616"/>
            </a:xfrm>
            <a:custGeom>
              <a:avLst/>
              <a:gdLst>
                <a:gd name="T0" fmla="*/ 0 w 218"/>
                <a:gd name="T1" fmla="*/ 36 h 140"/>
                <a:gd name="T2" fmla="*/ 105 w 218"/>
                <a:gd name="T3" fmla="*/ 140 h 140"/>
                <a:gd name="T4" fmla="*/ 113 w 218"/>
                <a:gd name="T5" fmla="*/ 140 h 140"/>
                <a:gd name="T6" fmla="*/ 218 w 218"/>
                <a:gd name="T7" fmla="*/ 36 h 140"/>
                <a:gd name="T8" fmla="*/ 218 w 218"/>
                <a:gd name="T9" fmla="*/ 0 h 140"/>
                <a:gd name="T10" fmla="*/ 0 w 218"/>
                <a:gd name="T11" fmla="*/ 0 h 140"/>
                <a:gd name="T12" fmla="*/ 0 w 218"/>
                <a:gd name="T13" fmla="*/ 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140">
                  <a:moveTo>
                    <a:pt x="0" y="36"/>
                  </a:moveTo>
                  <a:cubicBezTo>
                    <a:pt x="0" y="93"/>
                    <a:pt x="47" y="140"/>
                    <a:pt x="105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71" y="140"/>
                    <a:pt x="218" y="93"/>
                    <a:pt x="218" y="36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21"/>
            <p:cNvSpPr>
              <a:spLocks noChangeArrowheads="1"/>
            </p:cNvSpPr>
            <p:nvPr/>
          </p:nvSpPr>
          <p:spPr bwMode="auto">
            <a:xfrm>
              <a:off x="2280351" y="2005408"/>
              <a:ext cx="331293" cy="326972"/>
            </a:xfrm>
            <a:prstGeom prst="ellipse">
              <a:avLst/>
            </a:prstGeom>
            <a:solidFill>
              <a:srgbClr val="FFFFFF"/>
            </a:solidFill>
            <a:ln w="33338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28"/>
            <p:cNvSpPr>
              <a:spLocks noChangeArrowheads="1"/>
            </p:cNvSpPr>
            <p:nvPr/>
          </p:nvSpPr>
          <p:spPr bwMode="auto">
            <a:xfrm>
              <a:off x="2146549" y="2295649"/>
              <a:ext cx="151243" cy="151243"/>
            </a:xfrm>
            <a:prstGeom prst="ellipse">
              <a:avLst/>
            </a:prstGeom>
            <a:noFill/>
            <a:ln w="1746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28"/>
            <p:cNvSpPr>
              <a:spLocks noChangeArrowheads="1"/>
            </p:cNvSpPr>
            <p:nvPr/>
          </p:nvSpPr>
          <p:spPr bwMode="auto">
            <a:xfrm>
              <a:off x="2333892" y="2248007"/>
              <a:ext cx="123264" cy="123264"/>
            </a:xfrm>
            <a:prstGeom prst="ellipse">
              <a:avLst/>
            </a:prstGeom>
            <a:solidFill>
              <a:schemeClr val="bg1"/>
            </a:solidFill>
            <a:ln w="1746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21"/>
            <p:cNvSpPr>
              <a:spLocks noChangeArrowheads="1"/>
            </p:cNvSpPr>
            <p:nvPr/>
          </p:nvSpPr>
          <p:spPr bwMode="auto">
            <a:xfrm>
              <a:off x="2161376" y="1766301"/>
              <a:ext cx="331293" cy="326972"/>
            </a:xfrm>
            <a:prstGeom prst="ellipse">
              <a:avLst/>
            </a:prstGeom>
            <a:solidFill>
              <a:srgbClr val="FFFFFF"/>
            </a:solidFill>
            <a:ln w="33338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28"/>
            <p:cNvSpPr>
              <a:spLocks noChangeArrowheads="1"/>
            </p:cNvSpPr>
            <p:nvPr/>
          </p:nvSpPr>
          <p:spPr bwMode="auto">
            <a:xfrm>
              <a:off x="2492669" y="1662945"/>
              <a:ext cx="151243" cy="151243"/>
            </a:xfrm>
            <a:prstGeom prst="ellipse">
              <a:avLst/>
            </a:prstGeom>
            <a:solidFill>
              <a:srgbClr val="FFFFFF"/>
            </a:solidFill>
            <a:ln w="1746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410712" y="1662945"/>
            <a:ext cx="864243" cy="3093325"/>
            <a:chOff x="1956816" y="1662945"/>
            <a:chExt cx="864243" cy="3093325"/>
          </a:xfrm>
        </p:grpSpPr>
        <p:sp>
          <p:nvSpPr>
            <p:cNvPr id="127" name="Freeform 5"/>
            <p:cNvSpPr>
              <a:spLocks noEditPoints="1"/>
            </p:cNvSpPr>
            <p:nvPr/>
          </p:nvSpPr>
          <p:spPr bwMode="auto">
            <a:xfrm>
              <a:off x="1956816" y="1865376"/>
              <a:ext cx="864243" cy="2890894"/>
            </a:xfrm>
            <a:custGeom>
              <a:avLst/>
              <a:gdLst>
                <a:gd name="T0" fmla="*/ 0 w 353"/>
                <a:gd name="T1" fmla="*/ 0 h 1182"/>
                <a:gd name="T2" fmla="*/ 0 w 353"/>
                <a:gd name="T3" fmla="*/ 87 h 1182"/>
                <a:gd name="T4" fmla="*/ 42 w 353"/>
                <a:gd name="T5" fmla="*/ 87 h 1182"/>
                <a:gd name="T6" fmla="*/ 42 w 353"/>
                <a:gd name="T7" fmla="*/ 1047 h 1182"/>
                <a:gd name="T8" fmla="*/ 177 w 353"/>
                <a:gd name="T9" fmla="*/ 1182 h 1182"/>
                <a:gd name="T10" fmla="*/ 311 w 353"/>
                <a:gd name="T11" fmla="*/ 1047 h 1182"/>
                <a:gd name="T12" fmla="*/ 311 w 353"/>
                <a:gd name="T13" fmla="*/ 87 h 1182"/>
                <a:gd name="T14" fmla="*/ 353 w 353"/>
                <a:gd name="T15" fmla="*/ 87 h 1182"/>
                <a:gd name="T16" fmla="*/ 353 w 353"/>
                <a:gd name="T17" fmla="*/ 0 h 1182"/>
                <a:gd name="T18" fmla="*/ 0 w 353"/>
                <a:gd name="T19" fmla="*/ 0 h 1182"/>
                <a:gd name="T20" fmla="*/ 327 w 353"/>
                <a:gd name="T21" fmla="*/ 62 h 1182"/>
                <a:gd name="T22" fmla="*/ 285 w 353"/>
                <a:gd name="T23" fmla="*/ 62 h 1182"/>
                <a:gd name="T24" fmla="*/ 285 w 353"/>
                <a:gd name="T25" fmla="*/ 545 h 1182"/>
                <a:gd name="T26" fmla="*/ 67 w 353"/>
                <a:gd name="T27" fmla="*/ 545 h 1182"/>
                <a:gd name="T28" fmla="*/ 67 w 353"/>
                <a:gd name="T29" fmla="*/ 62 h 1182"/>
                <a:gd name="T30" fmla="*/ 25 w 353"/>
                <a:gd name="T31" fmla="*/ 62 h 1182"/>
                <a:gd name="T32" fmla="*/ 25 w 353"/>
                <a:gd name="T33" fmla="*/ 26 h 1182"/>
                <a:gd name="T34" fmla="*/ 327 w 353"/>
                <a:gd name="T35" fmla="*/ 26 h 1182"/>
                <a:gd name="T36" fmla="*/ 327 w 353"/>
                <a:gd name="T37" fmla="*/ 62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3" h="1182">
                  <a:moveTo>
                    <a:pt x="0" y="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1047"/>
                    <a:pt x="42" y="1047"/>
                    <a:pt x="42" y="1047"/>
                  </a:cubicBezTo>
                  <a:cubicBezTo>
                    <a:pt x="42" y="1121"/>
                    <a:pt x="102" y="1182"/>
                    <a:pt x="177" y="1182"/>
                  </a:cubicBezTo>
                  <a:cubicBezTo>
                    <a:pt x="251" y="1182"/>
                    <a:pt x="311" y="1121"/>
                    <a:pt x="311" y="1047"/>
                  </a:cubicBezTo>
                  <a:cubicBezTo>
                    <a:pt x="311" y="87"/>
                    <a:pt x="311" y="87"/>
                    <a:pt x="311" y="87"/>
                  </a:cubicBezTo>
                  <a:cubicBezTo>
                    <a:pt x="353" y="87"/>
                    <a:pt x="353" y="87"/>
                    <a:pt x="353" y="87"/>
                  </a:cubicBezTo>
                  <a:cubicBezTo>
                    <a:pt x="353" y="0"/>
                    <a:pt x="353" y="0"/>
                    <a:pt x="353" y="0"/>
                  </a:cubicBezTo>
                  <a:lnTo>
                    <a:pt x="0" y="0"/>
                  </a:lnTo>
                  <a:close/>
                  <a:moveTo>
                    <a:pt x="327" y="62"/>
                  </a:moveTo>
                  <a:cubicBezTo>
                    <a:pt x="285" y="62"/>
                    <a:pt x="285" y="62"/>
                    <a:pt x="285" y="62"/>
                  </a:cubicBezTo>
                  <a:cubicBezTo>
                    <a:pt x="285" y="545"/>
                    <a:pt x="285" y="545"/>
                    <a:pt x="285" y="545"/>
                  </a:cubicBezTo>
                  <a:cubicBezTo>
                    <a:pt x="67" y="545"/>
                    <a:pt x="67" y="545"/>
                    <a:pt x="67" y="545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27" y="26"/>
                    <a:pt x="327" y="26"/>
                    <a:pt x="327" y="26"/>
                  </a:cubicBezTo>
                  <a:cubicBezTo>
                    <a:pt x="327" y="62"/>
                    <a:pt x="327" y="62"/>
                    <a:pt x="327" y="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7"/>
            <p:cNvSpPr>
              <a:spLocks noChangeArrowheads="1"/>
            </p:cNvSpPr>
            <p:nvPr/>
          </p:nvSpPr>
          <p:spPr bwMode="auto">
            <a:xfrm>
              <a:off x="2012554" y="1927627"/>
              <a:ext cx="752766" cy="2408045"/>
            </a:xfrm>
            <a:custGeom>
              <a:avLst/>
              <a:gdLst>
                <a:gd name="connsiteX0" fmla="*/ 0 w 752766"/>
                <a:gd name="connsiteY0" fmla="*/ 0 h 2408045"/>
                <a:gd name="connsiteX1" fmla="*/ 752766 w 752766"/>
                <a:gd name="connsiteY1" fmla="*/ 0 h 2408045"/>
                <a:gd name="connsiteX2" fmla="*/ 752766 w 752766"/>
                <a:gd name="connsiteY2" fmla="*/ 93727 h 2408045"/>
                <a:gd name="connsiteX3" fmla="*/ 646131 w 752766"/>
                <a:gd name="connsiteY3" fmla="*/ 93727 h 2408045"/>
                <a:gd name="connsiteX4" fmla="*/ 646131 w 752766"/>
                <a:gd name="connsiteY4" fmla="*/ 2408045 h 2408045"/>
                <a:gd name="connsiteX5" fmla="*/ 106635 w 752766"/>
                <a:gd name="connsiteY5" fmla="*/ 2408045 h 2408045"/>
                <a:gd name="connsiteX6" fmla="*/ 106635 w 752766"/>
                <a:gd name="connsiteY6" fmla="*/ 93727 h 2408045"/>
                <a:gd name="connsiteX7" fmla="*/ 0 w 752766"/>
                <a:gd name="connsiteY7" fmla="*/ 93727 h 2408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2766" h="2408045">
                  <a:moveTo>
                    <a:pt x="0" y="0"/>
                  </a:moveTo>
                  <a:lnTo>
                    <a:pt x="752766" y="0"/>
                  </a:lnTo>
                  <a:lnTo>
                    <a:pt x="752766" y="93727"/>
                  </a:lnTo>
                  <a:lnTo>
                    <a:pt x="646131" y="93727"/>
                  </a:lnTo>
                  <a:lnTo>
                    <a:pt x="646131" y="2408045"/>
                  </a:lnTo>
                  <a:lnTo>
                    <a:pt x="106635" y="2408045"/>
                  </a:lnTo>
                  <a:lnTo>
                    <a:pt x="106635" y="93727"/>
                  </a:lnTo>
                  <a:lnTo>
                    <a:pt x="0" y="937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9" name="Freeform 10"/>
            <p:cNvSpPr>
              <a:spLocks/>
            </p:cNvSpPr>
            <p:nvPr/>
          </p:nvSpPr>
          <p:spPr bwMode="auto">
            <a:xfrm>
              <a:off x="2119189" y="4321873"/>
              <a:ext cx="539496" cy="356616"/>
            </a:xfrm>
            <a:custGeom>
              <a:avLst/>
              <a:gdLst>
                <a:gd name="T0" fmla="*/ 0 w 218"/>
                <a:gd name="T1" fmla="*/ 36 h 140"/>
                <a:gd name="T2" fmla="*/ 105 w 218"/>
                <a:gd name="T3" fmla="*/ 140 h 140"/>
                <a:gd name="T4" fmla="*/ 113 w 218"/>
                <a:gd name="T5" fmla="*/ 140 h 140"/>
                <a:gd name="T6" fmla="*/ 218 w 218"/>
                <a:gd name="T7" fmla="*/ 36 h 140"/>
                <a:gd name="T8" fmla="*/ 218 w 218"/>
                <a:gd name="T9" fmla="*/ 0 h 140"/>
                <a:gd name="T10" fmla="*/ 0 w 218"/>
                <a:gd name="T11" fmla="*/ 0 h 140"/>
                <a:gd name="T12" fmla="*/ 0 w 218"/>
                <a:gd name="T13" fmla="*/ 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140">
                  <a:moveTo>
                    <a:pt x="0" y="36"/>
                  </a:moveTo>
                  <a:cubicBezTo>
                    <a:pt x="0" y="93"/>
                    <a:pt x="47" y="140"/>
                    <a:pt x="105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71" y="140"/>
                    <a:pt x="218" y="93"/>
                    <a:pt x="218" y="36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21"/>
            <p:cNvSpPr>
              <a:spLocks noChangeArrowheads="1"/>
            </p:cNvSpPr>
            <p:nvPr/>
          </p:nvSpPr>
          <p:spPr bwMode="auto">
            <a:xfrm>
              <a:off x="2280351" y="2005408"/>
              <a:ext cx="331293" cy="326972"/>
            </a:xfrm>
            <a:prstGeom prst="ellipse">
              <a:avLst/>
            </a:prstGeom>
            <a:solidFill>
              <a:srgbClr val="FFFFFF"/>
            </a:solidFill>
            <a:ln w="33338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28"/>
            <p:cNvSpPr>
              <a:spLocks noChangeArrowheads="1"/>
            </p:cNvSpPr>
            <p:nvPr/>
          </p:nvSpPr>
          <p:spPr bwMode="auto">
            <a:xfrm>
              <a:off x="2146549" y="2295649"/>
              <a:ext cx="151243" cy="151243"/>
            </a:xfrm>
            <a:prstGeom prst="ellipse">
              <a:avLst/>
            </a:prstGeom>
            <a:noFill/>
            <a:ln w="1746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28"/>
            <p:cNvSpPr>
              <a:spLocks noChangeArrowheads="1"/>
            </p:cNvSpPr>
            <p:nvPr/>
          </p:nvSpPr>
          <p:spPr bwMode="auto">
            <a:xfrm>
              <a:off x="2333892" y="2248007"/>
              <a:ext cx="123264" cy="123264"/>
            </a:xfrm>
            <a:prstGeom prst="ellipse">
              <a:avLst/>
            </a:prstGeom>
            <a:solidFill>
              <a:schemeClr val="bg1"/>
            </a:solidFill>
            <a:ln w="1746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21"/>
            <p:cNvSpPr>
              <a:spLocks noChangeArrowheads="1"/>
            </p:cNvSpPr>
            <p:nvPr/>
          </p:nvSpPr>
          <p:spPr bwMode="auto">
            <a:xfrm>
              <a:off x="2161376" y="1766301"/>
              <a:ext cx="331293" cy="326972"/>
            </a:xfrm>
            <a:prstGeom prst="ellipse">
              <a:avLst/>
            </a:prstGeom>
            <a:solidFill>
              <a:srgbClr val="FFFFFF"/>
            </a:solidFill>
            <a:ln w="33338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28"/>
            <p:cNvSpPr>
              <a:spLocks noChangeArrowheads="1"/>
            </p:cNvSpPr>
            <p:nvPr/>
          </p:nvSpPr>
          <p:spPr bwMode="auto">
            <a:xfrm>
              <a:off x="2492669" y="1662945"/>
              <a:ext cx="151243" cy="151243"/>
            </a:xfrm>
            <a:prstGeom prst="ellipse">
              <a:avLst/>
            </a:prstGeom>
            <a:solidFill>
              <a:srgbClr val="FFFFFF"/>
            </a:solidFill>
            <a:ln w="1746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4864608" y="1662945"/>
            <a:ext cx="864243" cy="3093325"/>
            <a:chOff x="1956816" y="1662945"/>
            <a:chExt cx="864243" cy="3093325"/>
          </a:xfrm>
        </p:grpSpPr>
        <p:sp>
          <p:nvSpPr>
            <p:cNvPr id="136" name="Freeform 5"/>
            <p:cNvSpPr>
              <a:spLocks noEditPoints="1"/>
            </p:cNvSpPr>
            <p:nvPr/>
          </p:nvSpPr>
          <p:spPr bwMode="auto">
            <a:xfrm>
              <a:off x="1956816" y="1865376"/>
              <a:ext cx="864243" cy="2890894"/>
            </a:xfrm>
            <a:custGeom>
              <a:avLst/>
              <a:gdLst>
                <a:gd name="T0" fmla="*/ 0 w 353"/>
                <a:gd name="T1" fmla="*/ 0 h 1182"/>
                <a:gd name="T2" fmla="*/ 0 w 353"/>
                <a:gd name="T3" fmla="*/ 87 h 1182"/>
                <a:gd name="T4" fmla="*/ 42 w 353"/>
                <a:gd name="T5" fmla="*/ 87 h 1182"/>
                <a:gd name="T6" fmla="*/ 42 w 353"/>
                <a:gd name="T7" fmla="*/ 1047 h 1182"/>
                <a:gd name="T8" fmla="*/ 177 w 353"/>
                <a:gd name="T9" fmla="*/ 1182 h 1182"/>
                <a:gd name="T10" fmla="*/ 311 w 353"/>
                <a:gd name="T11" fmla="*/ 1047 h 1182"/>
                <a:gd name="T12" fmla="*/ 311 w 353"/>
                <a:gd name="T13" fmla="*/ 87 h 1182"/>
                <a:gd name="T14" fmla="*/ 353 w 353"/>
                <a:gd name="T15" fmla="*/ 87 h 1182"/>
                <a:gd name="T16" fmla="*/ 353 w 353"/>
                <a:gd name="T17" fmla="*/ 0 h 1182"/>
                <a:gd name="T18" fmla="*/ 0 w 353"/>
                <a:gd name="T19" fmla="*/ 0 h 1182"/>
                <a:gd name="T20" fmla="*/ 327 w 353"/>
                <a:gd name="T21" fmla="*/ 62 h 1182"/>
                <a:gd name="T22" fmla="*/ 285 w 353"/>
                <a:gd name="T23" fmla="*/ 62 h 1182"/>
                <a:gd name="T24" fmla="*/ 285 w 353"/>
                <a:gd name="T25" fmla="*/ 545 h 1182"/>
                <a:gd name="T26" fmla="*/ 67 w 353"/>
                <a:gd name="T27" fmla="*/ 545 h 1182"/>
                <a:gd name="T28" fmla="*/ 67 w 353"/>
                <a:gd name="T29" fmla="*/ 62 h 1182"/>
                <a:gd name="T30" fmla="*/ 25 w 353"/>
                <a:gd name="T31" fmla="*/ 62 h 1182"/>
                <a:gd name="T32" fmla="*/ 25 w 353"/>
                <a:gd name="T33" fmla="*/ 26 h 1182"/>
                <a:gd name="T34" fmla="*/ 327 w 353"/>
                <a:gd name="T35" fmla="*/ 26 h 1182"/>
                <a:gd name="T36" fmla="*/ 327 w 353"/>
                <a:gd name="T37" fmla="*/ 62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3" h="1182">
                  <a:moveTo>
                    <a:pt x="0" y="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1047"/>
                    <a:pt x="42" y="1047"/>
                    <a:pt x="42" y="1047"/>
                  </a:cubicBezTo>
                  <a:cubicBezTo>
                    <a:pt x="42" y="1121"/>
                    <a:pt x="102" y="1182"/>
                    <a:pt x="177" y="1182"/>
                  </a:cubicBezTo>
                  <a:cubicBezTo>
                    <a:pt x="251" y="1182"/>
                    <a:pt x="311" y="1121"/>
                    <a:pt x="311" y="1047"/>
                  </a:cubicBezTo>
                  <a:cubicBezTo>
                    <a:pt x="311" y="87"/>
                    <a:pt x="311" y="87"/>
                    <a:pt x="311" y="87"/>
                  </a:cubicBezTo>
                  <a:cubicBezTo>
                    <a:pt x="353" y="87"/>
                    <a:pt x="353" y="87"/>
                    <a:pt x="353" y="87"/>
                  </a:cubicBezTo>
                  <a:cubicBezTo>
                    <a:pt x="353" y="0"/>
                    <a:pt x="353" y="0"/>
                    <a:pt x="353" y="0"/>
                  </a:cubicBezTo>
                  <a:lnTo>
                    <a:pt x="0" y="0"/>
                  </a:lnTo>
                  <a:close/>
                  <a:moveTo>
                    <a:pt x="327" y="62"/>
                  </a:moveTo>
                  <a:cubicBezTo>
                    <a:pt x="285" y="62"/>
                    <a:pt x="285" y="62"/>
                    <a:pt x="285" y="62"/>
                  </a:cubicBezTo>
                  <a:cubicBezTo>
                    <a:pt x="285" y="545"/>
                    <a:pt x="285" y="545"/>
                    <a:pt x="285" y="545"/>
                  </a:cubicBezTo>
                  <a:cubicBezTo>
                    <a:pt x="67" y="545"/>
                    <a:pt x="67" y="545"/>
                    <a:pt x="67" y="545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27" y="26"/>
                    <a:pt x="327" y="26"/>
                    <a:pt x="327" y="26"/>
                  </a:cubicBezTo>
                  <a:cubicBezTo>
                    <a:pt x="327" y="62"/>
                    <a:pt x="327" y="62"/>
                    <a:pt x="327" y="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6"/>
            <p:cNvSpPr>
              <a:spLocks noChangeArrowheads="1"/>
            </p:cNvSpPr>
            <p:nvPr/>
          </p:nvSpPr>
          <p:spPr bwMode="auto">
            <a:xfrm>
              <a:off x="2012554" y="1927627"/>
              <a:ext cx="752766" cy="2408045"/>
            </a:xfrm>
            <a:custGeom>
              <a:avLst/>
              <a:gdLst>
                <a:gd name="connsiteX0" fmla="*/ 0 w 752766"/>
                <a:gd name="connsiteY0" fmla="*/ 0 h 2408045"/>
                <a:gd name="connsiteX1" fmla="*/ 752766 w 752766"/>
                <a:gd name="connsiteY1" fmla="*/ 0 h 2408045"/>
                <a:gd name="connsiteX2" fmla="*/ 752766 w 752766"/>
                <a:gd name="connsiteY2" fmla="*/ 93727 h 2408045"/>
                <a:gd name="connsiteX3" fmla="*/ 646131 w 752766"/>
                <a:gd name="connsiteY3" fmla="*/ 93727 h 2408045"/>
                <a:gd name="connsiteX4" fmla="*/ 646131 w 752766"/>
                <a:gd name="connsiteY4" fmla="*/ 2408045 h 2408045"/>
                <a:gd name="connsiteX5" fmla="*/ 106635 w 752766"/>
                <a:gd name="connsiteY5" fmla="*/ 2408045 h 2408045"/>
                <a:gd name="connsiteX6" fmla="*/ 106635 w 752766"/>
                <a:gd name="connsiteY6" fmla="*/ 93727 h 2408045"/>
                <a:gd name="connsiteX7" fmla="*/ 0 w 752766"/>
                <a:gd name="connsiteY7" fmla="*/ 93727 h 2408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2766" h="2408045">
                  <a:moveTo>
                    <a:pt x="0" y="0"/>
                  </a:moveTo>
                  <a:lnTo>
                    <a:pt x="752766" y="0"/>
                  </a:lnTo>
                  <a:lnTo>
                    <a:pt x="752766" y="93727"/>
                  </a:lnTo>
                  <a:lnTo>
                    <a:pt x="646131" y="93727"/>
                  </a:lnTo>
                  <a:lnTo>
                    <a:pt x="646131" y="2408045"/>
                  </a:lnTo>
                  <a:lnTo>
                    <a:pt x="106635" y="2408045"/>
                  </a:lnTo>
                  <a:lnTo>
                    <a:pt x="106635" y="93727"/>
                  </a:lnTo>
                  <a:lnTo>
                    <a:pt x="0" y="937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8" name="Freeform 10"/>
            <p:cNvSpPr>
              <a:spLocks/>
            </p:cNvSpPr>
            <p:nvPr/>
          </p:nvSpPr>
          <p:spPr bwMode="auto">
            <a:xfrm>
              <a:off x="2119189" y="4321873"/>
              <a:ext cx="539496" cy="356616"/>
            </a:xfrm>
            <a:custGeom>
              <a:avLst/>
              <a:gdLst>
                <a:gd name="T0" fmla="*/ 0 w 218"/>
                <a:gd name="T1" fmla="*/ 36 h 140"/>
                <a:gd name="T2" fmla="*/ 105 w 218"/>
                <a:gd name="T3" fmla="*/ 140 h 140"/>
                <a:gd name="T4" fmla="*/ 113 w 218"/>
                <a:gd name="T5" fmla="*/ 140 h 140"/>
                <a:gd name="T6" fmla="*/ 218 w 218"/>
                <a:gd name="T7" fmla="*/ 36 h 140"/>
                <a:gd name="T8" fmla="*/ 218 w 218"/>
                <a:gd name="T9" fmla="*/ 0 h 140"/>
                <a:gd name="T10" fmla="*/ 0 w 218"/>
                <a:gd name="T11" fmla="*/ 0 h 140"/>
                <a:gd name="T12" fmla="*/ 0 w 218"/>
                <a:gd name="T13" fmla="*/ 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140">
                  <a:moveTo>
                    <a:pt x="0" y="36"/>
                  </a:moveTo>
                  <a:cubicBezTo>
                    <a:pt x="0" y="93"/>
                    <a:pt x="47" y="140"/>
                    <a:pt x="105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71" y="140"/>
                    <a:pt x="218" y="93"/>
                    <a:pt x="218" y="36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21"/>
            <p:cNvSpPr>
              <a:spLocks noChangeArrowheads="1"/>
            </p:cNvSpPr>
            <p:nvPr/>
          </p:nvSpPr>
          <p:spPr bwMode="auto">
            <a:xfrm>
              <a:off x="2280351" y="2005408"/>
              <a:ext cx="331293" cy="326972"/>
            </a:xfrm>
            <a:prstGeom prst="ellipse">
              <a:avLst/>
            </a:prstGeom>
            <a:solidFill>
              <a:srgbClr val="FFFFFF"/>
            </a:solidFill>
            <a:ln w="33338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28"/>
            <p:cNvSpPr>
              <a:spLocks noChangeArrowheads="1"/>
            </p:cNvSpPr>
            <p:nvPr/>
          </p:nvSpPr>
          <p:spPr bwMode="auto">
            <a:xfrm>
              <a:off x="2146549" y="2295649"/>
              <a:ext cx="151243" cy="151243"/>
            </a:xfrm>
            <a:prstGeom prst="ellipse">
              <a:avLst/>
            </a:prstGeom>
            <a:noFill/>
            <a:ln w="1746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28"/>
            <p:cNvSpPr>
              <a:spLocks noChangeArrowheads="1"/>
            </p:cNvSpPr>
            <p:nvPr/>
          </p:nvSpPr>
          <p:spPr bwMode="auto">
            <a:xfrm>
              <a:off x="2333892" y="2248007"/>
              <a:ext cx="123264" cy="123264"/>
            </a:xfrm>
            <a:prstGeom prst="ellipse">
              <a:avLst/>
            </a:prstGeom>
            <a:solidFill>
              <a:schemeClr val="bg1"/>
            </a:solidFill>
            <a:ln w="1746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21"/>
            <p:cNvSpPr>
              <a:spLocks noChangeArrowheads="1"/>
            </p:cNvSpPr>
            <p:nvPr/>
          </p:nvSpPr>
          <p:spPr bwMode="auto">
            <a:xfrm>
              <a:off x="2161376" y="1766301"/>
              <a:ext cx="331293" cy="326972"/>
            </a:xfrm>
            <a:prstGeom prst="ellipse">
              <a:avLst/>
            </a:prstGeom>
            <a:solidFill>
              <a:srgbClr val="FFFFFF"/>
            </a:solidFill>
            <a:ln w="33338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28"/>
            <p:cNvSpPr>
              <a:spLocks noChangeArrowheads="1"/>
            </p:cNvSpPr>
            <p:nvPr/>
          </p:nvSpPr>
          <p:spPr bwMode="auto">
            <a:xfrm>
              <a:off x="2492669" y="1662945"/>
              <a:ext cx="151243" cy="151243"/>
            </a:xfrm>
            <a:prstGeom prst="ellipse">
              <a:avLst/>
            </a:prstGeom>
            <a:solidFill>
              <a:srgbClr val="FFFFFF"/>
            </a:solidFill>
            <a:ln w="1746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318504" y="1662945"/>
            <a:ext cx="864243" cy="3093325"/>
            <a:chOff x="1956816" y="1662945"/>
            <a:chExt cx="864243" cy="3093325"/>
          </a:xfrm>
        </p:grpSpPr>
        <p:sp>
          <p:nvSpPr>
            <p:cNvPr id="145" name="Freeform 5"/>
            <p:cNvSpPr>
              <a:spLocks noEditPoints="1"/>
            </p:cNvSpPr>
            <p:nvPr/>
          </p:nvSpPr>
          <p:spPr bwMode="auto">
            <a:xfrm>
              <a:off x="1956816" y="1865376"/>
              <a:ext cx="864243" cy="2890894"/>
            </a:xfrm>
            <a:custGeom>
              <a:avLst/>
              <a:gdLst>
                <a:gd name="T0" fmla="*/ 0 w 353"/>
                <a:gd name="T1" fmla="*/ 0 h 1182"/>
                <a:gd name="T2" fmla="*/ 0 w 353"/>
                <a:gd name="T3" fmla="*/ 87 h 1182"/>
                <a:gd name="T4" fmla="*/ 42 w 353"/>
                <a:gd name="T5" fmla="*/ 87 h 1182"/>
                <a:gd name="T6" fmla="*/ 42 w 353"/>
                <a:gd name="T7" fmla="*/ 1047 h 1182"/>
                <a:gd name="T8" fmla="*/ 177 w 353"/>
                <a:gd name="T9" fmla="*/ 1182 h 1182"/>
                <a:gd name="T10" fmla="*/ 311 w 353"/>
                <a:gd name="T11" fmla="*/ 1047 h 1182"/>
                <a:gd name="T12" fmla="*/ 311 w 353"/>
                <a:gd name="T13" fmla="*/ 87 h 1182"/>
                <a:gd name="T14" fmla="*/ 353 w 353"/>
                <a:gd name="T15" fmla="*/ 87 h 1182"/>
                <a:gd name="T16" fmla="*/ 353 w 353"/>
                <a:gd name="T17" fmla="*/ 0 h 1182"/>
                <a:gd name="T18" fmla="*/ 0 w 353"/>
                <a:gd name="T19" fmla="*/ 0 h 1182"/>
                <a:gd name="T20" fmla="*/ 327 w 353"/>
                <a:gd name="T21" fmla="*/ 62 h 1182"/>
                <a:gd name="T22" fmla="*/ 285 w 353"/>
                <a:gd name="T23" fmla="*/ 62 h 1182"/>
                <a:gd name="T24" fmla="*/ 285 w 353"/>
                <a:gd name="T25" fmla="*/ 545 h 1182"/>
                <a:gd name="T26" fmla="*/ 67 w 353"/>
                <a:gd name="T27" fmla="*/ 545 h 1182"/>
                <a:gd name="T28" fmla="*/ 67 w 353"/>
                <a:gd name="T29" fmla="*/ 62 h 1182"/>
                <a:gd name="T30" fmla="*/ 25 w 353"/>
                <a:gd name="T31" fmla="*/ 62 h 1182"/>
                <a:gd name="T32" fmla="*/ 25 w 353"/>
                <a:gd name="T33" fmla="*/ 26 h 1182"/>
                <a:gd name="T34" fmla="*/ 327 w 353"/>
                <a:gd name="T35" fmla="*/ 26 h 1182"/>
                <a:gd name="T36" fmla="*/ 327 w 353"/>
                <a:gd name="T37" fmla="*/ 62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3" h="1182">
                  <a:moveTo>
                    <a:pt x="0" y="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1047"/>
                    <a:pt x="42" y="1047"/>
                    <a:pt x="42" y="1047"/>
                  </a:cubicBezTo>
                  <a:cubicBezTo>
                    <a:pt x="42" y="1121"/>
                    <a:pt x="102" y="1182"/>
                    <a:pt x="177" y="1182"/>
                  </a:cubicBezTo>
                  <a:cubicBezTo>
                    <a:pt x="251" y="1182"/>
                    <a:pt x="311" y="1121"/>
                    <a:pt x="311" y="1047"/>
                  </a:cubicBezTo>
                  <a:cubicBezTo>
                    <a:pt x="311" y="87"/>
                    <a:pt x="311" y="87"/>
                    <a:pt x="311" y="87"/>
                  </a:cubicBezTo>
                  <a:cubicBezTo>
                    <a:pt x="353" y="87"/>
                    <a:pt x="353" y="87"/>
                    <a:pt x="353" y="87"/>
                  </a:cubicBezTo>
                  <a:cubicBezTo>
                    <a:pt x="353" y="0"/>
                    <a:pt x="353" y="0"/>
                    <a:pt x="353" y="0"/>
                  </a:cubicBezTo>
                  <a:lnTo>
                    <a:pt x="0" y="0"/>
                  </a:lnTo>
                  <a:close/>
                  <a:moveTo>
                    <a:pt x="327" y="62"/>
                  </a:moveTo>
                  <a:cubicBezTo>
                    <a:pt x="285" y="62"/>
                    <a:pt x="285" y="62"/>
                    <a:pt x="285" y="62"/>
                  </a:cubicBezTo>
                  <a:cubicBezTo>
                    <a:pt x="285" y="545"/>
                    <a:pt x="285" y="545"/>
                    <a:pt x="285" y="545"/>
                  </a:cubicBezTo>
                  <a:cubicBezTo>
                    <a:pt x="67" y="545"/>
                    <a:pt x="67" y="545"/>
                    <a:pt x="67" y="545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27" y="26"/>
                    <a:pt x="327" y="26"/>
                    <a:pt x="327" y="26"/>
                  </a:cubicBezTo>
                  <a:cubicBezTo>
                    <a:pt x="327" y="62"/>
                    <a:pt x="327" y="62"/>
                    <a:pt x="327" y="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 noChangeArrowheads="1"/>
            </p:cNvSpPr>
            <p:nvPr/>
          </p:nvSpPr>
          <p:spPr bwMode="auto">
            <a:xfrm>
              <a:off x="2012554" y="1927627"/>
              <a:ext cx="752766" cy="2408045"/>
            </a:xfrm>
            <a:custGeom>
              <a:avLst/>
              <a:gdLst>
                <a:gd name="connsiteX0" fmla="*/ 0 w 752766"/>
                <a:gd name="connsiteY0" fmla="*/ 0 h 2408045"/>
                <a:gd name="connsiteX1" fmla="*/ 752766 w 752766"/>
                <a:gd name="connsiteY1" fmla="*/ 0 h 2408045"/>
                <a:gd name="connsiteX2" fmla="*/ 752766 w 752766"/>
                <a:gd name="connsiteY2" fmla="*/ 93727 h 2408045"/>
                <a:gd name="connsiteX3" fmla="*/ 646131 w 752766"/>
                <a:gd name="connsiteY3" fmla="*/ 93727 h 2408045"/>
                <a:gd name="connsiteX4" fmla="*/ 646131 w 752766"/>
                <a:gd name="connsiteY4" fmla="*/ 2408045 h 2408045"/>
                <a:gd name="connsiteX5" fmla="*/ 106635 w 752766"/>
                <a:gd name="connsiteY5" fmla="*/ 2408045 h 2408045"/>
                <a:gd name="connsiteX6" fmla="*/ 106635 w 752766"/>
                <a:gd name="connsiteY6" fmla="*/ 93727 h 2408045"/>
                <a:gd name="connsiteX7" fmla="*/ 0 w 752766"/>
                <a:gd name="connsiteY7" fmla="*/ 93727 h 2408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2766" h="2408045">
                  <a:moveTo>
                    <a:pt x="0" y="0"/>
                  </a:moveTo>
                  <a:lnTo>
                    <a:pt x="752766" y="0"/>
                  </a:lnTo>
                  <a:lnTo>
                    <a:pt x="752766" y="93727"/>
                  </a:lnTo>
                  <a:lnTo>
                    <a:pt x="646131" y="93727"/>
                  </a:lnTo>
                  <a:lnTo>
                    <a:pt x="646131" y="2408045"/>
                  </a:lnTo>
                  <a:lnTo>
                    <a:pt x="106635" y="2408045"/>
                  </a:lnTo>
                  <a:lnTo>
                    <a:pt x="106635" y="93727"/>
                  </a:lnTo>
                  <a:lnTo>
                    <a:pt x="0" y="937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7" name="Freeform 10"/>
            <p:cNvSpPr>
              <a:spLocks/>
            </p:cNvSpPr>
            <p:nvPr/>
          </p:nvSpPr>
          <p:spPr bwMode="auto">
            <a:xfrm>
              <a:off x="2119189" y="4321873"/>
              <a:ext cx="539496" cy="356616"/>
            </a:xfrm>
            <a:custGeom>
              <a:avLst/>
              <a:gdLst>
                <a:gd name="T0" fmla="*/ 0 w 218"/>
                <a:gd name="T1" fmla="*/ 36 h 140"/>
                <a:gd name="T2" fmla="*/ 105 w 218"/>
                <a:gd name="T3" fmla="*/ 140 h 140"/>
                <a:gd name="T4" fmla="*/ 113 w 218"/>
                <a:gd name="T5" fmla="*/ 140 h 140"/>
                <a:gd name="T6" fmla="*/ 218 w 218"/>
                <a:gd name="T7" fmla="*/ 36 h 140"/>
                <a:gd name="T8" fmla="*/ 218 w 218"/>
                <a:gd name="T9" fmla="*/ 0 h 140"/>
                <a:gd name="T10" fmla="*/ 0 w 218"/>
                <a:gd name="T11" fmla="*/ 0 h 140"/>
                <a:gd name="T12" fmla="*/ 0 w 218"/>
                <a:gd name="T13" fmla="*/ 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140">
                  <a:moveTo>
                    <a:pt x="0" y="36"/>
                  </a:moveTo>
                  <a:cubicBezTo>
                    <a:pt x="0" y="93"/>
                    <a:pt x="47" y="140"/>
                    <a:pt x="105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71" y="140"/>
                    <a:pt x="218" y="93"/>
                    <a:pt x="218" y="36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21"/>
            <p:cNvSpPr>
              <a:spLocks noChangeArrowheads="1"/>
            </p:cNvSpPr>
            <p:nvPr/>
          </p:nvSpPr>
          <p:spPr bwMode="auto">
            <a:xfrm>
              <a:off x="2280351" y="2005408"/>
              <a:ext cx="331293" cy="326972"/>
            </a:xfrm>
            <a:prstGeom prst="ellipse">
              <a:avLst/>
            </a:prstGeom>
            <a:solidFill>
              <a:srgbClr val="FFFFFF"/>
            </a:solidFill>
            <a:ln w="33338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28"/>
            <p:cNvSpPr>
              <a:spLocks noChangeArrowheads="1"/>
            </p:cNvSpPr>
            <p:nvPr/>
          </p:nvSpPr>
          <p:spPr bwMode="auto">
            <a:xfrm>
              <a:off x="2146549" y="2295649"/>
              <a:ext cx="151243" cy="151243"/>
            </a:xfrm>
            <a:prstGeom prst="ellipse">
              <a:avLst/>
            </a:prstGeom>
            <a:noFill/>
            <a:ln w="1746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28"/>
            <p:cNvSpPr>
              <a:spLocks noChangeArrowheads="1"/>
            </p:cNvSpPr>
            <p:nvPr/>
          </p:nvSpPr>
          <p:spPr bwMode="auto">
            <a:xfrm>
              <a:off x="2333892" y="2248007"/>
              <a:ext cx="123264" cy="123264"/>
            </a:xfrm>
            <a:prstGeom prst="ellipse">
              <a:avLst/>
            </a:prstGeom>
            <a:solidFill>
              <a:schemeClr val="bg1"/>
            </a:solidFill>
            <a:ln w="1746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21"/>
            <p:cNvSpPr>
              <a:spLocks noChangeArrowheads="1"/>
            </p:cNvSpPr>
            <p:nvPr/>
          </p:nvSpPr>
          <p:spPr bwMode="auto">
            <a:xfrm>
              <a:off x="2161376" y="1766301"/>
              <a:ext cx="331293" cy="326972"/>
            </a:xfrm>
            <a:prstGeom prst="ellipse">
              <a:avLst/>
            </a:prstGeom>
            <a:solidFill>
              <a:srgbClr val="FFFFFF"/>
            </a:solidFill>
            <a:ln w="33338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28"/>
            <p:cNvSpPr>
              <a:spLocks noChangeArrowheads="1"/>
            </p:cNvSpPr>
            <p:nvPr/>
          </p:nvSpPr>
          <p:spPr bwMode="auto">
            <a:xfrm>
              <a:off x="2492669" y="1662945"/>
              <a:ext cx="151243" cy="151243"/>
            </a:xfrm>
            <a:prstGeom prst="ellipse">
              <a:avLst/>
            </a:prstGeom>
            <a:solidFill>
              <a:srgbClr val="FFFFFF"/>
            </a:solidFill>
            <a:ln w="1746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8383702" cy="739056"/>
          </a:xfrm>
        </p:spPr>
        <p:txBody>
          <a:bodyPr>
            <a:normAutofit/>
          </a:bodyPr>
          <a:lstStyle/>
          <a:p>
            <a:r>
              <a:rPr lang="en-US" dirty="0" smtClean="0"/>
              <a:t>Data-Driven Column Chemistry Chart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526533191"/>
              </p:ext>
            </p:extLst>
          </p:nvPr>
        </p:nvGraphicFramePr>
        <p:xfrm>
          <a:off x="1524000" y="998220"/>
          <a:ext cx="6096000" cy="4462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98992" y="1378628"/>
            <a:ext cx="1605398" cy="1610365"/>
            <a:chOff x="745177" y="1518982"/>
            <a:chExt cx="1605398" cy="1610365"/>
          </a:xfrm>
        </p:grpSpPr>
        <p:sp>
          <p:nvSpPr>
            <p:cNvPr id="41" name="TextBox 40"/>
            <p:cNvSpPr txBox="1"/>
            <p:nvPr/>
          </p:nvSpPr>
          <p:spPr>
            <a:xfrm>
              <a:off x="745177" y="1518982"/>
              <a:ext cx="1570302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7B0050"/>
                  </a:solidFill>
                </a:rPr>
                <a:t>Lorem Ipsum</a:t>
              </a:r>
              <a:endParaRPr lang="en-US" sz="2000" b="1" dirty="0">
                <a:solidFill>
                  <a:srgbClr val="7B005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45177" y="1959796"/>
              <a:ext cx="1605398" cy="11695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Lorem ipsum dolor sit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amet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at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pede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luctus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vel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gravida,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nonummy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massa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rutrum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lorem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volutpat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a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nunc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ornare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etiam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eleifend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fusce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id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mauris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phasellus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fusce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 smtClean="0">
                  <a:solidFill>
                    <a:schemeClr val="bg1">
                      <a:lumMod val="50000"/>
                    </a:schemeClr>
                  </a:solidFill>
                </a:rPr>
                <a:t>ultricies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8992" y="3429000"/>
            <a:ext cx="1605398" cy="1610365"/>
            <a:chOff x="745177" y="1518982"/>
            <a:chExt cx="1605398" cy="1610365"/>
          </a:xfrm>
        </p:grpSpPr>
        <p:sp>
          <p:nvSpPr>
            <p:cNvPr id="44" name="TextBox 43"/>
            <p:cNvSpPr txBox="1"/>
            <p:nvPr/>
          </p:nvSpPr>
          <p:spPr>
            <a:xfrm>
              <a:off x="745177" y="1518982"/>
              <a:ext cx="1570302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6CAC56"/>
                  </a:solidFill>
                </a:rPr>
                <a:t>Lorem Ipsum</a:t>
              </a:r>
              <a:endParaRPr lang="en-US" sz="2000" b="1" dirty="0">
                <a:solidFill>
                  <a:srgbClr val="6CAC56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45177" y="1959796"/>
              <a:ext cx="1605398" cy="11695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Lorem ipsum dolor sit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amet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at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pede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luctus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vel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gravida,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nonummy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massa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rutrum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lorem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volutpat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a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nunc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ornare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etiam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eleifend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fusce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id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mauris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phasellus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fusce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 smtClean="0">
                  <a:solidFill>
                    <a:schemeClr val="bg1">
                      <a:lumMod val="50000"/>
                    </a:schemeClr>
                  </a:solidFill>
                </a:rPr>
                <a:t>ultricies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7406954" y="1378628"/>
            <a:ext cx="1605398" cy="1610365"/>
            <a:chOff x="745177" y="1518982"/>
            <a:chExt cx="1605398" cy="1610365"/>
          </a:xfrm>
        </p:grpSpPr>
        <p:sp>
          <p:nvSpPr>
            <p:cNvPr id="154" name="TextBox 153"/>
            <p:cNvSpPr txBox="1"/>
            <p:nvPr/>
          </p:nvSpPr>
          <p:spPr>
            <a:xfrm>
              <a:off x="745177" y="1518982"/>
              <a:ext cx="1570302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7A87"/>
                  </a:solidFill>
                </a:rPr>
                <a:t>Lorem Ipsum</a:t>
              </a:r>
              <a:endParaRPr lang="en-US" sz="2000" b="1" dirty="0">
                <a:solidFill>
                  <a:srgbClr val="007A87"/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745177" y="1959796"/>
              <a:ext cx="1605398" cy="11695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Lorem ipsum dolor sit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amet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at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pede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luctus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vel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gravida,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nonummy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massa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rutrum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lorem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volutpat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a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nunc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ornare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etiam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eleifend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fusce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id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mauris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phasellus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fusce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 smtClean="0">
                  <a:solidFill>
                    <a:schemeClr val="bg1">
                      <a:lumMod val="50000"/>
                    </a:schemeClr>
                  </a:solidFill>
                </a:rPr>
                <a:t>ultricies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406954" y="3429000"/>
            <a:ext cx="1605398" cy="1610365"/>
            <a:chOff x="745177" y="1518982"/>
            <a:chExt cx="1605398" cy="1610365"/>
          </a:xfrm>
        </p:grpSpPr>
        <p:sp>
          <p:nvSpPr>
            <p:cNvPr id="157" name="TextBox 156"/>
            <p:cNvSpPr txBox="1"/>
            <p:nvPr/>
          </p:nvSpPr>
          <p:spPr>
            <a:xfrm>
              <a:off x="745177" y="1518982"/>
              <a:ext cx="1570302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5762"/>
                  </a:solidFill>
                </a:rPr>
                <a:t>Lorem Ipsum</a:t>
              </a:r>
              <a:endParaRPr lang="en-US" sz="2000" b="1" dirty="0">
                <a:solidFill>
                  <a:srgbClr val="FF5762"/>
                </a:solidFill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745177" y="1959796"/>
              <a:ext cx="1605398" cy="11695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Lorem ipsum dolor sit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amet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at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pede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luctus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vel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gravida,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nonummy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massa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rutrum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lorem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volutpat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a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nunc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ornare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etiam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eleifend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fusce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id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mauris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phasellus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fusce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 smtClean="0">
                  <a:solidFill>
                    <a:schemeClr val="bg1">
                      <a:lumMod val="50000"/>
                    </a:schemeClr>
                  </a:solidFill>
                </a:rPr>
                <a:t>ultricies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145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/>
          <p:cNvGrpSpPr/>
          <p:nvPr/>
        </p:nvGrpSpPr>
        <p:grpSpPr>
          <a:xfrm>
            <a:off x="1956816" y="1662945"/>
            <a:ext cx="864243" cy="3093325"/>
            <a:chOff x="1956816" y="1662945"/>
            <a:chExt cx="864243" cy="3093325"/>
          </a:xfrm>
        </p:grpSpPr>
        <p:sp>
          <p:nvSpPr>
            <p:cNvPr id="118" name="Freeform 5"/>
            <p:cNvSpPr>
              <a:spLocks noEditPoints="1"/>
            </p:cNvSpPr>
            <p:nvPr/>
          </p:nvSpPr>
          <p:spPr bwMode="auto">
            <a:xfrm>
              <a:off x="1956816" y="1865376"/>
              <a:ext cx="864243" cy="2890894"/>
            </a:xfrm>
            <a:custGeom>
              <a:avLst/>
              <a:gdLst>
                <a:gd name="T0" fmla="*/ 0 w 353"/>
                <a:gd name="T1" fmla="*/ 0 h 1182"/>
                <a:gd name="T2" fmla="*/ 0 w 353"/>
                <a:gd name="T3" fmla="*/ 87 h 1182"/>
                <a:gd name="T4" fmla="*/ 42 w 353"/>
                <a:gd name="T5" fmla="*/ 87 h 1182"/>
                <a:gd name="T6" fmla="*/ 42 w 353"/>
                <a:gd name="T7" fmla="*/ 1047 h 1182"/>
                <a:gd name="T8" fmla="*/ 177 w 353"/>
                <a:gd name="T9" fmla="*/ 1182 h 1182"/>
                <a:gd name="T10" fmla="*/ 311 w 353"/>
                <a:gd name="T11" fmla="*/ 1047 h 1182"/>
                <a:gd name="T12" fmla="*/ 311 w 353"/>
                <a:gd name="T13" fmla="*/ 87 h 1182"/>
                <a:gd name="T14" fmla="*/ 353 w 353"/>
                <a:gd name="T15" fmla="*/ 87 h 1182"/>
                <a:gd name="T16" fmla="*/ 353 w 353"/>
                <a:gd name="T17" fmla="*/ 0 h 1182"/>
                <a:gd name="T18" fmla="*/ 0 w 353"/>
                <a:gd name="T19" fmla="*/ 0 h 1182"/>
                <a:gd name="T20" fmla="*/ 327 w 353"/>
                <a:gd name="T21" fmla="*/ 62 h 1182"/>
                <a:gd name="T22" fmla="*/ 285 w 353"/>
                <a:gd name="T23" fmla="*/ 62 h 1182"/>
                <a:gd name="T24" fmla="*/ 285 w 353"/>
                <a:gd name="T25" fmla="*/ 545 h 1182"/>
                <a:gd name="T26" fmla="*/ 67 w 353"/>
                <a:gd name="T27" fmla="*/ 545 h 1182"/>
                <a:gd name="T28" fmla="*/ 67 w 353"/>
                <a:gd name="T29" fmla="*/ 62 h 1182"/>
                <a:gd name="T30" fmla="*/ 25 w 353"/>
                <a:gd name="T31" fmla="*/ 62 h 1182"/>
                <a:gd name="T32" fmla="*/ 25 w 353"/>
                <a:gd name="T33" fmla="*/ 26 h 1182"/>
                <a:gd name="T34" fmla="*/ 327 w 353"/>
                <a:gd name="T35" fmla="*/ 26 h 1182"/>
                <a:gd name="T36" fmla="*/ 327 w 353"/>
                <a:gd name="T37" fmla="*/ 62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3" h="1182">
                  <a:moveTo>
                    <a:pt x="0" y="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1047"/>
                    <a:pt x="42" y="1047"/>
                    <a:pt x="42" y="1047"/>
                  </a:cubicBezTo>
                  <a:cubicBezTo>
                    <a:pt x="42" y="1121"/>
                    <a:pt x="102" y="1182"/>
                    <a:pt x="177" y="1182"/>
                  </a:cubicBezTo>
                  <a:cubicBezTo>
                    <a:pt x="251" y="1182"/>
                    <a:pt x="311" y="1121"/>
                    <a:pt x="311" y="1047"/>
                  </a:cubicBezTo>
                  <a:cubicBezTo>
                    <a:pt x="311" y="87"/>
                    <a:pt x="311" y="87"/>
                    <a:pt x="311" y="87"/>
                  </a:cubicBezTo>
                  <a:cubicBezTo>
                    <a:pt x="353" y="87"/>
                    <a:pt x="353" y="87"/>
                    <a:pt x="353" y="87"/>
                  </a:cubicBezTo>
                  <a:cubicBezTo>
                    <a:pt x="353" y="0"/>
                    <a:pt x="353" y="0"/>
                    <a:pt x="353" y="0"/>
                  </a:cubicBezTo>
                  <a:lnTo>
                    <a:pt x="0" y="0"/>
                  </a:lnTo>
                  <a:close/>
                  <a:moveTo>
                    <a:pt x="327" y="62"/>
                  </a:moveTo>
                  <a:cubicBezTo>
                    <a:pt x="285" y="62"/>
                    <a:pt x="285" y="62"/>
                    <a:pt x="285" y="62"/>
                  </a:cubicBezTo>
                  <a:cubicBezTo>
                    <a:pt x="285" y="545"/>
                    <a:pt x="285" y="545"/>
                    <a:pt x="285" y="545"/>
                  </a:cubicBezTo>
                  <a:cubicBezTo>
                    <a:pt x="67" y="545"/>
                    <a:pt x="67" y="545"/>
                    <a:pt x="67" y="545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27" y="26"/>
                    <a:pt x="327" y="26"/>
                    <a:pt x="327" y="26"/>
                  </a:cubicBezTo>
                  <a:cubicBezTo>
                    <a:pt x="327" y="62"/>
                    <a:pt x="327" y="62"/>
                    <a:pt x="327" y="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8"/>
            <p:cNvSpPr>
              <a:spLocks noChangeArrowheads="1"/>
            </p:cNvSpPr>
            <p:nvPr/>
          </p:nvSpPr>
          <p:spPr bwMode="auto">
            <a:xfrm>
              <a:off x="2012554" y="1927627"/>
              <a:ext cx="752766" cy="2408045"/>
            </a:xfrm>
            <a:custGeom>
              <a:avLst/>
              <a:gdLst>
                <a:gd name="connsiteX0" fmla="*/ 0 w 752766"/>
                <a:gd name="connsiteY0" fmla="*/ 0 h 2408045"/>
                <a:gd name="connsiteX1" fmla="*/ 752766 w 752766"/>
                <a:gd name="connsiteY1" fmla="*/ 0 h 2408045"/>
                <a:gd name="connsiteX2" fmla="*/ 752766 w 752766"/>
                <a:gd name="connsiteY2" fmla="*/ 93727 h 2408045"/>
                <a:gd name="connsiteX3" fmla="*/ 646131 w 752766"/>
                <a:gd name="connsiteY3" fmla="*/ 93727 h 2408045"/>
                <a:gd name="connsiteX4" fmla="*/ 646131 w 752766"/>
                <a:gd name="connsiteY4" fmla="*/ 2408045 h 2408045"/>
                <a:gd name="connsiteX5" fmla="*/ 106635 w 752766"/>
                <a:gd name="connsiteY5" fmla="*/ 2408045 h 2408045"/>
                <a:gd name="connsiteX6" fmla="*/ 106635 w 752766"/>
                <a:gd name="connsiteY6" fmla="*/ 93727 h 2408045"/>
                <a:gd name="connsiteX7" fmla="*/ 0 w 752766"/>
                <a:gd name="connsiteY7" fmla="*/ 93727 h 2408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2766" h="2408045">
                  <a:moveTo>
                    <a:pt x="0" y="0"/>
                  </a:moveTo>
                  <a:lnTo>
                    <a:pt x="752766" y="0"/>
                  </a:lnTo>
                  <a:lnTo>
                    <a:pt x="752766" y="93727"/>
                  </a:lnTo>
                  <a:lnTo>
                    <a:pt x="646131" y="93727"/>
                  </a:lnTo>
                  <a:lnTo>
                    <a:pt x="646131" y="2408045"/>
                  </a:lnTo>
                  <a:lnTo>
                    <a:pt x="106635" y="2408045"/>
                  </a:lnTo>
                  <a:lnTo>
                    <a:pt x="106635" y="93727"/>
                  </a:lnTo>
                  <a:lnTo>
                    <a:pt x="0" y="937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0" name="Freeform 10"/>
            <p:cNvSpPr>
              <a:spLocks/>
            </p:cNvSpPr>
            <p:nvPr/>
          </p:nvSpPr>
          <p:spPr bwMode="auto">
            <a:xfrm>
              <a:off x="2119189" y="4321873"/>
              <a:ext cx="539496" cy="356616"/>
            </a:xfrm>
            <a:custGeom>
              <a:avLst/>
              <a:gdLst>
                <a:gd name="T0" fmla="*/ 0 w 218"/>
                <a:gd name="T1" fmla="*/ 36 h 140"/>
                <a:gd name="T2" fmla="*/ 105 w 218"/>
                <a:gd name="T3" fmla="*/ 140 h 140"/>
                <a:gd name="T4" fmla="*/ 113 w 218"/>
                <a:gd name="T5" fmla="*/ 140 h 140"/>
                <a:gd name="T6" fmla="*/ 218 w 218"/>
                <a:gd name="T7" fmla="*/ 36 h 140"/>
                <a:gd name="T8" fmla="*/ 218 w 218"/>
                <a:gd name="T9" fmla="*/ 0 h 140"/>
                <a:gd name="T10" fmla="*/ 0 w 218"/>
                <a:gd name="T11" fmla="*/ 0 h 140"/>
                <a:gd name="T12" fmla="*/ 0 w 218"/>
                <a:gd name="T13" fmla="*/ 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140">
                  <a:moveTo>
                    <a:pt x="0" y="36"/>
                  </a:moveTo>
                  <a:cubicBezTo>
                    <a:pt x="0" y="93"/>
                    <a:pt x="47" y="140"/>
                    <a:pt x="105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71" y="140"/>
                    <a:pt x="218" y="93"/>
                    <a:pt x="218" y="36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21"/>
            <p:cNvSpPr>
              <a:spLocks noChangeArrowheads="1"/>
            </p:cNvSpPr>
            <p:nvPr/>
          </p:nvSpPr>
          <p:spPr bwMode="auto">
            <a:xfrm>
              <a:off x="2280351" y="2005408"/>
              <a:ext cx="331293" cy="326972"/>
            </a:xfrm>
            <a:prstGeom prst="ellipse">
              <a:avLst/>
            </a:prstGeom>
            <a:solidFill>
              <a:srgbClr val="FFFFFF"/>
            </a:solidFill>
            <a:ln w="33338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28"/>
            <p:cNvSpPr>
              <a:spLocks noChangeArrowheads="1"/>
            </p:cNvSpPr>
            <p:nvPr/>
          </p:nvSpPr>
          <p:spPr bwMode="auto">
            <a:xfrm>
              <a:off x="2146549" y="2295649"/>
              <a:ext cx="151243" cy="151243"/>
            </a:xfrm>
            <a:prstGeom prst="ellipse">
              <a:avLst/>
            </a:prstGeom>
            <a:noFill/>
            <a:ln w="1746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28"/>
            <p:cNvSpPr>
              <a:spLocks noChangeArrowheads="1"/>
            </p:cNvSpPr>
            <p:nvPr/>
          </p:nvSpPr>
          <p:spPr bwMode="auto">
            <a:xfrm>
              <a:off x="2333892" y="2248007"/>
              <a:ext cx="123264" cy="123264"/>
            </a:xfrm>
            <a:prstGeom prst="ellipse">
              <a:avLst/>
            </a:prstGeom>
            <a:solidFill>
              <a:schemeClr val="bg1"/>
            </a:solidFill>
            <a:ln w="1746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21"/>
            <p:cNvSpPr>
              <a:spLocks noChangeArrowheads="1"/>
            </p:cNvSpPr>
            <p:nvPr/>
          </p:nvSpPr>
          <p:spPr bwMode="auto">
            <a:xfrm>
              <a:off x="2161376" y="1766301"/>
              <a:ext cx="331293" cy="326972"/>
            </a:xfrm>
            <a:prstGeom prst="ellipse">
              <a:avLst/>
            </a:prstGeom>
            <a:solidFill>
              <a:srgbClr val="FFFFFF"/>
            </a:solidFill>
            <a:ln w="33338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28"/>
            <p:cNvSpPr>
              <a:spLocks noChangeArrowheads="1"/>
            </p:cNvSpPr>
            <p:nvPr/>
          </p:nvSpPr>
          <p:spPr bwMode="auto">
            <a:xfrm>
              <a:off x="2492669" y="1662945"/>
              <a:ext cx="151243" cy="151243"/>
            </a:xfrm>
            <a:prstGeom prst="ellipse">
              <a:avLst/>
            </a:prstGeom>
            <a:solidFill>
              <a:srgbClr val="FFFFFF"/>
            </a:solidFill>
            <a:ln w="1746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410712" y="1662945"/>
            <a:ext cx="864243" cy="3093325"/>
            <a:chOff x="1956816" y="1662945"/>
            <a:chExt cx="864243" cy="3093325"/>
          </a:xfrm>
        </p:grpSpPr>
        <p:sp>
          <p:nvSpPr>
            <p:cNvPr id="127" name="Freeform 5"/>
            <p:cNvSpPr>
              <a:spLocks noEditPoints="1"/>
            </p:cNvSpPr>
            <p:nvPr/>
          </p:nvSpPr>
          <p:spPr bwMode="auto">
            <a:xfrm>
              <a:off x="1956816" y="1865376"/>
              <a:ext cx="864243" cy="2890894"/>
            </a:xfrm>
            <a:custGeom>
              <a:avLst/>
              <a:gdLst>
                <a:gd name="T0" fmla="*/ 0 w 353"/>
                <a:gd name="T1" fmla="*/ 0 h 1182"/>
                <a:gd name="T2" fmla="*/ 0 w 353"/>
                <a:gd name="T3" fmla="*/ 87 h 1182"/>
                <a:gd name="T4" fmla="*/ 42 w 353"/>
                <a:gd name="T5" fmla="*/ 87 h 1182"/>
                <a:gd name="T6" fmla="*/ 42 w 353"/>
                <a:gd name="T7" fmla="*/ 1047 h 1182"/>
                <a:gd name="T8" fmla="*/ 177 w 353"/>
                <a:gd name="T9" fmla="*/ 1182 h 1182"/>
                <a:gd name="T10" fmla="*/ 311 w 353"/>
                <a:gd name="T11" fmla="*/ 1047 h 1182"/>
                <a:gd name="T12" fmla="*/ 311 w 353"/>
                <a:gd name="T13" fmla="*/ 87 h 1182"/>
                <a:gd name="T14" fmla="*/ 353 w 353"/>
                <a:gd name="T15" fmla="*/ 87 h 1182"/>
                <a:gd name="T16" fmla="*/ 353 w 353"/>
                <a:gd name="T17" fmla="*/ 0 h 1182"/>
                <a:gd name="T18" fmla="*/ 0 w 353"/>
                <a:gd name="T19" fmla="*/ 0 h 1182"/>
                <a:gd name="T20" fmla="*/ 327 w 353"/>
                <a:gd name="T21" fmla="*/ 62 h 1182"/>
                <a:gd name="T22" fmla="*/ 285 w 353"/>
                <a:gd name="T23" fmla="*/ 62 h 1182"/>
                <a:gd name="T24" fmla="*/ 285 w 353"/>
                <a:gd name="T25" fmla="*/ 545 h 1182"/>
                <a:gd name="T26" fmla="*/ 67 w 353"/>
                <a:gd name="T27" fmla="*/ 545 h 1182"/>
                <a:gd name="T28" fmla="*/ 67 w 353"/>
                <a:gd name="T29" fmla="*/ 62 h 1182"/>
                <a:gd name="T30" fmla="*/ 25 w 353"/>
                <a:gd name="T31" fmla="*/ 62 h 1182"/>
                <a:gd name="T32" fmla="*/ 25 w 353"/>
                <a:gd name="T33" fmla="*/ 26 h 1182"/>
                <a:gd name="T34" fmla="*/ 327 w 353"/>
                <a:gd name="T35" fmla="*/ 26 h 1182"/>
                <a:gd name="T36" fmla="*/ 327 w 353"/>
                <a:gd name="T37" fmla="*/ 62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3" h="1182">
                  <a:moveTo>
                    <a:pt x="0" y="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1047"/>
                    <a:pt x="42" y="1047"/>
                    <a:pt x="42" y="1047"/>
                  </a:cubicBezTo>
                  <a:cubicBezTo>
                    <a:pt x="42" y="1121"/>
                    <a:pt x="102" y="1182"/>
                    <a:pt x="177" y="1182"/>
                  </a:cubicBezTo>
                  <a:cubicBezTo>
                    <a:pt x="251" y="1182"/>
                    <a:pt x="311" y="1121"/>
                    <a:pt x="311" y="1047"/>
                  </a:cubicBezTo>
                  <a:cubicBezTo>
                    <a:pt x="311" y="87"/>
                    <a:pt x="311" y="87"/>
                    <a:pt x="311" y="87"/>
                  </a:cubicBezTo>
                  <a:cubicBezTo>
                    <a:pt x="353" y="87"/>
                    <a:pt x="353" y="87"/>
                    <a:pt x="353" y="87"/>
                  </a:cubicBezTo>
                  <a:cubicBezTo>
                    <a:pt x="353" y="0"/>
                    <a:pt x="353" y="0"/>
                    <a:pt x="353" y="0"/>
                  </a:cubicBezTo>
                  <a:lnTo>
                    <a:pt x="0" y="0"/>
                  </a:lnTo>
                  <a:close/>
                  <a:moveTo>
                    <a:pt x="327" y="62"/>
                  </a:moveTo>
                  <a:cubicBezTo>
                    <a:pt x="285" y="62"/>
                    <a:pt x="285" y="62"/>
                    <a:pt x="285" y="62"/>
                  </a:cubicBezTo>
                  <a:cubicBezTo>
                    <a:pt x="285" y="545"/>
                    <a:pt x="285" y="545"/>
                    <a:pt x="285" y="545"/>
                  </a:cubicBezTo>
                  <a:cubicBezTo>
                    <a:pt x="67" y="545"/>
                    <a:pt x="67" y="545"/>
                    <a:pt x="67" y="545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27" y="26"/>
                    <a:pt x="327" y="26"/>
                    <a:pt x="327" y="26"/>
                  </a:cubicBezTo>
                  <a:cubicBezTo>
                    <a:pt x="327" y="62"/>
                    <a:pt x="327" y="62"/>
                    <a:pt x="327" y="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7"/>
            <p:cNvSpPr>
              <a:spLocks noChangeArrowheads="1"/>
            </p:cNvSpPr>
            <p:nvPr/>
          </p:nvSpPr>
          <p:spPr bwMode="auto">
            <a:xfrm>
              <a:off x="2012554" y="1927627"/>
              <a:ext cx="752766" cy="2408045"/>
            </a:xfrm>
            <a:custGeom>
              <a:avLst/>
              <a:gdLst>
                <a:gd name="connsiteX0" fmla="*/ 0 w 752766"/>
                <a:gd name="connsiteY0" fmla="*/ 0 h 2408045"/>
                <a:gd name="connsiteX1" fmla="*/ 752766 w 752766"/>
                <a:gd name="connsiteY1" fmla="*/ 0 h 2408045"/>
                <a:gd name="connsiteX2" fmla="*/ 752766 w 752766"/>
                <a:gd name="connsiteY2" fmla="*/ 93727 h 2408045"/>
                <a:gd name="connsiteX3" fmla="*/ 646131 w 752766"/>
                <a:gd name="connsiteY3" fmla="*/ 93727 h 2408045"/>
                <a:gd name="connsiteX4" fmla="*/ 646131 w 752766"/>
                <a:gd name="connsiteY4" fmla="*/ 2408045 h 2408045"/>
                <a:gd name="connsiteX5" fmla="*/ 106635 w 752766"/>
                <a:gd name="connsiteY5" fmla="*/ 2408045 h 2408045"/>
                <a:gd name="connsiteX6" fmla="*/ 106635 w 752766"/>
                <a:gd name="connsiteY6" fmla="*/ 93727 h 2408045"/>
                <a:gd name="connsiteX7" fmla="*/ 0 w 752766"/>
                <a:gd name="connsiteY7" fmla="*/ 93727 h 2408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2766" h="2408045">
                  <a:moveTo>
                    <a:pt x="0" y="0"/>
                  </a:moveTo>
                  <a:lnTo>
                    <a:pt x="752766" y="0"/>
                  </a:lnTo>
                  <a:lnTo>
                    <a:pt x="752766" y="93727"/>
                  </a:lnTo>
                  <a:lnTo>
                    <a:pt x="646131" y="93727"/>
                  </a:lnTo>
                  <a:lnTo>
                    <a:pt x="646131" y="2408045"/>
                  </a:lnTo>
                  <a:lnTo>
                    <a:pt x="106635" y="2408045"/>
                  </a:lnTo>
                  <a:lnTo>
                    <a:pt x="106635" y="93727"/>
                  </a:lnTo>
                  <a:lnTo>
                    <a:pt x="0" y="937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9" name="Freeform 10"/>
            <p:cNvSpPr>
              <a:spLocks/>
            </p:cNvSpPr>
            <p:nvPr/>
          </p:nvSpPr>
          <p:spPr bwMode="auto">
            <a:xfrm>
              <a:off x="2119189" y="4321873"/>
              <a:ext cx="539496" cy="356616"/>
            </a:xfrm>
            <a:custGeom>
              <a:avLst/>
              <a:gdLst>
                <a:gd name="T0" fmla="*/ 0 w 218"/>
                <a:gd name="T1" fmla="*/ 36 h 140"/>
                <a:gd name="T2" fmla="*/ 105 w 218"/>
                <a:gd name="T3" fmla="*/ 140 h 140"/>
                <a:gd name="T4" fmla="*/ 113 w 218"/>
                <a:gd name="T5" fmla="*/ 140 h 140"/>
                <a:gd name="T6" fmla="*/ 218 w 218"/>
                <a:gd name="T7" fmla="*/ 36 h 140"/>
                <a:gd name="T8" fmla="*/ 218 w 218"/>
                <a:gd name="T9" fmla="*/ 0 h 140"/>
                <a:gd name="T10" fmla="*/ 0 w 218"/>
                <a:gd name="T11" fmla="*/ 0 h 140"/>
                <a:gd name="T12" fmla="*/ 0 w 218"/>
                <a:gd name="T13" fmla="*/ 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140">
                  <a:moveTo>
                    <a:pt x="0" y="36"/>
                  </a:moveTo>
                  <a:cubicBezTo>
                    <a:pt x="0" y="93"/>
                    <a:pt x="47" y="140"/>
                    <a:pt x="105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71" y="140"/>
                    <a:pt x="218" y="93"/>
                    <a:pt x="218" y="36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21"/>
            <p:cNvSpPr>
              <a:spLocks noChangeArrowheads="1"/>
            </p:cNvSpPr>
            <p:nvPr/>
          </p:nvSpPr>
          <p:spPr bwMode="auto">
            <a:xfrm>
              <a:off x="2280351" y="2005408"/>
              <a:ext cx="331293" cy="326972"/>
            </a:xfrm>
            <a:prstGeom prst="ellipse">
              <a:avLst/>
            </a:prstGeom>
            <a:solidFill>
              <a:srgbClr val="FFFFFF"/>
            </a:solidFill>
            <a:ln w="33338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28"/>
            <p:cNvSpPr>
              <a:spLocks noChangeArrowheads="1"/>
            </p:cNvSpPr>
            <p:nvPr/>
          </p:nvSpPr>
          <p:spPr bwMode="auto">
            <a:xfrm>
              <a:off x="2146549" y="2295649"/>
              <a:ext cx="151243" cy="151243"/>
            </a:xfrm>
            <a:prstGeom prst="ellipse">
              <a:avLst/>
            </a:prstGeom>
            <a:noFill/>
            <a:ln w="1746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28"/>
            <p:cNvSpPr>
              <a:spLocks noChangeArrowheads="1"/>
            </p:cNvSpPr>
            <p:nvPr/>
          </p:nvSpPr>
          <p:spPr bwMode="auto">
            <a:xfrm>
              <a:off x="2333892" y="2248007"/>
              <a:ext cx="123264" cy="123264"/>
            </a:xfrm>
            <a:prstGeom prst="ellipse">
              <a:avLst/>
            </a:prstGeom>
            <a:solidFill>
              <a:schemeClr val="bg1"/>
            </a:solidFill>
            <a:ln w="1746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21"/>
            <p:cNvSpPr>
              <a:spLocks noChangeArrowheads="1"/>
            </p:cNvSpPr>
            <p:nvPr/>
          </p:nvSpPr>
          <p:spPr bwMode="auto">
            <a:xfrm>
              <a:off x="2161376" y="1766301"/>
              <a:ext cx="331293" cy="326972"/>
            </a:xfrm>
            <a:prstGeom prst="ellipse">
              <a:avLst/>
            </a:prstGeom>
            <a:solidFill>
              <a:srgbClr val="FFFFFF"/>
            </a:solidFill>
            <a:ln w="33338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28"/>
            <p:cNvSpPr>
              <a:spLocks noChangeArrowheads="1"/>
            </p:cNvSpPr>
            <p:nvPr/>
          </p:nvSpPr>
          <p:spPr bwMode="auto">
            <a:xfrm>
              <a:off x="2492669" y="1662945"/>
              <a:ext cx="151243" cy="151243"/>
            </a:xfrm>
            <a:prstGeom prst="ellipse">
              <a:avLst/>
            </a:prstGeom>
            <a:solidFill>
              <a:srgbClr val="FFFFFF"/>
            </a:solidFill>
            <a:ln w="1746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4864608" y="1662945"/>
            <a:ext cx="864243" cy="3093325"/>
            <a:chOff x="1956816" y="1662945"/>
            <a:chExt cx="864243" cy="3093325"/>
          </a:xfrm>
        </p:grpSpPr>
        <p:sp>
          <p:nvSpPr>
            <p:cNvPr id="136" name="Freeform 5"/>
            <p:cNvSpPr>
              <a:spLocks noEditPoints="1"/>
            </p:cNvSpPr>
            <p:nvPr/>
          </p:nvSpPr>
          <p:spPr bwMode="auto">
            <a:xfrm>
              <a:off x="1956816" y="1865376"/>
              <a:ext cx="864243" cy="2890894"/>
            </a:xfrm>
            <a:custGeom>
              <a:avLst/>
              <a:gdLst>
                <a:gd name="T0" fmla="*/ 0 w 353"/>
                <a:gd name="T1" fmla="*/ 0 h 1182"/>
                <a:gd name="T2" fmla="*/ 0 w 353"/>
                <a:gd name="T3" fmla="*/ 87 h 1182"/>
                <a:gd name="T4" fmla="*/ 42 w 353"/>
                <a:gd name="T5" fmla="*/ 87 h 1182"/>
                <a:gd name="T6" fmla="*/ 42 w 353"/>
                <a:gd name="T7" fmla="*/ 1047 h 1182"/>
                <a:gd name="T8" fmla="*/ 177 w 353"/>
                <a:gd name="T9" fmla="*/ 1182 h 1182"/>
                <a:gd name="T10" fmla="*/ 311 w 353"/>
                <a:gd name="T11" fmla="*/ 1047 h 1182"/>
                <a:gd name="T12" fmla="*/ 311 w 353"/>
                <a:gd name="T13" fmla="*/ 87 h 1182"/>
                <a:gd name="T14" fmla="*/ 353 w 353"/>
                <a:gd name="T15" fmla="*/ 87 h 1182"/>
                <a:gd name="T16" fmla="*/ 353 w 353"/>
                <a:gd name="T17" fmla="*/ 0 h 1182"/>
                <a:gd name="T18" fmla="*/ 0 w 353"/>
                <a:gd name="T19" fmla="*/ 0 h 1182"/>
                <a:gd name="T20" fmla="*/ 327 w 353"/>
                <a:gd name="T21" fmla="*/ 62 h 1182"/>
                <a:gd name="T22" fmla="*/ 285 w 353"/>
                <a:gd name="T23" fmla="*/ 62 h 1182"/>
                <a:gd name="T24" fmla="*/ 285 w 353"/>
                <a:gd name="T25" fmla="*/ 545 h 1182"/>
                <a:gd name="T26" fmla="*/ 67 w 353"/>
                <a:gd name="T27" fmla="*/ 545 h 1182"/>
                <a:gd name="T28" fmla="*/ 67 w 353"/>
                <a:gd name="T29" fmla="*/ 62 h 1182"/>
                <a:gd name="T30" fmla="*/ 25 w 353"/>
                <a:gd name="T31" fmla="*/ 62 h 1182"/>
                <a:gd name="T32" fmla="*/ 25 w 353"/>
                <a:gd name="T33" fmla="*/ 26 h 1182"/>
                <a:gd name="T34" fmla="*/ 327 w 353"/>
                <a:gd name="T35" fmla="*/ 26 h 1182"/>
                <a:gd name="T36" fmla="*/ 327 w 353"/>
                <a:gd name="T37" fmla="*/ 62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3" h="1182">
                  <a:moveTo>
                    <a:pt x="0" y="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1047"/>
                    <a:pt x="42" y="1047"/>
                    <a:pt x="42" y="1047"/>
                  </a:cubicBezTo>
                  <a:cubicBezTo>
                    <a:pt x="42" y="1121"/>
                    <a:pt x="102" y="1182"/>
                    <a:pt x="177" y="1182"/>
                  </a:cubicBezTo>
                  <a:cubicBezTo>
                    <a:pt x="251" y="1182"/>
                    <a:pt x="311" y="1121"/>
                    <a:pt x="311" y="1047"/>
                  </a:cubicBezTo>
                  <a:cubicBezTo>
                    <a:pt x="311" y="87"/>
                    <a:pt x="311" y="87"/>
                    <a:pt x="311" y="87"/>
                  </a:cubicBezTo>
                  <a:cubicBezTo>
                    <a:pt x="353" y="87"/>
                    <a:pt x="353" y="87"/>
                    <a:pt x="353" y="87"/>
                  </a:cubicBezTo>
                  <a:cubicBezTo>
                    <a:pt x="353" y="0"/>
                    <a:pt x="353" y="0"/>
                    <a:pt x="353" y="0"/>
                  </a:cubicBezTo>
                  <a:lnTo>
                    <a:pt x="0" y="0"/>
                  </a:lnTo>
                  <a:close/>
                  <a:moveTo>
                    <a:pt x="327" y="62"/>
                  </a:moveTo>
                  <a:cubicBezTo>
                    <a:pt x="285" y="62"/>
                    <a:pt x="285" y="62"/>
                    <a:pt x="285" y="62"/>
                  </a:cubicBezTo>
                  <a:cubicBezTo>
                    <a:pt x="285" y="545"/>
                    <a:pt x="285" y="545"/>
                    <a:pt x="285" y="545"/>
                  </a:cubicBezTo>
                  <a:cubicBezTo>
                    <a:pt x="67" y="545"/>
                    <a:pt x="67" y="545"/>
                    <a:pt x="67" y="545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27" y="26"/>
                    <a:pt x="327" y="26"/>
                    <a:pt x="327" y="26"/>
                  </a:cubicBezTo>
                  <a:cubicBezTo>
                    <a:pt x="327" y="62"/>
                    <a:pt x="327" y="62"/>
                    <a:pt x="327" y="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6"/>
            <p:cNvSpPr>
              <a:spLocks noChangeArrowheads="1"/>
            </p:cNvSpPr>
            <p:nvPr/>
          </p:nvSpPr>
          <p:spPr bwMode="auto">
            <a:xfrm>
              <a:off x="2012554" y="1927627"/>
              <a:ext cx="752766" cy="2408045"/>
            </a:xfrm>
            <a:custGeom>
              <a:avLst/>
              <a:gdLst>
                <a:gd name="connsiteX0" fmla="*/ 0 w 752766"/>
                <a:gd name="connsiteY0" fmla="*/ 0 h 2408045"/>
                <a:gd name="connsiteX1" fmla="*/ 752766 w 752766"/>
                <a:gd name="connsiteY1" fmla="*/ 0 h 2408045"/>
                <a:gd name="connsiteX2" fmla="*/ 752766 w 752766"/>
                <a:gd name="connsiteY2" fmla="*/ 93727 h 2408045"/>
                <a:gd name="connsiteX3" fmla="*/ 646131 w 752766"/>
                <a:gd name="connsiteY3" fmla="*/ 93727 h 2408045"/>
                <a:gd name="connsiteX4" fmla="*/ 646131 w 752766"/>
                <a:gd name="connsiteY4" fmla="*/ 2408045 h 2408045"/>
                <a:gd name="connsiteX5" fmla="*/ 106635 w 752766"/>
                <a:gd name="connsiteY5" fmla="*/ 2408045 h 2408045"/>
                <a:gd name="connsiteX6" fmla="*/ 106635 w 752766"/>
                <a:gd name="connsiteY6" fmla="*/ 93727 h 2408045"/>
                <a:gd name="connsiteX7" fmla="*/ 0 w 752766"/>
                <a:gd name="connsiteY7" fmla="*/ 93727 h 2408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2766" h="2408045">
                  <a:moveTo>
                    <a:pt x="0" y="0"/>
                  </a:moveTo>
                  <a:lnTo>
                    <a:pt x="752766" y="0"/>
                  </a:lnTo>
                  <a:lnTo>
                    <a:pt x="752766" y="93727"/>
                  </a:lnTo>
                  <a:lnTo>
                    <a:pt x="646131" y="93727"/>
                  </a:lnTo>
                  <a:lnTo>
                    <a:pt x="646131" y="2408045"/>
                  </a:lnTo>
                  <a:lnTo>
                    <a:pt x="106635" y="2408045"/>
                  </a:lnTo>
                  <a:lnTo>
                    <a:pt x="106635" y="93727"/>
                  </a:lnTo>
                  <a:lnTo>
                    <a:pt x="0" y="937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8" name="Freeform 10"/>
            <p:cNvSpPr>
              <a:spLocks/>
            </p:cNvSpPr>
            <p:nvPr/>
          </p:nvSpPr>
          <p:spPr bwMode="auto">
            <a:xfrm>
              <a:off x="2119189" y="4321873"/>
              <a:ext cx="539496" cy="356616"/>
            </a:xfrm>
            <a:custGeom>
              <a:avLst/>
              <a:gdLst>
                <a:gd name="T0" fmla="*/ 0 w 218"/>
                <a:gd name="T1" fmla="*/ 36 h 140"/>
                <a:gd name="T2" fmla="*/ 105 w 218"/>
                <a:gd name="T3" fmla="*/ 140 h 140"/>
                <a:gd name="T4" fmla="*/ 113 w 218"/>
                <a:gd name="T5" fmla="*/ 140 h 140"/>
                <a:gd name="T6" fmla="*/ 218 w 218"/>
                <a:gd name="T7" fmla="*/ 36 h 140"/>
                <a:gd name="T8" fmla="*/ 218 w 218"/>
                <a:gd name="T9" fmla="*/ 0 h 140"/>
                <a:gd name="T10" fmla="*/ 0 w 218"/>
                <a:gd name="T11" fmla="*/ 0 h 140"/>
                <a:gd name="T12" fmla="*/ 0 w 218"/>
                <a:gd name="T13" fmla="*/ 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140">
                  <a:moveTo>
                    <a:pt x="0" y="36"/>
                  </a:moveTo>
                  <a:cubicBezTo>
                    <a:pt x="0" y="93"/>
                    <a:pt x="47" y="140"/>
                    <a:pt x="105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71" y="140"/>
                    <a:pt x="218" y="93"/>
                    <a:pt x="218" y="36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21"/>
            <p:cNvSpPr>
              <a:spLocks noChangeArrowheads="1"/>
            </p:cNvSpPr>
            <p:nvPr/>
          </p:nvSpPr>
          <p:spPr bwMode="auto">
            <a:xfrm>
              <a:off x="2280351" y="2005408"/>
              <a:ext cx="331293" cy="326972"/>
            </a:xfrm>
            <a:prstGeom prst="ellipse">
              <a:avLst/>
            </a:prstGeom>
            <a:solidFill>
              <a:srgbClr val="FFFFFF"/>
            </a:solidFill>
            <a:ln w="33338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28"/>
            <p:cNvSpPr>
              <a:spLocks noChangeArrowheads="1"/>
            </p:cNvSpPr>
            <p:nvPr/>
          </p:nvSpPr>
          <p:spPr bwMode="auto">
            <a:xfrm>
              <a:off x="2146549" y="2295649"/>
              <a:ext cx="151243" cy="151243"/>
            </a:xfrm>
            <a:prstGeom prst="ellipse">
              <a:avLst/>
            </a:prstGeom>
            <a:noFill/>
            <a:ln w="1746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28"/>
            <p:cNvSpPr>
              <a:spLocks noChangeArrowheads="1"/>
            </p:cNvSpPr>
            <p:nvPr/>
          </p:nvSpPr>
          <p:spPr bwMode="auto">
            <a:xfrm>
              <a:off x="2333892" y="2248007"/>
              <a:ext cx="123264" cy="123264"/>
            </a:xfrm>
            <a:prstGeom prst="ellipse">
              <a:avLst/>
            </a:prstGeom>
            <a:solidFill>
              <a:schemeClr val="bg1"/>
            </a:solidFill>
            <a:ln w="1746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21"/>
            <p:cNvSpPr>
              <a:spLocks noChangeArrowheads="1"/>
            </p:cNvSpPr>
            <p:nvPr/>
          </p:nvSpPr>
          <p:spPr bwMode="auto">
            <a:xfrm>
              <a:off x="2161376" y="1766301"/>
              <a:ext cx="331293" cy="326972"/>
            </a:xfrm>
            <a:prstGeom prst="ellipse">
              <a:avLst/>
            </a:prstGeom>
            <a:solidFill>
              <a:srgbClr val="FFFFFF"/>
            </a:solidFill>
            <a:ln w="33338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28"/>
            <p:cNvSpPr>
              <a:spLocks noChangeArrowheads="1"/>
            </p:cNvSpPr>
            <p:nvPr/>
          </p:nvSpPr>
          <p:spPr bwMode="auto">
            <a:xfrm>
              <a:off x="2492669" y="1662945"/>
              <a:ext cx="151243" cy="151243"/>
            </a:xfrm>
            <a:prstGeom prst="ellipse">
              <a:avLst/>
            </a:prstGeom>
            <a:solidFill>
              <a:srgbClr val="FFFFFF"/>
            </a:solidFill>
            <a:ln w="1746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318504" y="1662945"/>
            <a:ext cx="864243" cy="3093325"/>
            <a:chOff x="1956816" y="1662945"/>
            <a:chExt cx="864243" cy="3093325"/>
          </a:xfrm>
        </p:grpSpPr>
        <p:sp>
          <p:nvSpPr>
            <p:cNvPr id="145" name="Freeform 5"/>
            <p:cNvSpPr>
              <a:spLocks noEditPoints="1"/>
            </p:cNvSpPr>
            <p:nvPr/>
          </p:nvSpPr>
          <p:spPr bwMode="auto">
            <a:xfrm>
              <a:off x="1956816" y="1865376"/>
              <a:ext cx="864243" cy="2890894"/>
            </a:xfrm>
            <a:custGeom>
              <a:avLst/>
              <a:gdLst>
                <a:gd name="T0" fmla="*/ 0 w 353"/>
                <a:gd name="T1" fmla="*/ 0 h 1182"/>
                <a:gd name="T2" fmla="*/ 0 w 353"/>
                <a:gd name="T3" fmla="*/ 87 h 1182"/>
                <a:gd name="T4" fmla="*/ 42 w 353"/>
                <a:gd name="T5" fmla="*/ 87 h 1182"/>
                <a:gd name="T6" fmla="*/ 42 w 353"/>
                <a:gd name="T7" fmla="*/ 1047 h 1182"/>
                <a:gd name="T8" fmla="*/ 177 w 353"/>
                <a:gd name="T9" fmla="*/ 1182 h 1182"/>
                <a:gd name="T10" fmla="*/ 311 w 353"/>
                <a:gd name="T11" fmla="*/ 1047 h 1182"/>
                <a:gd name="T12" fmla="*/ 311 w 353"/>
                <a:gd name="T13" fmla="*/ 87 h 1182"/>
                <a:gd name="T14" fmla="*/ 353 w 353"/>
                <a:gd name="T15" fmla="*/ 87 h 1182"/>
                <a:gd name="T16" fmla="*/ 353 w 353"/>
                <a:gd name="T17" fmla="*/ 0 h 1182"/>
                <a:gd name="T18" fmla="*/ 0 w 353"/>
                <a:gd name="T19" fmla="*/ 0 h 1182"/>
                <a:gd name="T20" fmla="*/ 327 w 353"/>
                <a:gd name="T21" fmla="*/ 62 h 1182"/>
                <a:gd name="T22" fmla="*/ 285 w 353"/>
                <a:gd name="T23" fmla="*/ 62 h 1182"/>
                <a:gd name="T24" fmla="*/ 285 w 353"/>
                <a:gd name="T25" fmla="*/ 545 h 1182"/>
                <a:gd name="T26" fmla="*/ 67 w 353"/>
                <a:gd name="T27" fmla="*/ 545 h 1182"/>
                <a:gd name="T28" fmla="*/ 67 w 353"/>
                <a:gd name="T29" fmla="*/ 62 h 1182"/>
                <a:gd name="T30" fmla="*/ 25 w 353"/>
                <a:gd name="T31" fmla="*/ 62 h 1182"/>
                <a:gd name="T32" fmla="*/ 25 w 353"/>
                <a:gd name="T33" fmla="*/ 26 h 1182"/>
                <a:gd name="T34" fmla="*/ 327 w 353"/>
                <a:gd name="T35" fmla="*/ 26 h 1182"/>
                <a:gd name="T36" fmla="*/ 327 w 353"/>
                <a:gd name="T37" fmla="*/ 62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3" h="1182">
                  <a:moveTo>
                    <a:pt x="0" y="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1047"/>
                    <a:pt x="42" y="1047"/>
                    <a:pt x="42" y="1047"/>
                  </a:cubicBezTo>
                  <a:cubicBezTo>
                    <a:pt x="42" y="1121"/>
                    <a:pt x="102" y="1182"/>
                    <a:pt x="177" y="1182"/>
                  </a:cubicBezTo>
                  <a:cubicBezTo>
                    <a:pt x="251" y="1182"/>
                    <a:pt x="311" y="1121"/>
                    <a:pt x="311" y="1047"/>
                  </a:cubicBezTo>
                  <a:cubicBezTo>
                    <a:pt x="311" y="87"/>
                    <a:pt x="311" y="87"/>
                    <a:pt x="311" y="87"/>
                  </a:cubicBezTo>
                  <a:cubicBezTo>
                    <a:pt x="353" y="87"/>
                    <a:pt x="353" y="87"/>
                    <a:pt x="353" y="87"/>
                  </a:cubicBezTo>
                  <a:cubicBezTo>
                    <a:pt x="353" y="0"/>
                    <a:pt x="353" y="0"/>
                    <a:pt x="353" y="0"/>
                  </a:cubicBezTo>
                  <a:lnTo>
                    <a:pt x="0" y="0"/>
                  </a:lnTo>
                  <a:close/>
                  <a:moveTo>
                    <a:pt x="327" y="62"/>
                  </a:moveTo>
                  <a:cubicBezTo>
                    <a:pt x="285" y="62"/>
                    <a:pt x="285" y="62"/>
                    <a:pt x="285" y="62"/>
                  </a:cubicBezTo>
                  <a:cubicBezTo>
                    <a:pt x="285" y="545"/>
                    <a:pt x="285" y="545"/>
                    <a:pt x="285" y="545"/>
                  </a:cubicBezTo>
                  <a:cubicBezTo>
                    <a:pt x="67" y="545"/>
                    <a:pt x="67" y="545"/>
                    <a:pt x="67" y="545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27" y="26"/>
                    <a:pt x="327" y="26"/>
                    <a:pt x="327" y="26"/>
                  </a:cubicBezTo>
                  <a:cubicBezTo>
                    <a:pt x="327" y="62"/>
                    <a:pt x="327" y="62"/>
                    <a:pt x="327" y="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 noChangeArrowheads="1"/>
            </p:cNvSpPr>
            <p:nvPr/>
          </p:nvSpPr>
          <p:spPr bwMode="auto">
            <a:xfrm>
              <a:off x="2012554" y="1927627"/>
              <a:ext cx="752766" cy="2408045"/>
            </a:xfrm>
            <a:custGeom>
              <a:avLst/>
              <a:gdLst>
                <a:gd name="connsiteX0" fmla="*/ 0 w 752766"/>
                <a:gd name="connsiteY0" fmla="*/ 0 h 2408045"/>
                <a:gd name="connsiteX1" fmla="*/ 752766 w 752766"/>
                <a:gd name="connsiteY1" fmla="*/ 0 h 2408045"/>
                <a:gd name="connsiteX2" fmla="*/ 752766 w 752766"/>
                <a:gd name="connsiteY2" fmla="*/ 93727 h 2408045"/>
                <a:gd name="connsiteX3" fmla="*/ 646131 w 752766"/>
                <a:gd name="connsiteY3" fmla="*/ 93727 h 2408045"/>
                <a:gd name="connsiteX4" fmla="*/ 646131 w 752766"/>
                <a:gd name="connsiteY4" fmla="*/ 2408045 h 2408045"/>
                <a:gd name="connsiteX5" fmla="*/ 106635 w 752766"/>
                <a:gd name="connsiteY5" fmla="*/ 2408045 h 2408045"/>
                <a:gd name="connsiteX6" fmla="*/ 106635 w 752766"/>
                <a:gd name="connsiteY6" fmla="*/ 93727 h 2408045"/>
                <a:gd name="connsiteX7" fmla="*/ 0 w 752766"/>
                <a:gd name="connsiteY7" fmla="*/ 93727 h 2408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2766" h="2408045">
                  <a:moveTo>
                    <a:pt x="0" y="0"/>
                  </a:moveTo>
                  <a:lnTo>
                    <a:pt x="752766" y="0"/>
                  </a:lnTo>
                  <a:lnTo>
                    <a:pt x="752766" y="93727"/>
                  </a:lnTo>
                  <a:lnTo>
                    <a:pt x="646131" y="93727"/>
                  </a:lnTo>
                  <a:lnTo>
                    <a:pt x="646131" y="2408045"/>
                  </a:lnTo>
                  <a:lnTo>
                    <a:pt x="106635" y="2408045"/>
                  </a:lnTo>
                  <a:lnTo>
                    <a:pt x="106635" y="93727"/>
                  </a:lnTo>
                  <a:lnTo>
                    <a:pt x="0" y="937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7" name="Freeform 10"/>
            <p:cNvSpPr>
              <a:spLocks/>
            </p:cNvSpPr>
            <p:nvPr/>
          </p:nvSpPr>
          <p:spPr bwMode="auto">
            <a:xfrm>
              <a:off x="2119189" y="4321873"/>
              <a:ext cx="539496" cy="356616"/>
            </a:xfrm>
            <a:custGeom>
              <a:avLst/>
              <a:gdLst>
                <a:gd name="T0" fmla="*/ 0 w 218"/>
                <a:gd name="T1" fmla="*/ 36 h 140"/>
                <a:gd name="T2" fmla="*/ 105 w 218"/>
                <a:gd name="T3" fmla="*/ 140 h 140"/>
                <a:gd name="T4" fmla="*/ 113 w 218"/>
                <a:gd name="T5" fmla="*/ 140 h 140"/>
                <a:gd name="T6" fmla="*/ 218 w 218"/>
                <a:gd name="T7" fmla="*/ 36 h 140"/>
                <a:gd name="T8" fmla="*/ 218 w 218"/>
                <a:gd name="T9" fmla="*/ 0 h 140"/>
                <a:gd name="T10" fmla="*/ 0 w 218"/>
                <a:gd name="T11" fmla="*/ 0 h 140"/>
                <a:gd name="T12" fmla="*/ 0 w 218"/>
                <a:gd name="T13" fmla="*/ 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140">
                  <a:moveTo>
                    <a:pt x="0" y="36"/>
                  </a:moveTo>
                  <a:cubicBezTo>
                    <a:pt x="0" y="93"/>
                    <a:pt x="47" y="140"/>
                    <a:pt x="105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71" y="140"/>
                    <a:pt x="218" y="93"/>
                    <a:pt x="218" y="36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21"/>
            <p:cNvSpPr>
              <a:spLocks noChangeArrowheads="1"/>
            </p:cNvSpPr>
            <p:nvPr/>
          </p:nvSpPr>
          <p:spPr bwMode="auto">
            <a:xfrm>
              <a:off x="2280351" y="2005408"/>
              <a:ext cx="331293" cy="326972"/>
            </a:xfrm>
            <a:prstGeom prst="ellipse">
              <a:avLst/>
            </a:prstGeom>
            <a:solidFill>
              <a:srgbClr val="FFFFFF"/>
            </a:solidFill>
            <a:ln w="33338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28"/>
            <p:cNvSpPr>
              <a:spLocks noChangeArrowheads="1"/>
            </p:cNvSpPr>
            <p:nvPr/>
          </p:nvSpPr>
          <p:spPr bwMode="auto">
            <a:xfrm>
              <a:off x="2146549" y="2295649"/>
              <a:ext cx="151243" cy="151243"/>
            </a:xfrm>
            <a:prstGeom prst="ellipse">
              <a:avLst/>
            </a:prstGeom>
            <a:noFill/>
            <a:ln w="1746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28"/>
            <p:cNvSpPr>
              <a:spLocks noChangeArrowheads="1"/>
            </p:cNvSpPr>
            <p:nvPr/>
          </p:nvSpPr>
          <p:spPr bwMode="auto">
            <a:xfrm>
              <a:off x="2333892" y="2248007"/>
              <a:ext cx="123264" cy="123264"/>
            </a:xfrm>
            <a:prstGeom prst="ellipse">
              <a:avLst/>
            </a:prstGeom>
            <a:solidFill>
              <a:schemeClr val="bg1"/>
            </a:solidFill>
            <a:ln w="1746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21"/>
            <p:cNvSpPr>
              <a:spLocks noChangeArrowheads="1"/>
            </p:cNvSpPr>
            <p:nvPr/>
          </p:nvSpPr>
          <p:spPr bwMode="auto">
            <a:xfrm>
              <a:off x="2161376" y="1766301"/>
              <a:ext cx="331293" cy="326972"/>
            </a:xfrm>
            <a:prstGeom prst="ellipse">
              <a:avLst/>
            </a:prstGeom>
            <a:solidFill>
              <a:srgbClr val="FFFFFF"/>
            </a:solidFill>
            <a:ln w="33338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28"/>
            <p:cNvSpPr>
              <a:spLocks noChangeArrowheads="1"/>
            </p:cNvSpPr>
            <p:nvPr/>
          </p:nvSpPr>
          <p:spPr bwMode="auto">
            <a:xfrm>
              <a:off x="2492669" y="1662945"/>
              <a:ext cx="151243" cy="151243"/>
            </a:xfrm>
            <a:prstGeom prst="ellipse">
              <a:avLst/>
            </a:prstGeom>
            <a:solidFill>
              <a:srgbClr val="FFFFFF"/>
            </a:solidFill>
            <a:ln w="1746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8383702" cy="739056"/>
          </a:xfrm>
        </p:spPr>
        <p:txBody>
          <a:bodyPr>
            <a:normAutofit/>
          </a:bodyPr>
          <a:lstStyle/>
          <a:p>
            <a:r>
              <a:rPr lang="en-US" dirty="0" smtClean="0"/>
              <a:t>Data-Driven Column Chemistry Chart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97781215"/>
              </p:ext>
            </p:extLst>
          </p:nvPr>
        </p:nvGraphicFramePr>
        <p:xfrm>
          <a:off x="1524000" y="998220"/>
          <a:ext cx="6096000" cy="4462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98992" y="1378628"/>
            <a:ext cx="1605398" cy="1610365"/>
            <a:chOff x="745177" y="1518982"/>
            <a:chExt cx="1605398" cy="1610365"/>
          </a:xfrm>
        </p:grpSpPr>
        <p:sp>
          <p:nvSpPr>
            <p:cNvPr id="41" name="TextBox 40"/>
            <p:cNvSpPr txBox="1"/>
            <p:nvPr/>
          </p:nvSpPr>
          <p:spPr>
            <a:xfrm>
              <a:off x="745177" y="1518982"/>
              <a:ext cx="1570302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7B0050"/>
                  </a:solidFill>
                </a:rPr>
                <a:t>Lorem Ipsum</a:t>
              </a:r>
              <a:endParaRPr lang="en-US" sz="2000" b="1" dirty="0">
                <a:solidFill>
                  <a:srgbClr val="7B005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45177" y="1959796"/>
              <a:ext cx="1605398" cy="11695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Lorem ipsum dolor sit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amet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, at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pede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luctus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vel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gravida,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nonummy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massa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rutrum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lorem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volutpat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, a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nunc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ornare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etiam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eleifend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fusce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id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mauris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phasellus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fusce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sz="1000" dirty="0" err="1" smtClean="0">
                  <a:solidFill>
                    <a:schemeClr val="bg1">
                      <a:lumMod val="85000"/>
                    </a:schemeClr>
                  </a:solidFill>
                </a:rPr>
                <a:t>ultricies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85000"/>
                    </a:schemeClr>
                  </a:solidFill>
                </a:rPr>
                <a:t>.</a:t>
              </a:r>
              <a:endParaRPr 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8992" y="3429000"/>
            <a:ext cx="1605398" cy="1610365"/>
            <a:chOff x="745177" y="1518982"/>
            <a:chExt cx="1605398" cy="1610365"/>
          </a:xfrm>
        </p:grpSpPr>
        <p:sp>
          <p:nvSpPr>
            <p:cNvPr id="44" name="TextBox 43"/>
            <p:cNvSpPr txBox="1"/>
            <p:nvPr/>
          </p:nvSpPr>
          <p:spPr>
            <a:xfrm>
              <a:off x="745177" y="1518982"/>
              <a:ext cx="1570302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6CAC56"/>
                  </a:solidFill>
                </a:rPr>
                <a:t>Lorem Ipsum</a:t>
              </a:r>
              <a:endParaRPr lang="en-US" sz="2000" b="1" dirty="0">
                <a:solidFill>
                  <a:srgbClr val="6CAC56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45177" y="1959796"/>
              <a:ext cx="1605398" cy="11695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Lorem ipsum dolor sit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amet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, at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pede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luctus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vel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gravida,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nonummy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massa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rutrum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lorem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volutpat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, a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nunc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ornare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etiam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eleifend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fusce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id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mauris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phasellus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fusce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sz="1000" dirty="0" err="1" smtClean="0">
                  <a:solidFill>
                    <a:schemeClr val="bg1">
                      <a:lumMod val="85000"/>
                    </a:schemeClr>
                  </a:solidFill>
                </a:rPr>
                <a:t>ultricies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85000"/>
                    </a:schemeClr>
                  </a:solidFill>
                </a:rPr>
                <a:t>.</a:t>
              </a:r>
              <a:endParaRPr 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7406954" y="1378628"/>
            <a:ext cx="1605398" cy="1610365"/>
            <a:chOff x="745177" y="1518982"/>
            <a:chExt cx="1605398" cy="1610365"/>
          </a:xfrm>
        </p:grpSpPr>
        <p:sp>
          <p:nvSpPr>
            <p:cNvPr id="154" name="TextBox 153"/>
            <p:cNvSpPr txBox="1"/>
            <p:nvPr/>
          </p:nvSpPr>
          <p:spPr>
            <a:xfrm>
              <a:off x="745177" y="1518982"/>
              <a:ext cx="1570302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7A87"/>
                  </a:solidFill>
                </a:rPr>
                <a:t>Lorem Ipsum</a:t>
              </a:r>
              <a:endParaRPr lang="en-US" sz="2000" b="1" dirty="0">
                <a:solidFill>
                  <a:srgbClr val="007A87"/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745177" y="1959796"/>
              <a:ext cx="1605398" cy="11695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Lorem ipsum dolor sit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amet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, at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pede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luctus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vel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gravida,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nonummy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massa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rutrum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lorem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volutpat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, a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nunc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ornare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etiam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eleifend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fusce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id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mauris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phasellus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fusce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sz="1000" dirty="0" err="1" smtClean="0">
                  <a:solidFill>
                    <a:schemeClr val="bg1">
                      <a:lumMod val="85000"/>
                    </a:schemeClr>
                  </a:solidFill>
                </a:rPr>
                <a:t>ultricies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85000"/>
                    </a:schemeClr>
                  </a:solidFill>
                </a:rPr>
                <a:t>.</a:t>
              </a:r>
              <a:endParaRPr 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406954" y="3429000"/>
            <a:ext cx="1605398" cy="1610365"/>
            <a:chOff x="745177" y="1518982"/>
            <a:chExt cx="1605398" cy="1610365"/>
          </a:xfrm>
        </p:grpSpPr>
        <p:sp>
          <p:nvSpPr>
            <p:cNvPr id="157" name="TextBox 156"/>
            <p:cNvSpPr txBox="1"/>
            <p:nvPr/>
          </p:nvSpPr>
          <p:spPr>
            <a:xfrm>
              <a:off x="745177" y="1518982"/>
              <a:ext cx="1570302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5762"/>
                  </a:solidFill>
                </a:rPr>
                <a:t>Lorem Ipsum</a:t>
              </a:r>
              <a:endParaRPr lang="en-US" sz="2000" b="1" dirty="0">
                <a:solidFill>
                  <a:srgbClr val="FF5762"/>
                </a:solidFill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745177" y="1959796"/>
              <a:ext cx="1605398" cy="11695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Lorem ipsum dolor sit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amet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, at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pede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luctus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vel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gravida,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nonummy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massa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rutrum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lorem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volutpat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, a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nunc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ornare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etiam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eleifend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fusce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id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mauris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phasellus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fusce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sz="1000" dirty="0" err="1" smtClean="0">
                  <a:solidFill>
                    <a:schemeClr val="bg1">
                      <a:lumMod val="85000"/>
                    </a:schemeClr>
                  </a:solidFill>
                </a:rPr>
                <a:t>ultricies</a:t>
              </a:r>
              <a:r>
                <a:rPr lang="en-US" sz="1000" dirty="0" err="1">
                  <a:solidFill>
                    <a:schemeClr val="bg1">
                      <a:lumMod val="85000"/>
                    </a:schemeClr>
                  </a:solidFill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85000"/>
                    </a:schemeClr>
                  </a:solidFill>
                </a:rPr>
                <a:t>.</a:t>
              </a:r>
              <a:endParaRPr 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775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6935</TotalTime>
  <Words>311</Words>
  <PresentationFormat>On-screen Show (4:3)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Data-Driven Column Chemistry Chart</vt:lpstr>
      <vt:lpstr>Data-Driven Column Chemistry Chart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Chemistry Column Graph for PowerPoint</dc:title>
  <dc:creator>PresentationGo.com</dc:creator>
  <dc:description>© Copyright PresentationGo.com</dc:description>
  <dcterms:created xsi:type="dcterms:W3CDTF">2014-11-26T05:14:11Z</dcterms:created>
  <dcterms:modified xsi:type="dcterms:W3CDTF">2016-02-23T23:05:04Z</dcterms:modified>
</cp:coreProperties>
</file>