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71" autoAdjust="0"/>
  </p:normalViewPr>
  <p:slideViewPr>
    <p:cSldViewPr>
      <p:cViewPr>
        <p:scale>
          <a:sx n="130" d="100"/>
          <a:sy n="130" d="100"/>
        </p:scale>
        <p:origin x="-1122" y="-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 Layout">
    <p:bg>
      <p:bgPr>
        <a:gradFill flip="none" rotWithShape="1">
          <a:gsLst>
            <a:gs pos="77000">
              <a:schemeClr val="tx1">
                <a:lumMod val="75000"/>
                <a:lumOff val="25000"/>
              </a:schemeClr>
            </a:gs>
            <a:gs pos="27000">
              <a:schemeClr val="tx1">
                <a:lumMod val="75000"/>
                <a:lumOff val="25000"/>
              </a:schemeClr>
            </a:gs>
            <a:gs pos="53000">
              <a:schemeClr val="tx1">
                <a:lumMod val="75000"/>
                <a:lumOff val="25000"/>
                <a:alpha val="88000"/>
              </a:schemeClr>
            </a:gs>
            <a:gs pos="100000">
              <a:schemeClr val="tx1">
                <a:lumMod val="85000"/>
                <a:lumOff val="15000"/>
              </a:schemeClr>
            </a:gs>
            <a:gs pos="1000">
              <a:schemeClr val="tx1">
                <a:lumMod val="85000"/>
                <a:lumOff val="1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410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FDB45A8-0CC5-4418-AFD8-FFB28ABB20FE}" type="datetimeFigureOut">
              <a:rPr lang="ko-KR" altLang="en-US" smtClean="0"/>
              <a:t>2014-03-19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D066E4A-ADAA-4178-B525-AB0902DB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8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FDB45A8-0CC5-4418-AFD8-FFB28ABB20FE}" type="datetimeFigureOut">
              <a:rPr lang="ko-KR" altLang="en-US" smtClean="0"/>
              <a:t>2014-03-19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D066E4A-ADAA-4178-B525-AB0902DB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05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9064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FDB45A8-0CC5-4418-AFD8-FFB28ABB20FE}" type="datetimeFigureOut">
              <a:rPr lang="ko-KR" altLang="en-US" smtClean="0"/>
              <a:t>2014-03-19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D066E4A-ADAA-4178-B525-AB0902DB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78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FDB45A8-0CC5-4418-AFD8-FFB28ABB20FE}" type="datetimeFigureOut">
              <a:rPr lang="ko-KR" altLang="en-US" smtClean="0"/>
              <a:t>2014-03-19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D066E4A-ADAA-4178-B525-AB0902DB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32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FDB45A8-0CC5-4418-AFD8-FFB28ABB20FE}" type="datetimeFigureOut">
              <a:rPr lang="ko-KR" altLang="en-US" smtClean="0"/>
              <a:t>2014-03-19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D066E4A-ADAA-4178-B525-AB0902DB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99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FDB45A8-0CC5-4418-AFD8-FFB28ABB20FE}" type="datetimeFigureOut">
              <a:rPr lang="ko-KR" altLang="en-US" smtClean="0"/>
              <a:t>2014-03-19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D066E4A-ADAA-4178-B525-AB0902DB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51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FDB45A8-0CC5-4418-AFD8-FFB28ABB20FE}" type="datetimeFigureOut">
              <a:rPr lang="ko-KR" altLang="en-US" smtClean="0"/>
              <a:t>2014-03-19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D066E4A-ADAA-4178-B525-AB0902DB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70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FDB45A8-0CC5-4418-AFD8-FFB28ABB20FE}" type="datetimeFigureOut">
              <a:rPr lang="ko-KR" altLang="en-US" smtClean="0"/>
              <a:t>2014-03-19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D066E4A-ADAA-4178-B525-AB0902DB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02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FDB45A8-0CC5-4418-AFD8-FFB28ABB20FE}" type="datetimeFigureOut">
              <a:rPr lang="ko-KR" altLang="en-US" smtClean="0"/>
              <a:t>2014-03-19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D066E4A-ADAA-4178-B525-AB0902DB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0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85000"/>
                <a:alpha val="60000"/>
              </a:schemeClr>
            </a:gs>
            <a:gs pos="0">
              <a:schemeClr val="bg1">
                <a:lumMod val="85000"/>
                <a:alpha val="60000"/>
              </a:schemeClr>
            </a:gs>
            <a:gs pos="50000">
              <a:schemeClr val="bg1"/>
            </a:gs>
            <a:gs pos="73000">
              <a:schemeClr val="bg1"/>
            </a:gs>
            <a:gs pos="26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523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charts-desig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charts-design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hlinkClick r:id="rId2"/>
          </p:cNvPr>
          <p:cNvSpPr txBox="1"/>
          <p:nvPr/>
        </p:nvSpPr>
        <p:spPr>
          <a:xfrm>
            <a:off x="1079" y="487658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" y="12347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Free PPT Diagrams : ALLPPT.com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065" y="3977407"/>
            <a:ext cx="4722243" cy="1042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60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en-US" altLang="ko-KR" sz="60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14505" y="711262"/>
            <a:ext cx="6383289" cy="3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own sub </a:t>
            </a:r>
            <a:r>
              <a:rPr kumimoji="0"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headline</a:t>
            </a:r>
            <a:endParaRPr kumimoji="0"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타원 4"/>
          <p:cNvSpPr/>
          <p:nvPr/>
        </p:nvSpPr>
        <p:spPr>
          <a:xfrm>
            <a:off x="1387995" y="2436683"/>
            <a:ext cx="531829" cy="53182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ko-KR" alt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타원 5"/>
          <p:cNvSpPr/>
          <p:nvPr/>
        </p:nvSpPr>
        <p:spPr>
          <a:xfrm>
            <a:off x="3313836" y="3291830"/>
            <a:ext cx="283642" cy="2836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타원 6"/>
          <p:cNvSpPr/>
          <p:nvPr/>
        </p:nvSpPr>
        <p:spPr>
          <a:xfrm>
            <a:off x="4295328" y="1550301"/>
            <a:ext cx="602737" cy="60274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ko-KR" alt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타원 7"/>
          <p:cNvSpPr/>
          <p:nvPr/>
        </p:nvSpPr>
        <p:spPr>
          <a:xfrm>
            <a:off x="6480033" y="2618173"/>
            <a:ext cx="957292" cy="9572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</a:t>
            </a:r>
            <a:endParaRPr lang="ko-KR" alt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7"/>
          <p:cNvGrpSpPr>
            <a:grpSpLocks noChangeAspect="1"/>
          </p:cNvGrpSpPr>
          <p:nvPr/>
        </p:nvGrpSpPr>
        <p:grpSpPr bwMode="auto">
          <a:xfrm>
            <a:off x="1063458" y="2119649"/>
            <a:ext cx="1182968" cy="1182968"/>
            <a:chOff x="2850" y="906"/>
            <a:chExt cx="944" cy="944"/>
          </a:xfrm>
          <a:solidFill>
            <a:schemeClr val="bg1">
              <a:lumMod val="50000"/>
              <a:alpha val="30000"/>
            </a:schemeClr>
          </a:solidFill>
        </p:grpSpPr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2994" y="1050"/>
              <a:ext cx="656" cy="656"/>
            </a:xfrm>
            <a:custGeom>
              <a:avLst/>
              <a:gdLst>
                <a:gd name="T0" fmla="*/ 2 w 656"/>
                <a:gd name="T1" fmla="*/ 362 h 656"/>
                <a:gd name="T2" fmla="*/ 26 w 656"/>
                <a:gd name="T3" fmla="*/ 456 h 656"/>
                <a:gd name="T4" fmla="*/ 74 w 656"/>
                <a:gd name="T5" fmla="*/ 536 h 656"/>
                <a:gd name="T6" fmla="*/ 144 w 656"/>
                <a:gd name="T7" fmla="*/ 600 h 656"/>
                <a:gd name="T8" fmla="*/ 230 w 656"/>
                <a:gd name="T9" fmla="*/ 642 h 656"/>
                <a:gd name="T10" fmla="*/ 328 w 656"/>
                <a:gd name="T11" fmla="*/ 656 h 656"/>
                <a:gd name="T12" fmla="*/ 394 w 656"/>
                <a:gd name="T13" fmla="*/ 650 h 656"/>
                <a:gd name="T14" fmla="*/ 484 w 656"/>
                <a:gd name="T15" fmla="*/ 616 h 656"/>
                <a:gd name="T16" fmla="*/ 560 w 656"/>
                <a:gd name="T17" fmla="*/ 560 h 656"/>
                <a:gd name="T18" fmla="*/ 616 w 656"/>
                <a:gd name="T19" fmla="*/ 484 h 656"/>
                <a:gd name="T20" fmla="*/ 650 w 656"/>
                <a:gd name="T21" fmla="*/ 394 h 656"/>
                <a:gd name="T22" fmla="*/ 656 w 656"/>
                <a:gd name="T23" fmla="*/ 328 h 656"/>
                <a:gd name="T24" fmla="*/ 642 w 656"/>
                <a:gd name="T25" fmla="*/ 230 h 656"/>
                <a:gd name="T26" fmla="*/ 600 w 656"/>
                <a:gd name="T27" fmla="*/ 144 h 656"/>
                <a:gd name="T28" fmla="*/ 536 w 656"/>
                <a:gd name="T29" fmla="*/ 74 h 656"/>
                <a:gd name="T30" fmla="*/ 456 w 656"/>
                <a:gd name="T31" fmla="*/ 26 h 656"/>
                <a:gd name="T32" fmla="*/ 362 w 656"/>
                <a:gd name="T33" fmla="*/ 2 h 656"/>
                <a:gd name="T34" fmla="*/ 294 w 656"/>
                <a:gd name="T35" fmla="*/ 2 h 656"/>
                <a:gd name="T36" fmla="*/ 200 w 656"/>
                <a:gd name="T37" fmla="*/ 26 h 656"/>
                <a:gd name="T38" fmla="*/ 120 w 656"/>
                <a:gd name="T39" fmla="*/ 74 h 656"/>
                <a:gd name="T40" fmla="*/ 56 w 656"/>
                <a:gd name="T41" fmla="*/ 144 h 656"/>
                <a:gd name="T42" fmla="*/ 14 w 656"/>
                <a:gd name="T43" fmla="*/ 230 h 656"/>
                <a:gd name="T44" fmla="*/ 0 w 656"/>
                <a:gd name="T45" fmla="*/ 328 h 656"/>
                <a:gd name="T46" fmla="*/ 80 w 656"/>
                <a:gd name="T47" fmla="*/ 328 h 656"/>
                <a:gd name="T48" fmla="*/ 92 w 656"/>
                <a:gd name="T49" fmla="*/ 254 h 656"/>
                <a:gd name="T50" fmla="*/ 122 w 656"/>
                <a:gd name="T51" fmla="*/ 190 h 656"/>
                <a:gd name="T52" fmla="*/ 170 w 656"/>
                <a:gd name="T53" fmla="*/ 136 h 656"/>
                <a:gd name="T54" fmla="*/ 232 w 656"/>
                <a:gd name="T55" fmla="*/ 100 h 656"/>
                <a:gd name="T56" fmla="*/ 302 w 656"/>
                <a:gd name="T57" fmla="*/ 82 h 656"/>
                <a:gd name="T58" fmla="*/ 354 w 656"/>
                <a:gd name="T59" fmla="*/ 82 h 656"/>
                <a:gd name="T60" fmla="*/ 424 w 656"/>
                <a:gd name="T61" fmla="*/ 100 h 656"/>
                <a:gd name="T62" fmla="*/ 486 w 656"/>
                <a:gd name="T63" fmla="*/ 136 h 656"/>
                <a:gd name="T64" fmla="*/ 534 w 656"/>
                <a:gd name="T65" fmla="*/ 190 h 656"/>
                <a:gd name="T66" fmla="*/ 564 w 656"/>
                <a:gd name="T67" fmla="*/ 254 h 656"/>
                <a:gd name="T68" fmla="*/ 576 w 656"/>
                <a:gd name="T69" fmla="*/ 328 h 656"/>
                <a:gd name="T70" fmla="*/ 570 w 656"/>
                <a:gd name="T71" fmla="*/ 378 h 656"/>
                <a:gd name="T72" fmla="*/ 546 w 656"/>
                <a:gd name="T73" fmla="*/ 446 h 656"/>
                <a:gd name="T74" fmla="*/ 504 w 656"/>
                <a:gd name="T75" fmla="*/ 504 h 656"/>
                <a:gd name="T76" fmla="*/ 446 w 656"/>
                <a:gd name="T77" fmla="*/ 546 h 656"/>
                <a:gd name="T78" fmla="*/ 378 w 656"/>
                <a:gd name="T79" fmla="*/ 570 h 656"/>
                <a:gd name="T80" fmla="*/ 328 w 656"/>
                <a:gd name="T81" fmla="*/ 576 h 656"/>
                <a:gd name="T82" fmla="*/ 254 w 656"/>
                <a:gd name="T83" fmla="*/ 564 h 656"/>
                <a:gd name="T84" fmla="*/ 190 w 656"/>
                <a:gd name="T85" fmla="*/ 534 h 656"/>
                <a:gd name="T86" fmla="*/ 136 w 656"/>
                <a:gd name="T87" fmla="*/ 486 h 656"/>
                <a:gd name="T88" fmla="*/ 100 w 656"/>
                <a:gd name="T89" fmla="*/ 424 h 656"/>
                <a:gd name="T90" fmla="*/ 82 w 656"/>
                <a:gd name="T91" fmla="*/ 354 h 65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56"/>
                <a:gd name="T139" fmla="*/ 0 h 656"/>
                <a:gd name="T140" fmla="*/ 656 w 656"/>
                <a:gd name="T141" fmla="*/ 656 h 65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56" h="656">
                  <a:moveTo>
                    <a:pt x="0" y="328"/>
                  </a:moveTo>
                  <a:lnTo>
                    <a:pt x="0" y="328"/>
                  </a:lnTo>
                  <a:lnTo>
                    <a:pt x="2" y="362"/>
                  </a:lnTo>
                  <a:lnTo>
                    <a:pt x="6" y="394"/>
                  </a:lnTo>
                  <a:lnTo>
                    <a:pt x="14" y="426"/>
                  </a:lnTo>
                  <a:lnTo>
                    <a:pt x="26" y="456"/>
                  </a:lnTo>
                  <a:lnTo>
                    <a:pt x="40" y="484"/>
                  </a:lnTo>
                  <a:lnTo>
                    <a:pt x="56" y="512"/>
                  </a:lnTo>
                  <a:lnTo>
                    <a:pt x="74" y="536"/>
                  </a:lnTo>
                  <a:lnTo>
                    <a:pt x="96" y="560"/>
                  </a:lnTo>
                  <a:lnTo>
                    <a:pt x="120" y="582"/>
                  </a:lnTo>
                  <a:lnTo>
                    <a:pt x="144" y="600"/>
                  </a:lnTo>
                  <a:lnTo>
                    <a:pt x="172" y="616"/>
                  </a:lnTo>
                  <a:lnTo>
                    <a:pt x="200" y="630"/>
                  </a:lnTo>
                  <a:lnTo>
                    <a:pt x="230" y="642"/>
                  </a:lnTo>
                  <a:lnTo>
                    <a:pt x="262" y="650"/>
                  </a:lnTo>
                  <a:lnTo>
                    <a:pt x="294" y="654"/>
                  </a:lnTo>
                  <a:lnTo>
                    <a:pt x="328" y="656"/>
                  </a:lnTo>
                  <a:lnTo>
                    <a:pt x="362" y="654"/>
                  </a:lnTo>
                  <a:lnTo>
                    <a:pt x="394" y="650"/>
                  </a:lnTo>
                  <a:lnTo>
                    <a:pt x="426" y="642"/>
                  </a:lnTo>
                  <a:lnTo>
                    <a:pt x="456" y="630"/>
                  </a:lnTo>
                  <a:lnTo>
                    <a:pt x="484" y="616"/>
                  </a:lnTo>
                  <a:lnTo>
                    <a:pt x="512" y="600"/>
                  </a:lnTo>
                  <a:lnTo>
                    <a:pt x="536" y="582"/>
                  </a:lnTo>
                  <a:lnTo>
                    <a:pt x="560" y="560"/>
                  </a:lnTo>
                  <a:lnTo>
                    <a:pt x="582" y="536"/>
                  </a:lnTo>
                  <a:lnTo>
                    <a:pt x="600" y="512"/>
                  </a:lnTo>
                  <a:lnTo>
                    <a:pt x="616" y="484"/>
                  </a:lnTo>
                  <a:lnTo>
                    <a:pt x="630" y="456"/>
                  </a:lnTo>
                  <a:lnTo>
                    <a:pt x="642" y="426"/>
                  </a:lnTo>
                  <a:lnTo>
                    <a:pt x="650" y="394"/>
                  </a:lnTo>
                  <a:lnTo>
                    <a:pt x="654" y="362"/>
                  </a:lnTo>
                  <a:lnTo>
                    <a:pt x="656" y="328"/>
                  </a:lnTo>
                  <a:lnTo>
                    <a:pt x="654" y="294"/>
                  </a:lnTo>
                  <a:lnTo>
                    <a:pt x="650" y="262"/>
                  </a:lnTo>
                  <a:lnTo>
                    <a:pt x="642" y="230"/>
                  </a:lnTo>
                  <a:lnTo>
                    <a:pt x="630" y="200"/>
                  </a:lnTo>
                  <a:lnTo>
                    <a:pt x="616" y="172"/>
                  </a:lnTo>
                  <a:lnTo>
                    <a:pt x="600" y="144"/>
                  </a:lnTo>
                  <a:lnTo>
                    <a:pt x="582" y="120"/>
                  </a:lnTo>
                  <a:lnTo>
                    <a:pt x="560" y="96"/>
                  </a:lnTo>
                  <a:lnTo>
                    <a:pt x="536" y="74"/>
                  </a:lnTo>
                  <a:lnTo>
                    <a:pt x="512" y="56"/>
                  </a:lnTo>
                  <a:lnTo>
                    <a:pt x="484" y="40"/>
                  </a:lnTo>
                  <a:lnTo>
                    <a:pt x="456" y="26"/>
                  </a:lnTo>
                  <a:lnTo>
                    <a:pt x="426" y="14"/>
                  </a:lnTo>
                  <a:lnTo>
                    <a:pt x="394" y="6"/>
                  </a:lnTo>
                  <a:lnTo>
                    <a:pt x="362" y="2"/>
                  </a:lnTo>
                  <a:lnTo>
                    <a:pt x="328" y="0"/>
                  </a:lnTo>
                  <a:lnTo>
                    <a:pt x="294" y="2"/>
                  </a:lnTo>
                  <a:lnTo>
                    <a:pt x="262" y="6"/>
                  </a:lnTo>
                  <a:lnTo>
                    <a:pt x="230" y="14"/>
                  </a:lnTo>
                  <a:lnTo>
                    <a:pt x="200" y="26"/>
                  </a:lnTo>
                  <a:lnTo>
                    <a:pt x="172" y="40"/>
                  </a:lnTo>
                  <a:lnTo>
                    <a:pt x="144" y="56"/>
                  </a:lnTo>
                  <a:lnTo>
                    <a:pt x="120" y="74"/>
                  </a:lnTo>
                  <a:lnTo>
                    <a:pt x="96" y="96"/>
                  </a:lnTo>
                  <a:lnTo>
                    <a:pt x="74" y="120"/>
                  </a:lnTo>
                  <a:lnTo>
                    <a:pt x="56" y="144"/>
                  </a:lnTo>
                  <a:lnTo>
                    <a:pt x="40" y="172"/>
                  </a:lnTo>
                  <a:lnTo>
                    <a:pt x="26" y="200"/>
                  </a:lnTo>
                  <a:lnTo>
                    <a:pt x="14" y="230"/>
                  </a:lnTo>
                  <a:lnTo>
                    <a:pt x="6" y="262"/>
                  </a:lnTo>
                  <a:lnTo>
                    <a:pt x="2" y="294"/>
                  </a:lnTo>
                  <a:lnTo>
                    <a:pt x="0" y="328"/>
                  </a:lnTo>
                  <a:close/>
                  <a:moveTo>
                    <a:pt x="80" y="328"/>
                  </a:moveTo>
                  <a:lnTo>
                    <a:pt x="80" y="328"/>
                  </a:lnTo>
                  <a:lnTo>
                    <a:pt x="82" y="302"/>
                  </a:lnTo>
                  <a:lnTo>
                    <a:pt x="86" y="278"/>
                  </a:lnTo>
                  <a:lnTo>
                    <a:pt x="92" y="254"/>
                  </a:lnTo>
                  <a:lnTo>
                    <a:pt x="100" y="232"/>
                  </a:lnTo>
                  <a:lnTo>
                    <a:pt x="110" y="210"/>
                  </a:lnTo>
                  <a:lnTo>
                    <a:pt x="122" y="190"/>
                  </a:lnTo>
                  <a:lnTo>
                    <a:pt x="136" y="170"/>
                  </a:lnTo>
                  <a:lnTo>
                    <a:pt x="152" y="152"/>
                  </a:lnTo>
                  <a:lnTo>
                    <a:pt x="170" y="136"/>
                  </a:lnTo>
                  <a:lnTo>
                    <a:pt x="190" y="122"/>
                  </a:lnTo>
                  <a:lnTo>
                    <a:pt x="210" y="110"/>
                  </a:lnTo>
                  <a:lnTo>
                    <a:pt x="232" y="100"/>
                  </a:lnTo>
                  <a:lnTo>
                    <a:pt x="254" y="92"/>
                  </a:lnTo>
                  <a:lnTo>
                    <a:pt x="278" y="86"/>
                  </a:lnTo>
                  <a:lnTo>
                    <a:pt x="302" y="82"/>
                  </a:lnTo>
                  <a:lnTo>
                    <a:pt x="328" y="80"/>
                  </a:lnTo>
                  <a:lnTo>
                    <a:pt x="354" y="82"/>
                  </a:lnTo>
                  <a:lnTo>
                    <a:pt x="378" y="86"/>
                  </a:lnTo>
                  <a:lnTo>
                    <a:pt x="402" y="92"/>
                  </a:lnTo>
                  <a:lnTo>
                    <a:pt x="424" y="100"/>
                  </a:lnTo>
                  <a:lnTo>
                    <a:pt x="446" y="110"/>
                  </a:lnTo>
                  <a:lnTo>
                    <a:pt x="466" y="122"/>
                  </a:lnTo>
                  <a:lnTo>
                    <a:pt x="486" y="136"/>
                  </a:lnTo>
                  <a:lnTo>
                    <a:pt x="504" y="152"/>
                  </a:lnTo>
                  <a:lnTo>
                    <a:pt x="520" y="170"/>
                  </a:lnTo>
                  <a:lnTo>
                    <a:pt x="534" y="190"/>
                  </a:lnTo>
                  <a:lnTo>
                    <a:pt x="546" y="210"/>
                  </a:lnTo>
                  <a:lnTo>
                    <a:pt x="556" y="232"/>
                  </a:lnTo>
                  <a:lnTo>
                    <a:pt x="564" y="254"/>
                  </a:lnTo>
                  <a:lnTo>
                    <a:pt x="570" y="278"/>
                  </a:lnTo>
                  <a:lnTo>
                    <a:pt x="574" y="302"/>
                  </a:lnTo>
                  <a:lnTo>
                    <a:pt x="576" y="328"/>
                  </a:lnTo>
                  <a:lnTo>
                    <a:pt x="574" y="354"/>
                  </a:lnTo>
                  <a:lnTo>
                    <a:pt x="570" y="378"/>
                  </a:lnTo>
                  <a:lnTo>
                    <a:pt x="564" y="402"/>
                  </a:lnTo>
                  <a:lnTo>
                    <a:pt x="556" y="424"/>
                  </a:lnTo>
                  <a:lnTo>
                    <a:pt x="546" y="446"/>
                  </a:lnTo>
                  <a:lnTo>
                    <a:pt x="534" y="466"/>
                  </a:lnTo>
                  <a:lnTo>
                    <a:pt x="520" y="486"/>
                  </a:lnTo>
                  <a:lnTo>
                    <a:pt x="504" y="504"/>
                  </a:lnTo>
                  <a:lnTo>
                    <a:pt x="486" y="520"/>
                  </a:lnTo>
                  <a:lnTo>
                    <a:pt x="466" y="534"/>
                  </a:lnTo>
                  <a:lnTo>
                    <a:pt x="446" y="546"/>
                  </a:lnTo>
                  <a:lnTo>
                    <a:pt x="424" y="556"/>
                  </a:lnTo>
                  <a:lnTo>
                    <a:pt x="402" y="564"/>
                  </a:lnTo>
                  <a:lnTo>
                    <a:pt x="378" y="570"/>
                  </a:lnTo>
                  <a:lnTo>
                    <a:pt x="354" y="574"/>
                  </a:lnTo>
                  <a:lnTo>
                    <a:pt x="328" y="576"/>
                  </a:lnTo>
                  <a:lnTo>
                    <a:pt x="302" y="574"/>
                  </a:lnTo>
                  <a:lnTo>
                    <a:pt x="278" y="570"/>
                  </a:lnTo>
                  <a:lnTo>
                    <a:pt x="254" y="564"/>
                  </a:lnTo>
                  <a:lnTo>
                    <a:pt x="232" y="556"/>
                  </a:lnTo>
                  <a:lnTo>
                    <a:pt x="210" y="546"/>
                  </a:lnTo>
                  <a:lnTo>
                    <a:pt x="190" y="534"/>
                  </a:lnTo>
                  <a:lnTo>
                    <a:pt x="170" y="520"/>
                  </a:lnTo>
                  <a:lnTo>
                    <a:pt x="152" y="504"/>
                  </a:lnTo>
                  <a:lnTo>
                    <a:pt x="136" y="486"/>
                  </a:lnTo>
                  <a:lnTo>
                    <a:pt x="122" y="466"/>
                  </a:lnTo>
                  <a:lnTo>
                    <a:pt x="110" y="446"/>
                  </a:lnTo>
                  <a:lnTo>
                    <a:pt x="100" y="424"/>
                  </a:lnTo>
                  <a:lnTo>
                    <a:pt x="92" y="402"/>
                  </a:lnTo>
                  <a:lnTo>
                    <a:pt x="86" y="378"/>
                  </a:lnTo>
                  <a:lnTo>
                    <a:pt x="82" y="354"/>
                  </a:lnTo>
                  <a:lnTo>
                    <a:pt x="80" y="3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2850" y="906"/>
              <a:ext cx="944" cy="944"/>
            </a:xfrm>
            <a:custGeom>
              <a:avLst/>
              <a:gdLst>
                <a:gd name="T0" fmla="*/ 0 w 944"/>
                <a:gd name="T1" fmla="*/ 496 h 944"/>
                <a:gd name="T2" fmla="*/ 10 w 944"/>
                <a:gd name="T3" fmla="*/ 568 h 944"/>
                <a:gd name="T4" fmla="*/ 58 w 944"/>
                <a:gd name="T5" fmla="*/ 696 h 944"/>
                <a:gd name="T6" fmla="*/ 138 w 944"/>
                <a:gd name="T7" fmla="*/ 806 h 944"/>
                <a:gd name="T8" fmla="*/ 248 w 944"/>
                <a:gd name="T9" fmla="*/ 886 h 944"/>
                <a:gd name="T10" fmla="*/ 376 w 944"/>
                <a:gd name="T11" fmla="*/ 934 h 944"/>
                <a:gd name="T12" fmla="*/ 448 w 944"/>
                <a:gd name="T13" fmla="*/ 944 h 944"/>
                <a:gd name="T14" fmla="*/ 496 w 944"/>
                <a:gd name="T15" fmla="*/ 944 h 944"/>
                <a:gd name="T16" fmla="*/ 568 w 944"/>
                <a:gd name="T17" fmla="*/ 934 h 944"/>
                <a:gd name="T18" fmla="*/ 696 w 944"/>
                <a:gd name="T19" fmla="*/ 886 h 944"/>
                <a:gd name="T20" fmla="*/ 806 w 944"/>
                <a:gd name="T21" fmla="*/ 806 h 944"/>
                <a:gd name="T22" fmla="*/ 886 w 944"/>
                <a:gd name="T23" fmla="*/ 696 h 944"/>
                <a:gd name="T24" fmla="*/ 934 w 944"/>
                <a:gd name="T25" fmla="*/ 568 h 944"/>
                <a:gd name="T26" fmla="*/ 944 w 944"/>
                <a:gd name="T27" fmla="*/ 496 h 944"/>
                <a:gd name="T28" fmla="*/ 944 w 944"/>
                <a:gd name="T29" fmla="*/ 448 h 944"/>
                <a:gd name="T30" fmla="*/ 934 w 944"/>
                <a:gd name="T31" fmla="*/ 376 h 944"/>
                <a:gd name="T32" fmla="*/ 886 w 944"/>
                <a:gd name="T33" fmla="*/ 248 h 944"/>
                <a:gd name="T34" fmla="*/ 806 w 944"/>
                <a:gd name="T35" fmla="*/ 138 h 944"/>
                <a:gd name="T36" fmla="*/ 696 w 944"/>
                <a:gd name="T37" fmla="*/ 58 h 944"/>
                <a:gd name="T38" fmla="*/ 568 w 944"/>
                <a:gd name="T39" fmla="*/ 10 h 944"/>
                <a:gd name="T40" fmla="*/ 496 w 944"/>
                <a:gd name="T41" fmla="*/ 0 h 944"/>
                <a:gd name="T42" fmla="*/ 448 w 944"/>
                <a:gd name="T43" fmla="*/ 0 h 944"/>
                <a:gd name="T44" fmla="*/ 376 w 944"/>
                <a:gd name="T45" fmla="*/ 10 h 944"/>
                <a:gd name="T46" fmla="*/ 248 w 944"/>
                <a:gd name="T47" fmla="*/ 58 h 944"/>
                <a:gd name="T48" fmla="*/ 138 w 944"/>
                <a:gd name="T49" fmla="*/ 138 h 944"/>
                <a:gd name="T50" fmla="*/ 58 w 944"/>
                <a:gd name="T51" fmla="*/ 248 h 944"/>
                <a:gd name="T52" fmla="*/ 10 w 944"/>
                <a:gd name="T53" fmla="*/ 376 h 944"/>
                <a:gd name="T54" fmla="*/ 0 w 944"/>
                <a:gd name="T55" fmla="*/ 448 h 944"/>
                <a:gd name="T56" fmla="*/ 80 w 944"/>
                <a:gd name="T57" fmla="*/ 472 h 944"/>
                <a:gd name="T58" fmla="*/ 88 w 944"/>
                <a:gd name="T59" fmla="*/ 394 h 944"/>
                <a:gd name="T60" fmla="*/ 128 w 944"/>
                <a:gd name="T61" fmla="*/ 286 h 944"/>
                <a:gd name="T62" fmla="*/ 194 w 944"/>
                <a:gd name="T63" fmla="*/ 194 h 944"/>
                <a:gd name="T64" fmla="*/ 286 w 944"/>
                <a:gd name="T65" fmla="*/ 128 h 944"/>
                <a:gd name="T66" fmla="*/ 394 w 944"/>
                <a:gd name="T67" fmla="*/ 88 h 944"/>
                <a:gd name="T68" fmla="*/ 472 w 944"/>
                <a:gd name="T69" fmla="*/ 80 h 944"/>
                <a:gd name="T70" fmla="*/ 588 w 944"/>
                <a:gd name="T71" fmla="*/ 98 h 944"/>
                <a:gd name="T72" fmla="*/ 692 w 944"/>
                <a:gd name="T73" fmla="*/ 148 h 944"/>
                <a:gd name="T74" fmla="*/ 774 w 944"/>
                <a:gd name="T75" fmla="*/ 222 h 944"/>
                <a:gd name="T76" fmla="*/ 834 w 944"/>
                <a:gd name="T77" fmla="*/ 320 h 944"/>
                <a:gd name="T78" fmla="*/ 862 w 944"/>
                <a:gd name="T79" fmla="*/ 432 h 944"/>
                <a:gd name="T80" fmla="*/ 862 w 944"/>
                <a:gd name="T81" fmla="*/ 512 h 944"/>
                <a:gd name="T82" fmla="*/ 834 w 944"/>
                <a:gd name="T83" fmla="*/ 624 h 944"/>
                <a:gd name="T84" fmla="*/ 774 w 944"/>
                <a:gd name="T85" fmla="*/ 722 h 944"/>
                <a:gd name="T86" fmla="*/ 692 w 944"/>
                <a:gd name="T87" fmla="*/ 796 h 944"/>
                <a:gd name="T88" fmla="*/ 588 w 944"/>
                <a:gd name="T89" fmla="*/ 846 h 944"/>
                <a:gd name="T90" fmla="*/ 472 w 944"/>
                <a:gd name="T91" fmla="*/ 864 h 944"/>
                <a:gd name="T92" fmla="*/ 394 w 944"/>
                <a:gd name="T93" fmla="*/ 856 h 944"/>
                <a:gd name="T94" fmla="*/ 286 w 944"/>
                <a:gd name="T95" fmla="*/ 816 h 944"/>
                <a:gd name="T96" fmla="*/ 194 w 944"/>
                <a:gd name="T97" fmla="*/ 750 h 944"/>
                <a:gd name="T98" fmla="*/ 128 w 944"/>
                <a:gd name="T99" fmla="*/ 658 h 944"/>
                <a:gd name="T100" fmla="*/ 88 w 944"/>
                <a:gd name="T101" fmla="*/ 550 h 944"/>
                <a:gd name="T102" fmla="*/ 80 w 944"/>
                <a:gd name="T103" fmla="*/ 472 h 94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44"/>
                <a:gd name="T157" fmla="*/ 0 h 944"/>
                <a:gd name="T158" fmla="*/ 944 w 944"/>
                <a:gd name="T159" fmla="*/ 944 h 94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44" h="944">
                  <a:moveTo>
                    <a:pt x="0" y="472"/>
                  </a:moveTo>
                  <a:lnTo>
                    <a:pt x="0" y="472"/>
                  </a:lnTo>
                  <a:lnTo>
                    <a:pt x="0" y="496"/>
                  </a:lnTo>
                  <a:lnTo>
                    <a:pt x="2" y="520"/>
                  </a:lnTo>
                  <a:lnTo>
                    <a:pt x="6" y="544"/>
                  </a:lnTo>
                  <a:lnTo>
                    <a:pt x="10" y="568"/>
                  </a:lnTo>
                  <a:lnTo>
                    <a:pt x="22" y="612"/>
                  </a:lnTo>
                  <a:lnTo>
                    <a:pt x="38" y="656"/>
                  </a:lnTo>
                  <a:lnTo>
                    <a:pt x="58" y="696"/>
                  </a:lnTo>
                  <a:lnTo>
                    <a:pt x="80" y="736"/>
                  </a:lnTo>
                  <a:lnTo>
                    <a:pt x="108" y="772"/>
                  </a:lnTo>
                  <a:lnTo>
                    <a:pt x="138" y="806"/>
                  </a:lnTo>
                  <a:lnTo>
                    <a:pt x="172" y="836"/>
                  </a:lnTo>
                  <a:lnTo>
                    <a:pt x="208" y="864"/>
                  </a:lnTo>
                  <a:lnTo>
                    <a:pt x="248" y="886"/>
                  </a:lnTo>
                  <a:lnTo>
                    <a:pt x="288" y="906"/>
                  </a:lnTo>
                  <a:lnTo>
                    <a:pt x="332" y="922"/>
                  </a:lnTo>
                  <a:lnTo>
                    <a:pt x="376" y="934"/>
                  </a:lnTo>
                  <a:lnTo>
                    <a:pt x="400" y="938"/>
                  </a:lnTo>
                  <a:lnTo>
                    <a:pt x="424" y="942"/>
                  </a:lnTo>
                  <a:lnTo>
                    <a:pt x="448" y="944"/>
                  </a:lnTo>
                  <a:lnTo>
                    <a:pt x="472" y="944"/>
                  </a:lnTo>
                  <a:lnTo>
                    <a:pt x="496" y="944"/>
                  </a:lnTo>
                  <a:lnTo>
                    <a:pt x="520" y="942"/>
                  </a:lnTo>
                  <a:lnTo>
                    <a:pt x="544" y="938"/>
                  </a:lnTo>
                  <a:lnTo>
                    <a:pt x="568" y="934"/>
                  </a:lnTo>
                  <a:lnTo>
                    <a:pt x="612" y="922"/>
                  </a:lnTo>
                  <a:lnTo>
                    <a:pt x="656" y="906"/>
                  </a:lnTo>
                  <a:lnTo>
                    <a:pt x="696" y="886"/>
                  </a:lnTo>
                  <a:lnTo>
                    <a:pt x="736" y="864"/>
                  </a:lnTo>
                  <a:lnTo>
                    <a:pt x="772" y="836"/>
                  </a:lnTo>
                  <a:lnTo>
                    <a:pt x="806" y="806"/>
                  </a:lnTo>
                  <a:lnTo>
                    <a:pt x="836" y="772"/>
                  </a:lnTo>
                  <a:lnTo>
                    <a:pt x="864" y="736"/>
                  </a:lnTo>
                  <a:lnTo>
                    <a:pt x="886" y="696"/>
                  </a:lnTo>
                  <a:lnTo>
                    <a:pt x="906" y="656"/>
                  </a:lnTo>
                  <a:lnTo>
                    <a:pt x="922" y="612"/>
                  </a:lnTo>
                  <a:lnTo>
                    <a:pt x="934" y="568"/>
                  </a:lnTo>
                  <a:lnTo>
                    <a:pt x="938" y="544"/>
                  </a:lnTo>
                  <a:lnTo>
                    <a:pt x="942" y="520"/>
                  </a:lnTo>
                  <a:lnTo>
                    <a:pt x="944" y="496"/>
                  </a:lnTo>
                  <a:lnTo>
                    <a:pt x="944" y="472"/>
                  </a:lnTo>
                  <a:lnTo>
                    <a:pt x="944" y="448"/>
                  </a:lnTo>
                  <a:lnTo>
                    <a:pt x="942" y="424"/>
                  </a:lnTo>
                  <a:lnTo>
                    <a:pt x="938" y="400"/>
                  </a:lnTo>
                  <a:lnTo>
                    <a:pt x="934" y="376"/>
                  </a:lnTo>
                  <a:lnTo>
                    <a:pt x="922" y="332"/>
                  </a:lnTo>
                  <a:lnTo>
                    <a:pt x="906" y="288"/>
                  </a:lnTo>
                  <a:lnTo>
                    <a:pt x="886" y="248"/>
                  </a:lnTo>
                  <a:lnTo>
                    <a:pt x="864" y="208"/>
                  </a:lnTo>
                  <a:lnTo>
                    <a:pt x="836" y="172"/>
                  </a:lnTo>
                  <a:lnTo>
                    <a:pt x="806" y="138"/>
                  </a:lnTo>
                  <a:lnTo>
                    <a:pt x="772" y="108"/>
                  </a:lnTo>
                  <a:lnTo>
                    <a:pt x="736" y="80"/>
                  </a:lnTo>
                  <a:lnTo>
                    <a:pt x="696" y="58"/>
                  </a:lnTo>
                  <a:lnTo>
                    <a:pt x="656" y="38"/>
                  </a:lnTo>
                  <a:lnTo>
                    <a:pt x="612" y="22"/>
                  </a:lnTo>
                  <a:lnTo>
                    <a:pt x="568" y="10"/>
                  </a:lnTo>
                  <a:lnTo>
                    <a:pt x="544" y="6"/>
                  </a:lnTo>
                  <a:lnTo>
                    <a:pt x="520" y="2"/>
                  </a:lnTo>
                  <a:lnTo>
                    <a:pt x="496" y="0"/>
                  </a:lnTo>
                  <a:lnTo>
                    <a:pt x="472" y="0"/>
                  </a:lnTo>
                  <a:lnTo>
                    <a:pt x="448" y="0"/>
                  </a:lnTo>
                  <a:lnTo>
                    <a:pt x="424" y="2"/>
                  </a:lnTo>
                  <a:lnTo>
                    <a:pt x="400" y="6"/>
                  </a:lnTo>
                  <a:lnTo>
                    <a:pt x="376" y="10"/>
                  </a:lnTo>
                  <a:lnTo>
                    <a:pt x="332" y="22"/>
                  </a:lnTo>
                  <a:lnTo>
                    <a:pt x="288" y="38"/>
                  </a:lnTo>
                  <a:lnTo>
                    <a:pt x="248" y="58"/>
                  </a:lnTo>
                  <a:lnTo>
                    <a:pt x="208" y="80"/>
                  </a:lnTo>
                  <a:lnTo>
                    <a:pt x="172" y="108"/>
                  </a:lnTo>
                  <a:lnTo>
                    <a:pt x="138" y="138"/>
                  </a:lnTo>
                  <a:lnTo>
                    <a:pt x="108" y="172"/>
                  </a:lnTo>
                  <a:lnTo>
                    <a:pt x="80" y="208"/>
                  </a:lnTo>
                  <a:lnTo>
                    <a:pt x="58" y="248"/>
                  </a:lnTo>
                  <a:lnTo>
                    <a:pt x="38" y="288"/>
                  </a:lnTo>
                  <a:lnTo>
                    <a:pt x="22" y="332"/>
                  </a:lnTo>
                  <a:lnTo>
                    <a:pt x="10" y="376"/>
                  </a:lnTo>
                  <a:lnTo>
                    <a:pt x="6" y="400"/>
                  </a:lnTo>
                  <a:lnTo>
                    <a:pt x="2" y="424"/>
                  </a:lnTo>
                  <a:lnTo>
                    <a:pt x="0" y="448"/>
                  </a:lnTo>
                  <a:lnTo>
                    <a:pt x="0" y="472"/>
                  </a:lnTo>
                  <a:close/>
                  <a:moveTo>
                    <a:pt x="80" y="472"/>
                  </a:moveTo>
                  <a:lnTo>
                    <a:pt x="80" y="472"/>
                  </a:lnTo>
                  <a:lnTo>
                    <a:pt x="82" y="432"/>
                  </a:lnTo>
                  <a:lnTo>
                    <a:pt x="88" y="394"/>
                  </a:lnTo>
                  <a:lnTo>
                    <a:pt x="98" y="356"/>
                  </a:lnTo>
                  <a:lnTo>
                    <a:pt x="110" y="320"/>
                  </a:lnTo>
                  <a:lnTo>
                    <a:pt x="128" y="286"/>
                  </a:lnTo>
                  <a:lnTo>
                    <a:pt x="148" y="252"/>
                  </a:lnTo>
                  <a:lnTo>
                    <a:pt x="170" y="222"/>
                  </a:lnTo>
                  <a:lnTo>
                    <a:pt x="194" y="194"/>
                  </a:lnTo>
                  <a:lnTo>
                    <a:pt x="222" y="170"/>
                  </a:lnTo>
                  <a:lnTo>
                    <a:pt x="252" y="148"/>
                  </a:lnTo>
                  <a:lnTo>
                    <a:pt x="286" y="128"/>
                  </a:lnTo>
                  <a:lnTo>
                    <a:pt x="320" y="110"/>
                  </a:lnTo>
                  <a:lnTo>
                    <a:pt x="356" y="98"/>
                  </a:lnTo>
                  <a:lnTo>
                    <a:pt x="394" y="88"/>
                  </a:lnTo>
                  <a:lnTo>
                    <a:pt x="432" y="82"/>
                  </a:lnTo>
                  <a:lnTo>
                    <a:pt x="472" y="80"/>
                  </a:lnTo>
                  <a:lnTo>
                    <a:pt x="512" y="82"/>
                  </a:lnTo>
                  <a:lnTo>
                    <a:pt x="550" y="88"/>
                  </a:lnTo>
                  <a:lnTo>
                    <a:pt x="588" y="98"/>
                  </a:lnTo>
                  <a:lnTo>
                    <a:pt x="624" y="110"/>
                  </a:lnTo>
                  <a:lnTo>
                    <a:pt x="658" y="128"/>
                  </a:lnTo>
                  <a:lnTo>
                    <a:pt x="692" y="148"/>
                  </a:lnTo>
                  <a:lnTo>
                    <a:pt x="722" y="170"/>
                  </a:lnTo>
                  <a:lnTo>
                    <a:pt x="750" y="194"/>
                  </a:lnTo>
                  <a:lnTo>
                    <a:pt x="774" y="222"/>
                  </a:lnTo>
                  <a:lnTo>
                    <a:pt x="796" y="252"/>
                  </a:lnTo>
                  <a:lnTo>
                    <a:pt x="816" y="286"/>
                  </a:lnTo>
                  <a:lnTo>
                    <a:pt x="834" y="320"/>
                  </a:lnTo>
                  <a:lnTo>
                    <a:pt x="846" y="356"/>
                  </a:lnTo>
                  <a:lnTo>
                    <a:pt x="856" y="394"/>
                  </a:lnTo>
                  <a:lnTo>
                    <a:pt x="862" y="432"/>
                  </a:lnTo>
                  <a:lnTo>
                    <a:pt x="864" y="472"/>
                  </a:lnTo>
                  <a:lnTo>
                    <a:pt x="862" y="512"/>
                  </a:lnTo>
                  <a:lnTo>
                    <a:pt x="856" y="550"/>
                  </a:lnTo>
                  <a:lnTo>
                    <a:pt x="846" y="588"/>
                  </a:lnTo>
                  <a:lnTo>
                    <a:pt x="834" y="624"/>
                  </a:lnTo>
                  <a:lnTo>
                    <a:pt x="816" y="658"/>
                  </a:lnTo>
                  <a:lnTo>
                    <a:pt x="796" y="692"/>
                  </a:lnTo>
                  <a:lnTo>
                    <a:pt x="774" y="722"/>
                  </a:lnTo>
                  <a:lnTo>
                    <a:pt x="750" y="750"/>
                  </a:lnTo>
                  <a:lnTo>
                    <a:pt x="722" y="774"/>
                  </a:lnTo>
                  <a:lnTo>
                    <a:pt x="692" y="796"/>
                  </a:lnTo>
                  <a:lnTo>
                    <a:pt x="658" y="816"/>
                  </a:lnTo>
                  <a:lnTo>
                    <a:pt x="624" y="834"/>
                  </a:lnTo>
                  <a:lnTo>
                    <a:pt x="588" y="846"/>
                  </a:lnTo>
                  <a:lnTo>
                    <a:pt x="550" y="856"/>
                  </a:lnTo>
                  <a:lnTo>
                    <a:pt x="512" y="862"/>
                  </a:lnTo>
                  <a:lnTo>
                    <a:pt x="472" y="864"/>
                  </a:lnTo>
                  <a:lnTo>
                    <a:pt x="432" y="862"/>
                  </a:lnTo>
                  <a:lnTo>
                    <a:pt x="394" y="856"/>
                  </a:lnTo>
                  <a:lnTo>
                    <a:pt x="356" y="846"/>
                  </a:lnTo>
                  <a:lnTo>
                    <a:pt x="320" y="834"/>
                  </a:lnTo>
                  <a:lnTo>
                    <a:pt x="286" y="816"/>
                  </a:lnTo>
                  <a:lnTo>
                    <a:pt x="252" y="796"/>
                  </a:lnTo>
                  <a:lnTo>
                    <a:pt x="222" y="774"/>
                  </a:lnTo>
                  <a:lnTo>
                    <a:pt x="194" y="750"/>
                  </a:lnTo>
                  <a:lnTo>
                    <a:pt x="170" y="722"/>
                  </a:lnTo>
                  <a:lnTo>
                    <a:pt x="148" y="692"/>
                  </a:lnTo>
                  <a:lnTo>
                    <a:pt x="128" y="658"/>
                  </a:lnTo>
                  <a:lnTo>
                    <a:pt x="110" y="624"/>
                  </a:lnTo>
                  <a:lnTo>
                    <a:pt x="98" y="588"/>
                  </a:lnTo>
                  <a:lnTo>
                    <a:pt x="88" y="550"/>
                  </a:lnTo>
                  <a:lnTo>
                    <a:pt x="82" y="512"/>
                  </a:lnTo>
                  <a:lnTo>
                    <a:pt x="80" y="4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816133" y="1954995"/>
            <a:ext cx="2285092" cy="2283654"/>
            <a:chOff x="2850" y="906"/>
            <a:chExt cx="944" cy="944"/>
          </a:xfrm>
          <a:solidFill>
            <a:schemeClr val="bg1">
              <a:lumMod val="50000"/>
              <a:alpha val="30000"/>
            </a:schemeClr>
          </a:solidFill>
        </p:grpSpPr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2994" y="1050"/>
              <a:ext cx="656" cy="656"/>
            </a:xfrm>
            <a:custGeom>
              <a:avLst/>
              <a:gdLst>
                <a:gd name="T0" fmla="*/ 2 w 656"/>
                <a:gd name="T1" fmla="*/ 362 h 656"/>
                <a:gd name="T2" fmla="*/ 26 w 656"/>
                <a:gd name="T3" fmla="*/ 456 h 656"/>
                <a:gd name="T4" fmla="*/ 74 w 656"/>
                <a:gd name="T5" fmla="*/ 536 h 656"/>
                <a:gd name="T6" fmla="*/ 144 w 656"/>
                <a:gd name="T7" fmla="*/ 600 h 656"/>
                <a:gd name="T8" fmla="*/ 230 w 656"/>
                <a:gd name="T9" fmla="*/ 642 h 656"/>
                <a:gd name="T10" fmla="*/ 328 w 656"/>
                <a:gd name="T11" fmla="*/ 656 h 656"/>
                <a:gd name="T12" fmla="*/ 394 w 656"/>
                <a:gd name="T13" fmla="*/ 650 h 656"/>
                <a:gd name="T14" fmla="*/ 484 w 656"/>
                <a:gd name="T15" fmla="*/ 616 h 656"/>
                <a:gd name="T16" fmla="*/ 560 w 656"/>
                <a:gd name="T17" fmla="*/ 560 h 656"/>
                <a:gd name="T18" fmla="*/ 616 w 656"/>
                <a:gd name="T19" fmla="*/ 484 h 656"/>
                <a:gd name="T20" fmla="*/ 650 w 656"/>
                <a:gd name="T21" fmla="*/ 394 h 656"/>
                <a:gd name="T22" fmla="*/ 656 w 656"/>
                <a:gd name="T23" fmla="*/ 328 h 656"/>
                <a:gd name="T24" fmla="*/ 642 w 656"/>
                <a:gd name="T25" fmla="*/ 230 h 656"/>
                <a:gd name="T26" fmla="*/ 600 w 656"/>
                <a:gd name="T27" fmla="*/ 144 h 656"/>
                <a:gd name="T28" fmla="*/ 536 w 656"/>
                <a:gd name="T29" fmla="*/ 74 h 656"/>
                <a:gd name="T30" fmla="*/ 456 w 656"/>
                <a:gd name="T31" fmla="*/ 26 h 656"/>
                <a:gd name="T32" fmla="*/ 362 w 656"/>
                <a:gd name="T33" fmla="*/ 2 h 656"/>
                <a:gd name="T34" fmla="*/ 294 w 656"/>
                <a:gd name="T35" fmla="*/ 2 h 656"/>
                <a:gd name="T36" fmla="*/ 200 w 656"/>
                <a:gd name="T37" fmla="*/ 26 h 656"/>
                <a:gd name="T38" fmla="*/ 120 w 656"/>
                <a:gd name="T39" fmla="*/ 74 h 656"/>
                <a:gd name="T40" fmla="*/ 56 w 656"/>
                <a:gd name="T41" fmla="*/ 144 h 656"/>
                <a:gd name="T42" fmla="*/ 14 w 656"/>
                <a:gd name="T43" fmla="*/ 230 h 656"/>
                <a:gd name="T44" fmla="*/ 0 w 656"/>
                <a:gd name="T45" fmla="*/ 328 h 656"/>
                <a:gd name="T46" fmla="*/ 80 w 656"/>
                <a:gd name="T47" fmla="*/ 328 h 656"/>
                <a:gd name="T48" fmla="*/ 92 w 656"/>
                <a:gd name="T49" fmla="*/ 254 h 656"/>
                <a:gd name="T50" fmla="*/ 122 w 656"/>
                <a:gd name="T51" fmla="*/ 190 h 656"/>
                <a:gd name="T52" fmla="*/ 170 w 656"/>
                <a:gd name="T53" fmla="*/ 136 h 656"/>
                <a:gd name="T54" fmla="*/ 232 w 656"/>
                <a:gd name="T55" fmla="*/ 100 h 656"/>
                <a:gd name="T56" fmla="*/ 302 w 656"/>
                <a:gd name="T57" fmla="*/ 82 h 656"/>
                <a:gd name="T58" fmla="*/ 354 w 656"/>
                <a:gd name="T59" fmla="*/ 82 h 656"/>
                <a:gd name="T60" fmla="*/ 424 w 656"/>
                <a:gd name="T61" fmla="*/ 100 h 656"/>
                <a:gd name="T62" fmla="*/ 486 w 656"/>
                <a:gd name="T63" fmla="*/ 136 h 656"/>
                <a:gd name="T64" fmla="*/ 534 w 656"/>
                <a:gd name="T65" fmla="*/ 190 h 656"/>
                <a:gd name="T66" fmla="*/ 564 w 656"/>
                <a:gd name="T67" fmla="*/ 254 h 656"/>
                <a:gd name="T68" fmla="*/ 576 w 656"/>
                <a:gd name="T69" fmla="*/ 328 h 656"/>
                <a:gd name="T70" fmla="*/ 570 w 656"/>
                <a:gd name="T71" fmla="*/ 378 h 656"/>
                <a:gd name="T72" fmla="*/ 546 w 656"/>
                <a:gd name="T73" fmla="*/ 446 h 656"/>
                <a:gd name="T74" fmla="*/ 504 w 656"/>
                <a:gd name="T75" fmla="*/ 504 h 656"/>
                <a:gd name="T76" fmla="*/ 446 w 656"/>
                <a:gd name="T77" fmla="*/ 546 h 656"/>
                <a:gd name="T78" fmla="*/ 378 w 656"/>
                <a:gd name="T79" fmla="*/ 570 h 656"/>
                <a:gd name="T80" fmla="*/ 328 w 656"/>
                <a:gd name="T81" fmla="*/ 576 h 656"/>
                <a:gd name="T82" fmla="*/ 254 w 656"/>
                <a:gd name="T83" fmla="*/ 564 h 656"/>
                <a:gd name="T84" fmla="*/ 190 w 656"/>
                <a:gd name="T85" fmla="*/ 534 h 656"/>
                <a:gd name="T86" fmla="*/ 136 w 656"/>
                <a:gd name="T87" fmla="*/ 486 h 656"/>
                <a:gd name="T88" fmla="*/ 100 w 656"/>
                <a:gd name="T89" fmla="*/ 424 h 656"/>
                <a:gd name="T90" fmla="*/ 82 w 656"/>
                <a:gd name="T91" fmla="*/ 354 h 65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56"/>
                <a:gd name="T139" fmla="*/ 0 h 656"/>
                <a:gd name="T140" fmla="*/ 656 w 656"/>
                <a:gd name="T141" fmla="*/ 656 h 65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56" h="656">
                  <a:moveTo>
                    <a:pt x="0" y="328"/>
                  </a:moveTo>
                  <a:lnTo>
                    <a:pt x="0" y="328"/>
                  </a:lnTo>
                  <a:lnTo>
                    <a:pt x="2" y="362"/>
                  </a:lnTo>
                  <a:lnTo>
                    <a:pt x="6" y="394"/>
                  </a:lnTo>
                  <a:lnTo>
                    <a:pt x="14" y="426"/>
                  </a:lnTo>
                  <a:lnTo>
                    <a:pt x="26" y="456"/>
                  </a:lnTo>
                  <a:lnTo>
                    <a:pt x="40" y="484"/>
                  </a:lnTo>
                  <a:lnTo>
                    <a:pt x="56" y="512"/>
                  </a:lnTo>
                  <a:lnTo>
                    <a:pt x="74" y="536"/>
                  </a:lnTo>
                  <a:lnTo>
                    <a:pt x="96" y="560"/>
                  </a:lnTo>
                  <a:lnTo>
                    <a:pt x="120" y="582"/>
                  </a:lnTo>
                  <a:lnTo>
                    <a:pt x="144" y="600"/>
                  </a:lnTo>
                  <a:lnTo>
                    <a:pt x="172" y="616"/>
                  </a:lnTo>
                  <a:lnTo>
                    <a:pt x="200" y="630"/>
                  </a:lnTo>
                  <a:lnTo>
                    <a:pt x="230" y="642"/>
                  </a:lnTo>
                  <a:lnTo>
                    <a:pt x="262" y="650"/>
                  </a:lnTo>
                  <a:lnTo>
                    <a:pt x="294" y="654"/>
                  </a:lnTo>
                  <a:lnTo>
                    <a:pt x="328" y="656"/>
                  </a:lnTo>
                  <a:lnTo>
                    <a:pt x="362" y="654"/>
                  </a:lnTo>
                  <a:lnTo>
                    <a:pt x="394" y="650"/>
                  </a:lnTo>
                  <a:lnTo>
                    <a:pt x="426" y="642"/>
                  </a:lnTo>
                  <a:lnTo>
                    <a:pt x="456" y="630"/>
                  </a:lnTo>
                  <a:lnTo>
                    <a:pt x="484" y="616"/>
                  </a:lnTo>
                  <a:lnTo>
                    <a:pt x="512" y="600"/>
                  </a:lnTo>
                  <a:lnTo>
                    <a:pt x="536" y="582"/>
                  </a:lnTo>
                  <a:lnTo>
                    <a:pt x="560" y="560"/>
                  </a:lnTo>
                  <a:lnTo>
                    <a:pt x="582" y="536"/>
                  </a:lnTo>
                  <a:lnTo>
                    <a:pt x="600" y="512"/>
                  </a:lnTo>
                  <a:lnTo>
                    <a:pt x="616" y="484"/>
                  </a:lnTo>
                  <a:lnTo>
                    <a:pt x="630" y="456"/>
                  </a:lnTo>
                  <a:lnTo>
                    <a:pt x="642" y="426"/>
                  </a:lnTo>
                  <a:lnTo>
                    <a:pt x="650" y="394"/>
                  </a:lnTo>
                  <a:lnTo>
                    <a:pt x="654" y="362"/>
                  </a:lnTo>
                  <a:lnTo>
                    <a:pt x="656" y="328"/>
                  </a:lnTo>
                  <a:lnTo>
                    <a:pt x="654" y="294"/>
                  </a:lnTo>
                  <a:lnTo>
                    <a:pt x="650" y="262"/>
                  </a:lnTo>
                  <a:lnTo>
                    <a:pt x="642" y="230"/>
                  </a:lnTo>
                  <a:lnTo>
                    <a:pt x="630" y="200"/>
                  </a:lnTo>
                  <a:lnTo>
                    <a:pt x="616" y="172"/>
                  </a:lnTo>
                  <a:lnTo>
                    <a:pt x="600" y="144"/>
                  </a:lnTo>
                  <a:lnTo>
                    <a:pt x="582" y="120"/>
                  </a:lnTo>
                  <a:lnTo>
                    <a:pt x="560" y="96"/>
                  </a:lnTo>
                  <a:lnTo>
                    <a:pt x="536" y="74"/>
                  </a:lnTo>
                  <a:lnTo>
                    <a:pt x="512" y="56"/>
                  </a:lnTo>
                  <a:lnTo>
                    <a:pt x="484" y="40"/>
                  </a:lnTo>
                  <a:lnTo>
                    <a:pt x="456" y="26"/>
                  </a:lnTo>
                  <a:lnTo>
                    <a:pt x="426" y="14"/>
                  </a:lnTo>
                  <a:lnTo>
                    <a:pt x="394" y="6"/>
                  </a:lnTo>
                  <a:lnTo>
                    <a:pt x="362" y="2"/>
                  </a:lnTo>
                  <a:lnTo>
                    <a:pt x="328" y="0"/>
                  </a:lnTo>
                  <a:lnTo>
                    <a:pt x="294" y="2"/>
                  </a:lnTo>
                  <a:lnTo>
                    <a:pt x="262" y="6"/>
                  </a:lnTo>
                  <a:lnTo>
                    <a:pt x="230" y="14"/>
                  </a:lnTo>
                  <a:lnTo>
                    <a:pt x="200" y="26"/>
                  </a:lnTo>
                  <a:lnTo>
                    <a:pt x="172" y="40"/>
                  </a:lnTo>
                  <a:lnTo>
                    <a:pt x="144" y="56"/>
                  </a:lnTo>
                  <a:lnTo>
                    <a:pt x="120" y="74"/>
                  </a:lnTo>
                  <a:lnTo>
                    <a:pt x="96" y="96"/>
                  </a:lnTo>
                  <a:lnTo>
                    <a:pt x="74" y="120"/>
                  </a:lnTo>
                  <a:lnTo>
                    <a:pt x="56" y="144"/>
                  </a:lnTo>
                  <a:lnTo>
                    <a:pt x="40" y="172"/>
                  </a:lnTo>
                  <a:lnTo>
                    <a:pt x="26" y="200"/>
                  </a:lnTo>
                  <a:lnTo>
                    <a:pt x="14" y="230"/>
                  </a:lnTo>
                  <a:lnTo>
                    <a:pt x="6" y="262"/>
                  </a:lnTo>
                  <a:lnTo>
                    <a:pt x="2" y="294"/>
                  </a:lnTo>
                  <a:lnTo>
                    <a:pt x="0" y="328"/>
                  </a:lnTo>
                  <a:close/>
                  <a:moveTo>
                    <a:pt x="80" y="328"/>
                  </a:moveTo>
                  <a:lnTo>
                    <a:pt x="80" y="328"/>
                  </a:lnTo>
                  <a:lnTo>
                    <a:pt x="82" y="302"/>
                  </a:lnTo>
                  <a:lnTo>
                    <a:pt x="86" y="278"/>
                  </a:lnTo>
                  <a:lnTo>
                    <a:pt x="92" y="254"/>
                  </a:lnTo>
                  <a:lnTo>
                    <a:pt x="100" y="232"/>
                  </a:lnTo>
                  <a:lnTo>
                    <a:pt x="110" y="210"/>
                  </a:lnTo>
                  <a:lnTo>
                    <a:pt x="122" y="190"/>
                  </a:lnTo>
                  <a:lnTo>
                    <a:pt x="136" y="170"/>
                  </a:lnTo>
                  <a:lnTo>
                    <a:pt x="152" y="152"/>
                  </a:lnTo>
                  <a:lnTo>
                    <a:pt x="170" y="136"/>
                  </a:lnTo>
                  <a:lnTo>
                    <a:pt x="190" y="122"/>
                  </a:lnTo>
                  <a:lnTo>
                    <a:pt x="210" y="110"/>
                  </a:lnTo>
                  <a:lnTo>
                    <a:pt x="232" y="100"/>
                  </a:lnTo>
                  <a:lnTo>
                    <a:pt x="254" y="92"/>
                  </a:lnTo>
                  <a:lnTo>
                    <a:pt x="278" y="86"/>
                  </a:lnTo>
                  <a:lnTo>
                    <a:pt x="302" y="82"/>
                  </a:lnTo>
                  <a:lnTo>
                    <a:pt x="328" y="80"/>
                  </a:lnTo>
                  <a:lnTo>
                    <a:pt x="354" y="82"/>
                  </a:lnTo>
                  <a:lnTo>
                    <a:pt x="378" y="86"/>
                  </a:lnTo>
                  <a:lnTo>
                    <a:pt x="402" y="92"/>
                  </a:lnTo>
                  <a:lnTo>
                    <a:pt x="424" y="100"/>
                  </a:lnTo>
                  <a:lnTo>
                    <a:pt x="446" y="110"/>
                  </a:lnTo>
                  <a:lnTo>
                    <a:pt x="466" y="122"/>
                  </a:lnTo>
                  <a:lnTo>
                    <a:pt x="486" y="136"/>
                  </a:lnTo>
                  <a:lnTo>
                    <a:pt x="504" y="152"/>
                  </a:lnTo>
                  <a:lnTo>
                    <a:pt x="520" y="170"/>
                  </a:lnTo>
                  <a:lnTo>
                    <a:pt x="534" y="190"/>
                  </a:lnTo>
                  <a:lnTo>
                    <a:pt x="546" y="210"/>
                  </a:lnTo>
                  <a:lnTo>
                    <a:pt x="556" y="232"/>
                  </a:lnTo>
                  <a:lnTo>
                    <a:pt x="564" y="254"/>
                  </a:lnTo>
                  <a:lnTo>
                    <a:pt x="570" y="278"/>
                  </a:lnTo>
                  <a:lnTo>
                    <a:pt x="574" y="302"/>
                  </a:lnTo>
                  <a:lnTo>
                    <a:pt x="576" y="328"/>
                  </a:lnTo>
                  <a:lnTo>
                    <a:pt x="574" y="354"/>
                  </a:lnTo>
                  <a:lnTo>
                    <a:pt x="570" y="378"/>
                  </a:lnTo>
                  <a:lnTo>
                    <a:pt x="564" y="402"/>
                  </a:lnTo>
                  <a:lnTo>
                    <a:pt x="556" y="424"/>
                  </a:lnTo>
                  <a:lnTo>
                    <a:pt x="546" y="446"/>
                  </a:lnTo>
                  <a:lnTo>
                    <a:pt x="534" y="466"/>
                  </a:lnTo>
                  <a:lnTo>
                    <a:pt x="520" y="486"/>
                  </a:lnTo>
                  <a:lnTo>
                    <a:pt x="504" y="504"/>
                  </a:lnTo>
                  <a:lnTo>
                    <a:pt x="486" y="520"/>
                  </a:lnTo>
                  <a:lnTo>
                    <a:pt x="466" y="534"/>
                  </a:lnTo>
                  <a:lnTo>
                    <a:pt x="446" y="546"/>
                  </a:lnTo>
                  <a:lnTo>
                    <a:pt x="424" y="556"/>
                  </a:lnTo>
                  <a:lnTo>
                    <a:pt x="402" y="564"/>
                  </a:lnTo>
                  <a:lnTo>
                    <a:pt x="378" y="570"/>
                  </a:lnTo>
                  <a:lnTo>
                    <a:pt x="354" y="574"/>
                  </a:lnTo>
                  <a:lnTo>
                    <a:pt x="328" y="576"/>
                  </a:lnTo>
                  <a:lnTo>
                    <a:pt x="302" y="574"/>
                  </a:lnTo>
                  <a:lnTo>
                    <a:pt x="278" y="570"/>
                  </a:lnTo>
                  <a:lnTo>
                    <a:pt x="254" y="564"/>
                  </a:lnTo>
                  <a:lnTo>
                    <a:pt x="232" y="556"/>
                  </a:lnTo>
                  <a:lnTo>
                    <a:pt x="210" y="546"/>
                  </a:lnTo>
                  <a:lnTo>
                    <a:pt x="190" y="534"/>
                  </a:lnTo>
                  <a:lnTo>
                    <a:pt x="170" y="520"/>
                  </a:lnTo>
                  <a:lnTo>
                    <a:pt x="152" y="504"/>
                  </a:lnTo>
                  <a:lnTo>
                    <a:pt x="136" y="486"/>
                  </a:lnTo>
                  <a:lnTo>
                    <a:pt x="122" y="466"/>
                  </a:lnTo>
                  <a:lnTo>
                    <a:pt x="110" y="446"/>
                  </a:lnTo>
                  <a:lnTo>
                    <a:pt x="100" y="424"/>
                  </a:lnTo>
                  <a:lnTo>
                    <a:pt x="92" y="402"/>
                  </a:lnTo>
                  <a:lnTo>
                    <a:pt x="86" y="378"/>
                  </a:lnTo>
                  <a:lnTo>
                    <a:pt x="82" y="354"/>
                  </a:lnTo>
                  <a:lnTo>
                    <a:pt x="80" y="3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2850" y="906"/>
              <a:ext cx="944" cy="944"/>
            </a:xfrm>
            <a:custGeom>
              <a:avLst/>
              <a:gdLst>
                <a:gd name="T0" fmla="*/ 0 w 944"/>
                <a:gd name="T1" fmla="*/ 496 h 944"/>
                <a:gd name="T2" fmla="*/ 10 w 944"/>
                <a:gd name="T3" fmla="*/ 568 h 944"/>
                <a:gd name="T4" fmla="*/ 58 w 944"/>
                <a:gd name="T5" fmla="*/ 696 h 944"/>
                <a:gd name="T6" fmla="*/ 138 w 944"/>
                <a:gd name="T7" fmla="*/ 806 h 944"/>
                <a:gd name="T8" fmla="*/ 248 w 944"/>
                <a:gd name="T9" fmla="*/ 886 h 944"/>
                <a:gd name="T10" fmla="*/ 376 w 944"/>
                <a:gd name="T11" fmla="*/ 934 h 944"/>
                <a:gd name="T12" fmla="*/ 448 w 944"/>
                <a:gd name="T13" fmla="*/ 944 h 944"/>
                <a:gd name="T14" fmla="*/ 496 w 944"/>
                <a:gd name="T15" fmla="*/ 944 h 944"/>
                <a:gd name="T16" fmla="*/ 568 w 944"/>
                <a:gd name="T17" fmla="*/ 934 h 944"/>
                <a:gd name="T18" fmla="*/ 696 w 944"/>
                <a:gd name="T19" fmla="*/ 886 h 944"/>
                <a:gd name="T20" fmla="*/ 806 w 944"/>
                <a:gd name="T21" fmla="*/ 806 h 944"/>
                <a:gd name="T22" fmla="*/ 886 w 944"/>
                <a:gd name="T23" fmla="*/ 696 h 944"/>
                <a:gd name="T24" fmla="*/ 934 w 944"/>
                <a:gd name="T25" fmla="*/ 568 h 944"/>
                <a:gd name="T26" fmla="*/ 944 w 944"/>
                <a:gd name="T27" fmla="*/ 496 h 944"/>
                <a:gd name="T28" fmla="*/ 944 w 944"/>
                <a:gd name="T29" fmla="*/ 448 h 944"/>
                <a:gd name="T30" fmla="*/ 934 w 944"/>
                <a:gd name="T31" fmla="*/ 376 h 944"/>
                <a:gd name="T32" fmla="*/ 886 w 944"/>
                <a:gd name="T33" fmla="*/ 248 h 944"/>
                <a:gd name="T34" fmla="*/ 806 w 944"/>
                <a:gd name="T35" fmla="*/ 138 h 944"/>
                <a:gd name="T36" fmla="*/ 696 w 944"/>
                <a:gd name="T37" fmla="*/ 58 h 944"/>
                <a:gd name="T38" fmla="*/ 568 w 944"/>
                <a:gd name="T39" fmla="*/ 10 h 944"/>
                <a:gd name="T40" fmla="*/ 496 w 944"/>
                <a:gd name="T41" fmla="*/ 0 h 944"/>
                <a:gd name="T42" fmla="*/ 448 w 944"/>
                <a:gd name="T43" fmla="*/ 0 h 944"/>
                <a:gd name="T44" fmla="*/ 376 w 944"/>
                <a:gd name="T45" fmla="*/ 10 h 944"/>
                <a:gd name="T46" fmla="*/ 248 w 944"/>
                <a:gd name="T47" fmla="*/ 58 h 944"/>
                <a:gd name="T48" fmla="*/ 138 w 944"/>
                <a:gd name="T49" fmla="*/ 138 h 944"/>
                <a:gd name="T50" fmla="*/ 58 w 944"/>
                <a:gd name="T51" fmla="*/ 248 h 944"/>
                <a:gd name="T52" fmla="*/ 10 w 944"/>
                <a:gd name="T53" fmla="*/ 376 h 944"/>
                <a:gd name="T54" fmla="*/ 0 w 944"/>
                <a:gd name="T55" fmla="*/ 448 h 944"/>
                <a:gd name="T56" fmla="*/ 80 w 944"/>
                <a:gd name="T57" fmla="*/ 472 h 944"/>
                <a:gd name="T58" fmla="*/ 88 w 944"/>
                <a:gd name="T59" fmla="*/ 394 h 944"/>
                <a:gd name="T60" fmla="*/ 128 w 944"/>
                <a:gd name="T61" fmla="*/ 286 h 944"/>
                <a:gd name="T62" fmla="*/ 194 w 944"/>
                <a:gd name="T63" fmla="*/ 194 h 944"/>
                <a:gd name="T64" fmla="*/ 286 w 944"/>
                <a:gd name="T65" fmla="*/ 128 h 944"/>
                <a:gd name="T66" fmla="*/ 394 w 944"/>
                <a:gd name="T67" fmla="*/ 88 h 944"/>
                <a:gd name="T68" fmla="*/ 472 w 944"/>
                <a:gd name="T69" fmla="*/ 80 h 944"/>
                <a:gd name="T70" fmla="*/ 588 w 944"/>
                <a:gd name="T71" fmla="*/ 98 h 944"/>
                <a:gd name="T72" fmla="*/ 692 w 944"/>
                <a:gd name="T73" fmla="*/ 148 h 944"/>
                <a:gd name="T74" fmla="*/ 774 w 944"/>
                <a:gd name="T75" fmla="*/ 222 h 944"/>
                <a:gd name="T76" fmla="*/ 834 w 944"/>
                <a:gd name="T77" fmla="*/ 320 h 944"/>
                <a:gd name="T78" fmla="*/ 862 w 944"/>
                <a:gd name="T79" fmla="*/ 432 h 944"/>
                <a:gd name="T80" fmla="*/ 862 w 944"/>
                <a:gd name="T81" fmla="*/ 512 h 944"/>
                <a:gd name="T82" fmla="*/ 834 w 944"/>
                <a:gd name="T83" fmla="*/ 624 h 944"/>
                <a:gd name="T84" fmla="*/ 774 w 944"/>
                <a:gd name="T85" fmla="*/ 722 h 944"/>
                <a:gd name="T86" fmla="*/ 692 w 944"/>
                <a:gd name="T87" fmla="*/ 796 h 944"/>
                <a:gd name="T88" fmla="*/ 588 w 944"/>
                <a:gd name="T89" fmla="*/ 846 h 944"/>
                <a:gd name="T90" fmla="*/ 472 w 944"/>
                <a:gd name="T91" fmla="*/ 864 h 944"/>
                <a:gd name="T92" fmla="*/ 394 w 944"/>
                <a:gd name="T93" fmla="*/ 856 h 944"/>
                <a:gd name="T94" fmla="*/ 286 w 944"/>
                <a:gd name="T95" fmla="*/ 816 h 944"/>
                <a:gd name="T96" fmla="*/ 194 w 944"/>
                <a:gd name="T97" fmla="*/ 750 h 944"/>
                <a:gd name="T98" fmla="*/ 128 w 944"/>
                <a:gd name="T99" fmla="*/ 658 h 944"/>
                <a:gd name="T100" fmla="*/ 88 w 944"/>
                <a:gd name="T101" fmla="*/ 550 h 944"/>
                <a:gd name="T102" fmla="*/ 80 w 944"/>
                <a:gd name="T103" fmla="*/ 472 h 94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44"/>
                <a:gd name="T157" fmla="*/ 0 h 944"/>
                <a:gd name="T158" fmla="*/ 944 w 944"/>
                <a:gd name="T159" fmla="*/ 944 h 94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44" h="944">
                  <a:moveTo>
                    <a:pt x="0" y="472"/>
                  </a:moveTo>
                  <a:lnTo>
                    <a:pt x="0" y="472"/>
                  </a:lnTo>
                  <a:lnTo>
                    <a:pt x="0" y="496"/>
                  </a:lnTo>
                  <a:lnTo>
                    <a:pt x="2" y="520"/>
                  </a:lnTo>
                  <a:lnTo>
                    <a:pt x="6" y="544"/>
                  </a:lnTo>
                  <a:lnTo>
                    <a:pt x="10" y="568"/>
                  </a:lnTo>
                  <a:lnTo>
                    <a:pt x="22" y="612"/>
                  </a:lnTo>
                  <a:lnTo>
                    <a:pt x="38" y="656"/>
                  </a:lnTo>
                  <a:lnTo>
                    <a:pt x="58" y="696"/>
                  </a:lnTo>
                  <a:lnTo>
                    <a:pt x="80" y="736"/>
                  </a:lnTo>
                  <a:lnTo>
                    <a:pt x="108" y="772"/>
                  </a:lnTo>
                  <a:lnTo>
                    <a:pt x="138" y="806"/>
                  </a:lnTo>
                  <a:lnTo>
                    <a:pt x="172" y="836"/>
                  </a:lnTo>
                  <a:lnTo>
                    <a:pt x="208" y="864"/>
                  </a:lnTo>
                  <a:lnTo>
                    <a:pt x="248" y="886"/>
                  </a:lnTo>
                  <a:lnTo>
                    <a:pt x="288" y="906"/>
                  </a:lnTo>
                  <a:lnTo>
                    <a:pt x="332" y="922"/>
                  </a:lnTo>
                  <a:lnTo>
                    <a:pt x="376" y="934"/>
                  </a:lnTo>
                  <a:lnTo>
                    <a:pt x="400" y="938"/>
                  </a:lnTo>
                  <a:lnTo>
                    <a:pt x="424" y="942"/>
                  </a:lnTo>
                  <a:lnTo>
                    <a:pt x="448" y="944"/>
                  </a:lnTo>
                  <a:lnTo>
                    <a:pt x="472" y="944"/>
                  </a:lnTo>
                  <a:lnTo>
                    <a:pt x="496" y="944"/>
                  </a:lnTo>
                  <a:lnTo>
                    <a:pt x="520" y="942"/>
                  </a:lnTo>
                  <a:lnTo>
                    <a:pt x="544" y="938"/>
                  </a:lnTo>
                  <a:lnTo>
                    <a:pt x="568" y="934"/>
                  </a:lnTo>
                  <a:lnTo>
                    <a:pt x="612" y="922"/>
                  </a:lnTo>
                  <a:lnTo>
                    <a:pt x="656" y="906"/>
                  </a:lnTo>
                  <a:lnTo>
                    <a:pt x="696" y="886"/>
                  </a:lnTo>
                  <a:lnTo>
                    <a:pt x="736" y="864"/>
                  </a:lnTo>
                  <a:lnTo>
                    <a:pt x="772" y="836"/>
                  </a:lnTo>
                  <a:lnTo>
                    <a:pt x="806" y="806"/>
                  </a:lnTo>
                  <a:lnTo>
                    <a:pt x="836" y="772"/>
                  </a:lnTo>
                  <a:lnTo>
                    <a:pt x="864" y="736"/>
                  </a:lnTo>
                  <a:lnTo>
                    <a:pt x="886" y="696"/>
                  </a:lnTo>
                  <a:lnTo>
                    <a:pt x="906" y="656"/>
                  </a:lnTo>
                  <a:lnTo>
                    <a:pt x="922" y="612"/>
                  </a:lnTo>
                  <a:lnTo>
                    <a:pt x="934" y="568"/>
                  </a:lnTo>
                  <a:lnTo>
                    <a:pt x="938" y="544"/>
                  </a:lnTo>
                  <a:lnTo>
                    <a:pt x="942" y="520"/>
                  </a:lnTo>
                  <a:lnTo>
                    <a:pt x="944" y="496"/>
                  </a:lnTo>
                  <a:lnTo>
                    <a:pt x="944" y="472"/>
                  </a:lnTo>
                  <a:lnTo>
                    <a:pt x="944" y="448"/>
                  </a:lnTo>
                  <a:lnTo>
                    <a:pt x="942" y="424"/>
                  </a:lnTo>
                  <a:lnTo>
                    <a:pt x="938" y="400"/>
                  </a:lnTo>
                  <a:lnTo>
                    <a:pt x="934" y="376"/>
                  </a:lnTo>
                  <a:lnTo>
                    <a:pt x="922" y="332"/>
                  </a:lnTo>
                  <a:lnTo>
                    <a:pt x="906" y="288"/>
                  </a:lnTo>
                  <a:lnTo>
                    <a:pt x="886" y="248"/>
                  </a:lnTo>
                  <a:lnTo>
                    <a:pt x="864" y="208"/>
                  </a:lnTo>
                  <a:lnTo>
                    <a:pt x="836" y="172"/>
                  </a:lnTo>
                  <a:lnTo>
                    <a:pt x="806" y="138"/>
                  </a:lnTo>
                  <a:lnTo>
                    <a:pt x="772" y="108"/>
                  </a:lnTo>
                  <a:lnTo>
                    <a:pt x="736" y="80"/>
                  </a:lnTo>
                  <a:lnTo>
                    <a:pt x="696" y="58"/>
                  </a:lnTo>
                  <a:lnTo>
                    <a:pt x="656" y="38"/>
                  </a:lnTo>
                  <a:lnTo>
                    <a:pt x="612" y="22"/>
                  </a:lnTo>
                  <a:lnTo>
                    <a:pt x="568" y="10"/>
                  </a:lnTo>
                  <a:lnTo>
                    <a:pt x="544" y="6"/>
                  </a:lnTo>
                  <a:lnTo>
                    <a:pt x="520" y="2"/>
                  </a:lnTo>
                  <a:lnTo>
                    <a:pt x="496" y="0"/>
                  </a:lnTo>
                  <a:lnTo>
                    <a:pt x="472" y="0"/>
                  </a:lnTo>
                  <a:lnTo>
                    <a:pt x="448" y="0"/>
                  </a:lnTo>
                  <a:lnTo>
                    <a:pt x="424" y="2"/>
                  </a:lnTo>
                  <a:lnTo>
                    <a:pt x="400" y="6"/>
                  </a:lnTo>
                  <a:lnTo>
                    <a:pt x="376" y="10"/>
                  </a:lnTo>
                  <a:lnTo>
                    <a:pt x="332" y="22"/>
                  </a:lnTo>
                  <a:lnTo>
                    <a:pt x="288" y="38"/>
                  </a:lnTo>
                  <a:lnTo>
                    <a:pt x="248" y="58"/>
                  </a:lnTo>
                  <a:lnTo>
                    <a:pt x="208" y="80"/>
                  </a:lnTo>
                  <a:lnTo>
                    <a:pt x="172" y="108"/>
                  </a:lnTo>
                  <a:lnTo>
                    <a:pt x="138" y="138"/>
                  </a:lnTo>
                  <a:lnTo>
                    <a:pt x="108" y="172"/>
                  </a:lnTo>
                  <a:lnTo>
                    <a:pt x="80" y="208"/>
                  </a:lnTo>
                  <a:lnTo>
                    <a:pt x="58" y="248"/>
                  </a:lnTo>
                  <a:lnTo>
                    <a:pt x="38" y="288"/>
                  </a:lnTo>
                  <a:lnTo>
                    <a:pt x="22" y="332"/>
                  </a:lnTo>
                  <a:lnTo>
                    <a:pt x="10" y="376"/>
                  </a:lnTo>
                  <a:lnTo>
                    <a:pt x="6" y="400"/>
                  </a:lnTo>
                  <a:lnTo>
                    <a:pt x="2" y="424"/>
                  </a:lnTo>
                  <a:lnTo>
                    <a:pt x="0" y="448"/>
                  </a:lnTo>
                  <a:lnTo>
                    <a:pt x="0" y="472"/>
                  </a:lnTo>
                  <a:close/>
                  <a:moveTo>
                    <a:pt x="80" y="472"/>
                  </a:moveTo>
                  <a:lnTo>
                    <a:pt x="80" y="472"/>
                  </a:lnTo>
                  <a:lnTo>
                    <a:pt x="82" y="432"/>
                  </a:lnTo>
                  <a:lnTo>
                    <a:pt x="88" y="394"/>
                  </a:lnTo>
                  <a:lnTo>
                    <a:pt x="98" y="356"/>
                  </a:lnTo>
                  <a:lnTo>
                    <a:pt x="110" y="320"/>
                  </a:lnTo>
                  <a:lnTo>
                    <a:pt x="128" y="286"/>
                  </a:lnTo>
                  <a:lnTo>
                    <a:pt x="148" y="252"/>
                  </a:lnTo>
                  <a:lnTo>
                    <a:pt x="170" y="222"/>
                  </a:lnTo>
                  <a:lnTo>
                    <a:pt x="194" y="194"/>
                  </a:lnTo>
                  <a:lnTo>
                    <a:pt x="222" y="170"/>
                  </a:lnTo>
                  <a:lnTo>
                    <a:pt x="252" y="148"/>
                  </a:lnTo>
                  <a:lnTo>
                    <a:pt x="286" y="128"/>
                  </a:lnTo>
                  <a:lnTo>
                    <a:pt x="320" y="110"/>
                  </a:lnTo>
                  <a:lnTo>
                    <a:pt x="356" y="98"/>
                  </a:lnTo>
                  <a:lnTo>
                    <a:pt x="394" y="88"/>
                  </a:lnTo>
                  <a:lnTo>
                    <a:pt x="432" y="82"/>
                  </a:lnTo>
                  <a:lnTo>
                    <a:pt x="472" y="80"/>
                  </a:lnTo>
                  <a:lnTo>
                    <a:pt x="512" y="82"/>
                  </a:lnTo>
                  <a:lnTo>
                    <a:pt x="550" y="88"/>
                  </a:lnTo>
                  <a:lnTo>
                    <a:pt x="588" y="98"/>
                  </a:lnTo>
                  <a:lnTo>
                    <a:pt x="624" y="110"/>
                  </a:lnTo>
                  <a:lnTo>
                    <a:pt x="658" y="128"/>
                  </a:lnTo>
                  <a:lnTo>
                    <a:pt x="692" y="148"/>
                  </a:lnTo>
                  <a:lnTo>
                    <a:pt x="722" y="170"/>
                  </a:lnTo>
                  <a:lnTo>
                    <a:pt x="750" y="194"/>
                  </a:lnTo>
                  <a:lnTo>
                    <a:pt x="774" y="222"/>
                  </a:lnTo>
                  <a:lnTo>
                    <a:pt x="796" y="252"/>
                  </a:lnTo>
                  <a:lnTo>
                    <a:pt x="816" y="286"/>
                  </a:lnTo>
                  <a:lnTo>
                    <a:pt x="834" y="320"/>
                  </a:lnTo>
                  <a:lnTo>
                    <a:pt x="846" y="356"/>
                  </a:lnTo>
                  <a:lnTo>
                    <a:pt x="856" y="394"/>
                  </a:lnTo>
                  <a:lnTo>
                    <a:pt x="862" y="432"/>
                  </a:lnTo>
                  <a:lnTo>
                    <a:pt x="864" y="472"/>
                  </a:lnTo>
                  <a:lnTo>
                    <a:pt x="862" y="512"/>
                  </a:lnTo>
                  <a:lnTo>
                    <a:pt x="856" y="550"/>
                  </a:lnTo>
                  <a:lnTo>
                    <a:pt x="846" y="588"/>
                  </a:lnTo>
                  <a:lnTo>
                    <a:pt x="834" y="624"/>
                  </a:lnTo>
                  <a:lnTo>
                    <a:pt x="816" y="658"/>
                  </a:lnTo>
                  <a:lnTo>
                    <a:pt x="796" y="692"/>
                  </a:lnTo>
                  <a:lnTo>
                    <a:pt x="774" y="722"/>
                  </a:lnTo>
                  <a:lnTo>
                    <a:pt x="750" y="750"/>
                  </a:lnTo>
                  <a:lnTo>
                    <a:pt x="722" y="774"/>
                  </a:lnTo>
                  <a:lnTo>
                    <a:pt x="692" y="796"/>
                  </a:lnTo>
                  <a:lnTo>
                    <a:pt x="658" y="816"/>
                  </a:lnTo>
                  <a:lnTo>
                    <a:pt x="624" y="834"/>
                  </a:lnTo>
                  <a:lnTo>
                    <a:pt x="588" y="846"/>
                  </a:lnTo>
                  <a:lnTo>
                    <a:pt x="550" y="856"/>
                  </a:lnTo>
                  <a:lnTo>
                    <a:pt x="512" y="862"/>
                  </a:lnTo>
                  <a:lnTo>
                    <a:pt x="472" y="864"/>
                  </a:lnTo>
                  <a:lnTo>
                    <a:pt x="432" y="862"/>
                  </a:lnTo>
                  <a:lnTo>
                    <a:pt x="394" y="856"/>
                  </a:lnTo>
                  <a:lnTo>
                    <a:pt x="356" y="846"/>
                  </a:lnTo>
                  <a:lnTo>
                    <a:pt x="320" y="834"/>
                  </a:lnTo>
                  <a:lnTo>
                    <a:pt x="286" y="816"/>
                  </a:lnTo>
                  <a:lnTo>
                    <a:pt x="252" y="796"/>
                  </a:lnTo>
                  <a:lnTo>
                    <a:pt x="222" y="774"/>
                  </a:lnTo>
                  <a:lnTo>
                    <a:pt x="194" y="750"/>
                  </a:lnTo>
                  <a:lnTo>
                    <a:pt x="170" y="722"/>
                  </a:lnTo>
                  <a:lnTo>
                    <a:pt x="148" y="692"/>
                  </a:lnTo>
                  <a:lnTo>
                    <a:pt x="128" y="658"/>
                  </a:lnTo>
                  <a:lnTo>
                    <a:pt x="110" y="624"/>
                  </a:lnTo>
                  <a:lnTo>
                    <a:pt x="98" y="588"/>
                  </a:lnTo>
                  <a:lnTo>
                    <a:pt x="88" y="550"/>
                  </a:lnTo>
                  <a:lnTo>
                    <a:pt x="82" y="512"/>
                  </a:lnTo>
                  <a:lnTo>
                    <a:pt x="80" y="4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Freeform 10"/>
          <p:cNvSpPr>
            <a:spLocks noEditPoints="1"/>
          </p:cNvSpPr>
          <p:nvPr/>
        </p:nvSpPr>
        <p:spPr bwMode="auto">
          <a:xfrm>
            <a:off x="4125555" y="1395535"/>
            <a:ext cx="940221" cy="940223"/>
          </a:xfrm>
          <a:custGeom>
            <a:avLst/>
            <a:gdLst>
              <a:gd name="T0" fmla="*/ 0 w 944"/>
              <a:gd name="T1" fmla="*/ 496 h 944"/>
              <a:gd name="T2" fmla="*/ 10 w 944"/>
              <a:gd name="T3" fmla="*/ 568 h 944"/>
              <a:gd name="T4" fmla="*/ 58 w 944"/>
              <a:gd name="T5" fmla="*/ 696 h 944"/>
              <a:gd name="T6" fmla="*/ 138 w 944"/>
              <a:gd name="T7" fmla="*/ 806 h 944"/>
              <a:gd name="T8" fmla="*/ 248 w 944"/>
              <a:gd name="T9" fmla="*/ 886 h 944"/>
              <a:gd name="T10" fmla="*/ 376 w 944"/>
              <a:gd name="T11" fmla="*/ 934 h 944"/>
              <a:gd name="T12" fmla="*/ 448 w 944"/>
              <a:gd name="T13" fmla="*/ 944 h 944"/>
              <a:gd name="T14" fmla="*/ 496 w 944"/>
              <a:gd name="T15" fmla="*/ 944 h 944"/>
              <a:gd name="T16" fmla="*/ 568 w 944"/>
              <a:gd name="T17" fmla="*/ 934 h 944"/>
              <a:gd name="T18" fmla="*/ 696 w 944"/>
              <a:gd name="T19" fmla="*/ 886 h 944"/>
              <a:gd name="T20" fmla="*/ 806 w 944"/>
              <a:gd name="T21" fmla="*/ 806 h 944"/>
              <a:gd name="T22" fmla="*/ 886 w 944"/>
              <a:gd name="T23" fmla="*/ 696 h 944"/>
              <a:gd name="T24" fmla="*/ 934 w 944"/>
              <a:gd name="T25" fmla="*/ 568 h 944"/>
              <a:gd name="T26" fmla="*/ 944 w 944"/>
              <a:gd name="T27" fmla="*/ 496 h 944"/>
              <a:gd name="T28" fmla="*/ 944 w 944"/>
              <a:gd name="T29" fmla="*/ 448 h 944"/>
              <a:gd name="T30" fmla="*/ 934 w 944"/>
              <a:gd name="T31" fmla="*/ 376 h 944"/>
              <a:gd name="T32" fmla="*/ 886 w 944"/>
              <a:gd name="T33" fmla="*/ 248 h 944"/>
              <a:gd name="T34" fmla="*/ 806 w 944"/>
              <a:gd name="T35" fmla="*/ 138 h 944"/>
              <a:gd name="T36" fmla="*/ 696 w 944"/>
              <a:gd name="T37" fmla="*/ 58 h 944"/>
              <a:gd name="T38" fmla="*/ 568 w 944"/>
              <a:gd name="T39" fmla="*/ 10 h 944"/>
              <a:gd name="T40" fmla="*/ 496 w 944"/>
              <a:gd name="T41" fmla="*/ 0 h 944"/>
              <a:gd name="T42" fmla="*/ 448 w 944"/>
              <a:gd name="T43" fmla="*/ 0 h 944"/>
              <a:gd name="T44" fmla="*/ 376 w 944"/>
              <a:gd name="T45" fmla="*/ 10 h 944"/>
              <a:gd name="T46" fmla="*/ 248 w 944"/>
              <a:gd name="T47" fmla="*/ 58 h 944"/>
              <a:gd name="T48" fmla="*/ 138 w 944"/>
              <a:gd name="T49" fmla="*/ 138 h 944"/>
              <a:gd name="T50" fmla="*/ 58 w 944"/>
              <a:gd name="T51" fmla="*/ 248 h 944"/>
              <a:gd name="T52" fmla="*/ 10 w 944"/>
              <a:gd name="T53" fmla="*/ 376 h 944"/>
              <a:gd name="T54" fmla="*/ 0 w 944"/>
              <a:gd name="T55" fmla="*/ 448 h 944"/>
              <a:gd name="T56" fmla="*/ 80 w 944"/>
              <a:gd name="T57" fmla="*/ 472 h 944"/>
              <a:gd name="T58" fmla="*/ 88 w 944"/>
              <a:gd name="T59" fmla="*/ 394 h 944"/>
              <a:gd name="T60" fmla="*/ 128 w 944"/>
              <a:gd name="T61" fmla="*/ 286 h 944"/>
              <a:gd name="T62" fmla="*/ 194 w 944"/>
              <a:gd name="T63" fmla="*/ 194 h 944"/>
              <a:gd name="T64" fmla="*/ 286 w 944"/>
              <a:gd name="T65" fmla="*/ 128 h 944"/>
              <a:gd name="T66" fmla="*/ 394 w 944"/>
              <a:gd name="T67" fmla="*/ 88 h 944"/>
              <a:gd name="T68" fmla="*/ 472 w 944"/>
              <a:gd name="T69" fmla="*/ 80 h 944"/>
              <a:gd name="T70" fmla="*/ 588 w 944"/>
              <a:gd name="T71" fmla="*/ 98 h 944"/>
              <a:gd name="T72" fmla="*/ 692 w 944"/>
              <a:gd name="T73" fmla="*/ 148 h 944"/>
              <a:gd name="T74" fmla="*/ 774 w 944"/>
              <a:gd name="T75" fmla="*/ 222 h 944"/>
              <a:gd name="T76" fmla="*/ 834 w 944"/>
              <a:gd name="T77" fmla="*/ 320 h 944"/>
              <a:gd name="T78" fmla="*/ 862 w 944"/>
              <a:gd name="T79" fmla="*/ 432 h 944"/>
              <a:gd name="T80" fmla="*/ 862 w 944"/>
              <a:gd name="T81" fmla="*/ 512 h 944"/>
              <a:gd name="T82" fmla="*/ 834 w 944"/>
              <a:gd name="T83" fmla="*/ 624 h 944"/>
              <a:gd name="T84" fmla="*/ 774 w 944"/>
              <a:gd name="T85" fmla="*/ 722 h 944"/>
              <a:gd name="T86" fmla="*/ 692 w 944"/>
              <a:gd name="T87" fmla="*/ 796 h 944"/>
              <a:gd name="T88" fmla="*/ 588 w 944"/>
              <a:gd name="T89" fmla="*/ 846 h 944"/>
              <a:gd name="T90" fmla="*/ 472 w 944"/>
              <a:gd name="T91" fmla="*/ 864 h 944"/>
              <a:gd name="T92" fmla="*/ 394 w 944"/>
              <a:gd name="T93" fmla="*/ 856 h 944"/>
              <a:gd name="T94" fmla="*/ 286 w 944"/>
              <a:gd name="T95" fmla="*/ 816 h 944"/>
              <a:gd name="T96" fmla="*/ 194 w 944"/>
              <a:gd name="T97" fmla="*/ 750 h 944"/>
              <a:gd name="T98" fmla="*/ 128 w 944"/>
              <a:gd name="T99" fmla="*/ 658 h 944"/>
              <a:gd name="T100" fmla="*/ 88 w 944"/>
              <a:gd name="T101" fmla="*/ 550 h 944"/>
              <a:gd name="T102" fmla="*/ 80 w 944"/>
              <a:gd name="T103" fmla="*/ 472 h 94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944"/>
              <a:gd name="T157" fmla="*/ 0 h 944"/>
              <a:gd name="T158" fmla="*/ 944 w 944"/>
              <a:gd name="T159" fmla="*/ 944 h 944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944" h="944">
                <a:moveTo>
                  <a:pt x="0" y="472"/>
                </a:moveTo>
                <a:lnTo>
                  <a:pt x="0" y="472"/>
                </a:lnTo>
                <a:lnTo>
                  <a:pt x="0" y="496"/>
                </a:lnTo>
                <a:lnTo>
                  <a:pt x="2" y="520"/>
                </a:lnTo>
                <a:lnTo>
                  <a:pt x="6" y="544"/>
                </a:lnTo>
                <a:lnTo>
                  <a:pt x="10" y="568"/>
                </a:lnTo>
                <a:lnTo>
                  <a:pt x="22" y="612"/>
                </a:lnTo>
                <a:lnTo>
                  <a:pt x="38" y="656"/>
                </a:lnTo>
                <a:lnTo>
                  <a:pt x="58" y="696"/>
                </a:lnTo>
                <a:lnTo>
                  <a:pt x="80" y="736"/>
                </a:lnTo>
                <a:lnTo>
                  <a:pt x="108" y="772"/>
                </a:lnTo>
                <a:lnTo>
                  <a:pt x="138" y="806"/>
                </a:lnTo>
                <a:lnTo>
                  <a:pt x="172" y="836"/>
                </a:lnTo>
                <a:lnTo>
                  <a:pt x="208" y="864"/>
                </a:lnTo>
                <a:lnTo>
                  <a:pt x="248" y="886"/>
                </a:lnTo>
                <a:lnTo>
                  <a:pt x="288" y="906"/>
                </a:lnTo>
                <a:lnTo>
                  <a:pt x="332" y="922"/>
                </a:lnTo>
                <a:lnTo>
                  <a:pt x="376" y="934"/>
                </a:lnTo>
                <a:lnTo>
                  <a:pt x="400" y="938"/>
                </a:lnTo>
                <a:lnTo>
                  <a:pt x="424" y="942"/>
                </a:lnTo>
                <a:lnTo>
                  <a:pt x="448" y="944"/>
                </a:lnTo>
                <a:lnTo>
                  <a:pt x="472" y="944"/>
                </a:lnTo>
                <a:lnTo>
                  <a:pt x="496" y="944"/>
                </a:lnTo>
                <a:lnTo>
                  <a:pt x="520" y="942"/>
                </a:lnTo>
                <a:lnTo>
                  <a:pt x="544" y="938"/>
                </a:lnTo>
                <a:lnTo>
                  <a:pt x="568" y="934"/>
                </a:lnTo>
                <a:lnTo>
                  <a:pt x="612" y="922"/>
                </a:lnTo>
                <a:lnTo>
                  <a:pt x="656" y="906"/>
                </a:lnTo>
                <a:lnTo>
                  <a:pt x="696" y="886"/>
                </a:lnTo>
                <a:lnTo>
                  <a:pt x="736" y="864"/>
                </a:lnTo>
                <a:lnTo>
                  <a:pt x="772" y="836"/>
                </a:lnTo>
                <a:lnTo>
                  <a:pt x="806" y="806"/>
                </a:lnTo>
                <a:lnTo>
                  <a:pt x="836" y="772"/>
                </a:lnTo>
                <a:lnTo>
                  <a:pt x="864" y="736"/>
                </a:lnTo>
                <a:lnTo>
                  <a:pt x="886" y="696"/>
                </a:lnTo>
                <a:lnTo>
                  <a:pt x="906" y="656"/>
                </a:lnTo>
                <a:lnTo>
                  <a:pt x="922" y="612"/>
                </a:lnTo>
                <a:lnTo>
                  <a:pt x="934" y="568"/>
                </a:lnTo>
                <a:lnTo>
                  <a:pt x="938" y="544"/>
                </a:lnTo>
                <a:lnTo>
                  <a:pt x="942" y="520"/>
                </a:lnTo>
                <a:lnTo>
                  <a:pt x="944" y="496"/>
                </a:lnTo>
                <a:lnTo>
                  <a:pt x="944" y="472"/>
                </a:lnTo>
                <a:lnTo>
                  <a:pt x="944" y="448"/>
                </a:lnTo>
                <a:lnTo>
                  <a:pt x="942" y="424"/>
                </a:lnTo>
                <a:lnTo>
                  <a:pt x="938" y="400"/>
                </a:lnTo>
                <a:lnTo>
                  <a:pt x="934" y="376"/>
                </a:lnTo>
                <a:lnTo>
                  <a:pt x="922" y="332"/>
                </a:lnTo>
                <a:lnTo>
                  <a:pt x="906" y="288"/>
                </a:lnTo>
                <a:lnTo>
                  <a:pt x="886" y="248"/>
                </a:lnTo>
                <a:lnTo>
                  <a:pt x="864" y="208"/>
                </a:lnTo>
                <a:lnTo>
                  <a:pt x="836" y="172"/>
                </a:lnTo>
                <a:lnTo>
                  <a:pt x="806" y="138"/>
                </a:lnTo>
                <a:lnTo>
                  <a:pt x="772" y="108"/>
                </a:lnTo>
                <a:lnTo>
                  <a:pt x="736" y="80"/>
                </a:lnTo>
                <a:lnTo>
                  <a:pt x="696" y="58"/>
                </a:lnTo>
                <a:lnTo>
                  <a:pt x="656" y="38"/>
                </a:lnTo>
                <a:lnTo>
                  <a:pt x="612" y="22"/>
                </a:lnTo>
                <a:lnTo>
                  <a:pt x="568" y="10"/>
                </a:lnTo>
                <a:lnTo>
                  <a:pt x="544" y="6"/>
                </a:lnTo>
                <a:lnTo>
                  <a:pt x="520" y="2"/>
                </a:lnTo>
                <a:lnTo>
                  <a:pt x="496" y="0"/>
                </a:lnTo>
                <a:lnTo>
                  <a:pt x="472" y="0"/>
                </a:lnTo>
                <a:lnTo>
                  <a:pt x="448" y="0"/>
                </a:lnTo>
                <a:lnTo>
                  <a:pt x="424" y="2"/>
                </a:lnTo>
                <a:lnTo>
                  <a:pt x="400" y="6"/>
                </a:lnTo>
                <a:lnTo>
                  <a:pt x="376" y="10"/>
                </a:lnTo>
                <a:lnTo>
                  <a:pt x="332" y="22"/>
                </a:lnTo>
                <a:lnTo>
                  <a:pt x="288" y="38"/>
                </a:lnTo>
                <a:lnTo>
                  <a:pt x="248" y="58"/>
                </a:lnTo>
                <a:lnTo>
                  <a:pt x="208" y="80"/>
                </a:lnTo>
                <a:lnTo>
                  <a:pt x="172" y="108"/>
                </a:lnTo>
                <a:lnTo>
                  <a:pt x="138" y="138"/>
                </a:lnTo>
                <a:lnTo>
                  <a:pt x="108" y="172"/>
                </a:lnTo>
                <a:lnTo>
                  <a:pt x="80" y="208"/>
                </a:lnTo>
                <a:lnTo>
                  <a:pt x="58" y="248"/>
                </a:lnTo>
                <a:lnTo>
                  <a:pt x="38" y="288"/>
                </a:lnTo>
                <a:lnTo>
                  <a:pt x="22" y="332"/>
                </a:lnTo>
                <a:lnTo>
                  <a:pt x="10" y="376"/>
                </a:lnTo>
                <a:lnTo>
                  <a:pt x="6" y="400"/>
                </a:lnTo>
                <a:lnTo>
                  <a:pt x="2" y="424"/>
                </a:lnTo>
                <a:lnTo>
                  <a:pt x="0" y="448"/>
                </a:lnTo>
                <a:lnTo>
                  <a:pt x="0" y="472"/>
                </a:lnTo>
                <a:close/>
                <a:moveTo>
                  <a:pt x="80" y="472"/>
                </a:moveTo>
                <a:lnTo>
                  <a:pt x="80" y="472"/>
                </a:lnTo>
                <a:lnTo>
                  <a:pt x="82" y="432"/>
                </a:lnTo>
                <a:lnTo>
                  <a:pt x="88" y="394"/>
                </a:lnTo>
                <a:lnTo>
                  <a:pt x="98" y="356"/>
                </a:lnTo>
                <a:lnTo>
                  <a:pt x="110" y="320"/>
                </a:lnTo>
                <a:lnTo>
                  <a:pt x="128" y="286"/>
                </a:lnTo>
                <a:lnTo>
                  <a:pt x="148" y="252"/>
                </a:lnTo>
                <a:lnTo>
                  <a:pt x="170" y="222"/>
                </a:lnTo>
                <a:lnTo>
                  <a:pt x="194" y="194"/>
                </a:lnTo>
                <a:lnTo>
                  <a:pt x="222" y="170"/>
                </a:lnTo>
                <a:lnTo>
                  <a:pt x="252" y="148"/>
                </a:lnTo>
                <a:lnTo>
                  <a:pt x="286" y="128"/>
                </a:lnTo>
                <a:lnTo>
                  <a:pt x="320" y="110"/>
                </a:lnTo>
                <a:lnTo>
                  <a:pt x="356" y="98"/>
                </a:lnTo>
                <a:lnTo>
                  <a:pt x="394" y="88"/>
                </a:lnTo>
                <a:lnTo>
                  <a:pt x="432" y="82"/>
                </a:lnTo>
                <a:lnTo>
                  <a:pt x="472" y="80"/>
                </a:lnTo>
                <a:lnTo>
                  <a:pt x="512" y="82"/>
                </a:lnTo>
                <a:lnTo>
                  <a:pt x="550" y="88"/>
                </a:lnTo>
                <a:lnTo>
                  <a:pt x="588" y="98"/>
                </a:lnTo>
                <a:lnTo>
                  <a:pt x="624" y="110"/>
                </a:lnTo>
                <a:lnTo>
                  <a:pt x="658" y="128"/>
                </a:lnTo>
                <a:lnTo>
                  <a:pt x="692" y="148"/>
                </a:lnTo>
                <a:lnTo>
                  <a:pt x="722" y="170"/>
                </a:lnTo>
                <a:lnTo>
                  <a:pt x="750" y="194"/>
                </a:lnTo>
                <a:lnTo>
                  <a:pt x="774" y="222"/>
                </a:lnTo>
                <a:lnTo>
                  <a:pt x="796" y="252"/>
                </a:lnTo>
                <a:lnTo>
                  <a:pt x="816" y="286"/>
                </a:lnTo>
                <a:lnTo>
                  <a:pt x="834" y="320"/>
                </a:lnTo>
                <a:lnTo>
                  <a:pt x="846" y="356"/>
                </a:lnTo>
                <a:lnTo>
                  <a:pt x="856" y="394"/>
                </a:lnTo>
                <a:lnTo>
                  <a:pt x="862" y="432"/>
                </a:lnTo>
                <a:lnTo>
                  <a:pt x="864" y="472"/>
                </a:lnTo>
                <a:lnTo>
                  <a:pt x="862" y="512"/>
                </a:lnTo>
                <a:lnTo>
                  <a:pt x="856" y="550"/>
                </a:lnTo>
                <a:lnTo>
                  <a:pt x="846" y="588"/>
                </a:lnTo>
                <a:lnTo>
                  <a:pt x="834" y="624"/>
                </a:lnTo>
                <a:lnTo>
                  <a:pt x="816" y="658"/>
                </a:lnTo>
                <a:lnTo>
                  <a:pt x="796" y="692"/>
                </a:lnTo>
                <a:lnTo>
                  <a:pt x="774" y="722"/>
                </a:lnTo>
                <a:lnTo>
                  <a:pt x="750" y="750"/>
                </a:lnTo>
                <a:lnTo>
                  <a:pt x="722" y="774"/>
                </a:lnTo>
                <a:lnTo>
                  <a:pt x="692" y="796"/>
                </a:lnTo>
                <a:lnTo>
                  <a:pt x="658" y="816"/>
                </a:lnTo>
                <a:lnTo>
                  <a:pt x="624" y="834"/>
                </a:lnTo>
                <a:lnTo>
                  <a:pt x="588" y="846"/>
                </a:lnTo>
                <a:lnTo>
                  <a:pt x="550" y="856"/>
                </a:lnTo>
                <a:lnTo>
                  <a:pt x="512" y="862"/>
                </a:lnTo>
                <a:lnTo>
                  <a:pt x="472" y="864"/>
                </a:lnTo>
                <a:lnTo>
                  <a:pt x="432" y="862"/>
                </a:lnTo>
                <a:lnTo>
                  <a:pt x="394" y="856"/>
                </a:lnTo>
                <a:lnTo>
                  <a:pt x="356" y="846"/>
                </a:lnTo>
                <a:lnTo>
                  <a:pt x="320" y="834"/>
                </a:lnTo>
                <a:lnTo>
                  <a:pt x="286" y="816"/>
                </a:lnTo>
                <a:lnTo>
                  <a:pt x="252" y="796"/>
                </a:lnTo>
                <a:lnTo>
                  <a:pt x="222" y="774"/>
                </a:lnTo>
                <a:lnTo>
                  <a:pt x="194" y="750"/>
                </a:lnTo>
                <a:lnTo>
                  <a:pt x="170" y="722"/>
                </a:lnTo>
                <a:lnTo>
                  <a:pt x="148" y="692"/>
                </a:lnTo>
                <a:lnTo>
                  <a:pt x="128" y="658"/>
                </a:lnTo>
                <a:lnTo>
                  <a:pt x="110" y="624"/>
                </a:lnTo>
                <a:lnTo>
                  <a:pt x="98" y="588"/>
                </a:lnTo>
                <a:lnTo>
                  <a:pt x="88" y="550"/>
                </a:lnTo>
                <a:lnTo>
                  <a:pt x="82" y="512"/>
                </a:lnTo>
                <a:lnTo>
                  <a:pt x="80" y="472"/>
                </a:lnTo>
                <a:close/>
              </a:path>
            </a:pathLst>
          </a:custGeom>
          <a:solidFill>
            <a:schemeClr val="bg1">
              <a:lumMod val="50000"/>
              <a:alpha val="3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직선 화살표 연결선 12"/>
          <p:cNvCxnSpPr/>
          <p:nvPr/>
        </p:nvCxnSpPr>
        <p:spPr>
          <a:xfrm flipV="1">
            <a:off x="3597478" y="2117585"/>
            <a:ext cx="808677" cy="118503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9"/>
          <p:cNvCxnSpPr/>
          <p:nvPr/>
        </p:nvCxnSpPr>
        <p:spPr>
          <a:xfrm>
            <a:off x="1940272" y="2858484"/>
            <a:ext cx="1290974" cy="50535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4" idx="25"/>
          </p:cNvCxnSpPr>
          <p:nvPr/>
        </p:nvCxnSpPr>
        <p:spPr>
          <a:xfrm>
            <a:off x="4855175" y="2017050"/>
            <a:ext cx="1604850" cy="745933"/>
          </a:xfrm>
          <a:prstGeom prst="straightConnector1">
            <a:avLst/>
          </a:prstGeom>
          <a:ln w="25400" cmpd="sng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12910" y="4316025"/>
            <a:ext cx="329153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 here Text here</a:t>
            </a:r>
          </a:p>
          <a:p>
            <a:pPr algn="ctr">
              <a:defRPr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Add text add text add text add text add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45352" y="3651870"/>
            <a:ext cx="142060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Add text add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5510" y="1563638"/>
            <a:ext cx="128640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Add text add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90101" y="2399551"/>
            <a:ext cx="141319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Add text add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04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94065" y="3977407"/>
            <a:ext cx="4722243" cy="1042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6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en-US" altLang="ko-KR" sz="6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1" y="12347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Free PPT Chart Diagrams : ALLPPT.com</a:t>
            </a:r>
            <a:endParaRPr lang="en-US" altLang="ko-KR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>
            <a:hlinkClick r:id="rId2"/>
          </p:cNvPr>
          <p:cNvSpPr txBox="1"/>
          <p:nvPr/>
        </p:nvSpPr>
        <p:spPr>
          <a:xfrm>
            <a:off x="-9947" y="480399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</a:t>
            </a:r>
            <a:r>
              <a:rPr lang="en-US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734" y="711262"/>
            <a:ext cx="63832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own sub </a:t>
            </a:r>
            <a:r>
              <a:rPr kumimoji="0" lang="en-U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headline</a:t>
            </a:r>
            <a:endParaRPr kumimoji="0" lang="en-US" altLang="ko-KR" sz="13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387995" y="2436683"/>
            <a:ext cx="531829" cy="53182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</a:t>
            </a:r>
            <a:endParaRPr lang="ko-KR" altLang="en-US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13836" y="3291830"/>
            <a:ext cx="283642" cy="2836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</a:t>
            </a:r>
            <a:endParaRPr lang="ko-KR" altLang="en-US" sz="1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295328" y="1550301"/>
            <a:ext cx="602737" cy="60274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</a:t>
            </a:r>
            <a:endParaRPr lang="ko-KR" alt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480033" y="2618173"/>
            <a:ext cx="957292" cy="9572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</a:t>
            </a:r>
            <a:endParaRPr lang="ko-KR" alt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7"/>
          <p:cNvGrpSpPr>
            <a:grpSpLocks noChangeAspect="1"/>
          </p:cNvGrpSpPr>
          <p:nvPr/>
        </p:nvGrpSpPr>
        <p:grpSpPr bwMode="auto">
          <a:xfrm>
            <a:off x="1063458" y="2119649"/>
            <a:ext cx="1182968" cy="1182968"/>
            <a:chOff x="2850" y="906"/>
            <a:chExt cx="944" cy="944"/>
          </a:xfrm>
          <a:solidFill>
            <a:schemeClr val="bg1">
              <a:lumMod val="50000"/>
              <a:alpha val="30000"/>
            </a:schemeClr>
          </a:solidFill>
        </p:grpSpPr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2994" y="1050"/>
              <a:ext cx="656" cy="656"/>
            </a:xfrm>
            <a:custGeom>
              <a:avLst/>
              <a:gdLst>
                <a:gd name="T0" fmla="*/ 2 w 656"/>
                <a:gd name="T1" fmla="*/ 362 h 656"/>
                <a:gd name="T2" fmla="*/ 26 w 656"/>
                <a:gd name="T3" fmla="*/ 456 h 656"/>
                <a:gd name="T4" fmla="*/ 74 w 656"/>
                <a:gd name="T5" fmla="*/ 536 h 656"/>
                <a:gd name="T6" fmla="*/ 144 w 656"/>
                <a:gd name="T7" fmla="*/ 600 h 656"/>
                <a:gd name="T8" fmla="*/ 230 w 656"/>
                <a:gd name="T9" fmla="*/ 642 h 656"/>
                <a:gd name="T10" fmla="*/ 328 w 656"/>
                <a:gd name="T11" fmla="*/ 656 h 656"/>
                <a:gd name="T12" fmla="*/ 394 w 656"/>
                <a:gd name="T13" fmla="*/ 650 h 656"/>
                <a:gd name="T14" fmla="*/ 484 w 656"/>
                <a:gd name="T15" fmla="*/ 616 h 656"/>
                <a:gd name="T16" fmla="*/ 560 w 656"/>
                <a:gd name="T17" fmla="*/ 560 h 656"/>
                <a:gd name="T18" fmla="*/ 616 w 656"/>
                <a:gd name="T19" fmla="*/ 484 h 656"/>
                <a:gd name="T20" fmla="*/ 650 w 656"/>
                <a:gd name="T21" fmla="*/ 394 h 656"/>
                <a:gd name="T22" fmla="*/ 656 w 656"/>
                <a:gd name="T23" fmla="*/ 328 h 656"/>
                <a:gd name="T24" fmla="*/ 642 w 656"/>
                <a:gd name="T25" fmla="*/ 230 h 656"/>
                <a:gd name="T26" fmla="*/ 600 w 656"/>
                <a:gd name="T27" fmla="*/ 144 h 656"/>
                <a:gd name="T28" fmla="*/ 536 w 656"/>
                <a:gd name="T29" fmla="*/ 74 h 656"/>
                <a:gd name="T30" fmla="*/ 456 w 656"/>
                <a:gd name="T31" fmla="*/ 26 h 656"/>
                <a:gd name="T32" fmla="*/ 362 w 656"/>
                <a:gd name="T33" fmla="*/ 2 h 656"/>
                <a:gd name="T34" fmla="*/ 294 w 656"/>
                <a:gd name="T35" fmla="*/ 2 h 656"/>
                <a:gd name="T36" fmla="*/ 200 w 656"/>
                <a:gd name="T37" fmla="*/ 26 h 656"/>
                <a:gd name="T38" fmla="*/ 120 w 656"/>
                <a:gd name="T39" fmla="*/ 74 h 656"/>
                <a:gd name="T40" fmla="*/ 56 w 656"/>
                <a:gd name="T41" fmla="*/ 144 h 656"/>
                <a:gd name="T42" fmla="*/ 14 w 656"/>
                <a:gd name="T43" fmla="*/ 230 h 656"/>
                <a:gd name="T44" fmla="*/ 0 w 656"/>
                <a:gd name="T45" fmla="*/ 328 h 656"/>
                <a:gd name="T46" fmla="*/ 80 w 656"/>
                <a:gd name="T47" fmla="*/ 328 h 656"/>
                <a:gd name="T48" fmla="*/ 92 w 656"/>
                <a:gd name="T49" fmla="*/ 254 h 656"/>
                <a:gd name="T50" fmla="*/ 122 w 656"/>
                <a:gd name="T51" fmla="*/ 190 h 656"/>
                <a:gd name="T52" fmla="*/ 170 w 656"/>
                <a:gd name="T53" fmla="*/ 136 h 656"/>
                <a:gd name="T54" fmla="*/ 232 w 656"/>
                <a:gd name="T55" fmla="*/ 100 h 656"/>
                <a:gd name="T56" fmla="*/ 302 w 656"/>
                <a:gd name="T57" fmla="*/ 82 h 656"/>
                <a:gd name="T58" fmla="*/ 354 w 656"/>
                <a:gd name="T59" fmla="*/ 82 h 656"/>
                <a:gd name="T60" fmla="*/ 424 w 656"/>
                <a:gd name="T61" fmla="*/ 100 h 656"/>
                <a:gd name="T62" fmla="*/ 486 w 656"/>
                <a:gd name="T63" fmla="*/ 136 h 656"/>
                <a:gd name="T64" fmla="*/ 534 w 656"/>
                <a:gd name="T65" fmla="*/ 190 h 656"/>
                <a:gd name="T66" fmla="*/ 564 w 656"/>
                <a:gd name="T67" fmla="*/ 254 h 656"/>
                <a:gd name="T68" fmla="*/ 576 w 656"/>
                <a:gd name="T69" fmla="*/ 328 h 656"/>
                <a:gd name="T70" fmla="*/ 570 w 656"/>
                <a:gd name="T71" fmla="*/ 378 h 656"/>
                <a:gd name="T72" fmla="*/ 546 w 656"/>
                <a:gd name="T73" fmla="*/ 446 h 656"/>
                <a:gd name="T74" fmla="*/ 504 w 656"/>
                <a:gd name="T75" fmla="*/ 504 h 656"/>
                <a:gd name="T76" fmla="*/ 446 w 656"/>
                <a:gd name="T77" fmla="*/ 546 h 656"/>
                <a:gd name="T78" fmla="*/ 378 w 656"/>
                <a:gd name="T79" fmla="*/ 570 h 656"/>
                <a:gd name="T80" fmla="*/ 328 w 656"/>
                <a:gd name="T81" fmla="*/ 576 h 656"/>
                <a:gd name="T82" fmla="*/ 254 w 656"/>
                <a:gd name="T83" fmla="*/ 564 h 656"/>
                <a:gd name="T84" fmla="*/ 190 w 656"/>
                <a:gd name="T85" fmla="*/ 534 h 656"/>
                <a:gd name="T86" fmla="*/ 136 w 656"/>
                <a:gd name="T87" fmla="*/ 486 h 656"/>
                <a:gd name="T88" fmla="*/ 100 w 656"/>
                <a:gd name="T89" fmla="*/ 424 h 656"/>
                <a:gd name="T90" fmla="*/ 82 w 656"/>
                <a:gd name="T91" fmla="*/ 354 h 65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56"/>
                <a:gd name="T139" fmla="*/ 0 h 656"/>
                <a:gd name="T140" fmla="*/ 656 w 656"/>
                <a:gd name="T141" fmla="*/ 656 h 65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56" h="656">
                  <a:moveTo>
                    <a:pt x="0" y="328"/>
                  </a:moveTo>
                  <a:lnTo>
                    <a:pt x="0" y="328"/>
                  </a:lnTo>
                  <a:lnTo>
                    <a:pt x="2" y="362"/>
                  </a:lnTo>
                  <a:lnTo>
                    <a:pt x="6" y="394"/>
                  </a:lnTo>
                  <a:lnTo>
                    <a:pt x="14" y="426"/>
                  </a:lnTo>
                  <a:lnTo>
                    <a:pt x="26" y="456"/>
                  </a:lnTo>
                  <a:lnTo>
                    <a:pt x="40" y="484"/>
                  </a:lnTo>
                  <a:lnTo>
                    <a:pt x="56" y="512"/>
                  </a:lnTo>
                  <a:lnTo>
                    <a:pt x="74" y="536"/>
                  </a:lnTo>
                  <a:lnTo>
                    <a:pt x="96" y="560"/>
                  </a:lnTo>
                  <a:lnTo>
                    <a:pt x="120" y="582"/>
                  </a:lnTo>
                  <a:lnTo>
                    <a:pt x="144" y="600"/>
                  </a:lnTo>
                  <a:lnTo>
                    <a:pt x="172" y="616"/>
                  </a:lnTo>
                  <a:lnTo>
                    <a:pt x="200" y="630"/>
                  </a:lnTo>
                  <a:lnTo>
                    <a:pt x="230" y="642"/>
                  </a:lnTo>
                  <a:lnTo>
                    <a:pt x="262" y="650"/>
                  </a:lnTo>
                  <a:lnTo>
                    <a:pt x="294" y="654"/>
                  </a:lnTo>
                  <a:lnTo>
                    <a:pt x="328" y="656"/>
                  </a:lnTo>
                  <a:lnTo>
                    <a:pt x="362" y="654"/>
                  </a:lnTo>
                  <a:lnTo>
                    <a:pt x="394" y="650"/>
                  </a:lnTo>
                  <a:lnTo>
                    <a:pt x="426" y="642"/>
                  </a:lnTo>
                  <a:lnTo>
                    <a:pt x="456" y="630"/>
                  </a:lnTo>
                  <a:lnTo>
                    <a:pt x="484" y="616"/>
                  </a:lnTo>
                  <a:lnTo>
                    <a:pt x="512" y="600"/>
                  </a:lnTo>
                  <a:lnTo>
                    <a:pt x="536" y="582"/>
                  </a:lnTo>
                  <a:lnTo>
                    <a:pt x="560" y="560"/>
                  </a:lnTo>
                  <a:lnTo>
                    <a:pt x="582" y="536"/>
                  </a:lnTo>
                  <a:lnTo>
                    <a:pt x="600" y="512"/>
                  </a:lnTo>
                  <a:lnTo>
                    <a:pt x="616" y="484"/>
                  </a:lnTo>
                  <a:lnTo>
                    <a:pt x="630" y="456"/>
                  </a:lnTo>
                  <a:lnTo>
                    <a:pt x="642" y="426"/>
                  </a:lnTo>
                  <a:lnTo>
                    <a:pt x="650" y="394"/>
                  </a:lnTo>
                  <a:lnTo>
                    <a:pt x="654" y="362"/>
                  </a:lnTo>
                  <a:lnTo>
                    <a:pt x="656" y="328"/>
                  </a:lnTo>
                  <a:lnTo>
                    <a:pt x="654" y="294"/>
                  </a:lnTo>
                  <a:lnTo>
                    <a:pt x="650" y="262"/>
                  </a:lnTo>
                  <a:lnTo>
                    <a:pt x="642" y="230"/>
                  </a:lnTo>
                  <a:lnTo>
                    <a:pt x="630" y="200"/>
                  </a:lnTo>
                  <a:lnTo>
                    <a:pt x="616" y="172"/>
                  </a:lnTo>
                  <a:lnTo>
                    <a:pt x="600" y="144"/>
                  </a:lnTo>
                  <a:lnTo>
                    <a:pt x="582" y="120"/>
                  </a:lnTo>
                  <a:lnTo>
                    <a:pt x="560" y="96"/>
                  </a:lnTo>
                  <a:lnTo>
                    <a:pt x="536" y="74"/>
                  </a:lnTo>
                  <a:lnTo>
                    <a:pt x="512" y="56"/>
                  </a:lnTo>
                  <a:lnTo>
                    <a:pt x="484" y="40"/>
                  </a:lnTo>
                  <a:lnTo>
                    <a:pt x="456" y="26"/>
                  </a:lnTo>
                  <a:lnTo>
                    <a:pt x="426" y="14"/>
                  </a:lnTo>
                  <a:lnTo>
                    <a:pt x="394" y="6"/>
                  </a:lnTo>
                  <a:lnTo>
                    <a:pt x="362" y="2"/>
                  </a:lnTo>
                  <a:lnTo>
                    <a:pt x="328" y="0"/>
                  </a:lnTo>
                  <a:lnTo>
                    <a:pt x="294" y="2"/>
                  </a:lnTo>
                  <a:lnTo>
                    <a:pt x="262" y="6"/>
                  </a:lnTo>
                  <a:lnTo>
                    <a:pt x="230" y="14"/>
                  </a:lnTo>
                  <a:lnTo>
                    <a:pt x="200" y="26"/>
                  </a:lnTo>
                  <a:lnTo>
                    <a:pt x="172" y="40"/>
                  </a:lnTo>
                  <a:lnTo>
                    <a:pt x="144" y="56"/>
                  </a:lnTo>
                  <a:lnTo>
                    <a:pt x="120" y="74"/>
                  </a:lnTo>
                  <a:lnTo>
                    <a:pt x="96" y="96"/>
                  </a:lnTo>
                  <a:lnTo>
                    <a:pt x="74" y="120"/>
                  </a:lnTo>
                  <a:lnTo>
                    <a:pt x="56" y="144"/>
                  </a:lnTo>
                  <a:lnTo>
                    <a:pt x="40" y="172"/>
                  </a:lnTo>
                  <a:lnTo>
                    <a:pt x="26" y="200"/>
                  </a:lnTo>
                  <a:lnTo>
                    <a:pt x="14" y="230"/>
                  </a:lnTo>
                  <a:lnTo>
                    <a:pt x="6" y="262"/>
                  </a:lnTo>
                  <a:lnTo>
                    <a:pt x="2" y="294"/>
                  </a:lnTo>
                  <a:lnTo>
                    <a:pt x="0" y="328"/>
                  </a:lnTo>
                  <a:close/>
                  <a:moveTo>
                    <a:pt x="80" y="328"/>
                  </a:moveTo>
                  <a:lnTo>
                    <a:pt x="80" y="328"/>
                  </a:lnTo>
                  <a:lnTo>
                    <a:pt x="82" y="302"/>
                  </a:lnTo>
                  <a:lnTo>
                    <a:pt x="86" y="278"/>
                  </a:lnTo>
                  <a:lnTo>
                    <a:pt x="92" y="254"/>
                  </a:lnTo>
                  <a:lnTo>
                    <a:pt x="100" y="232"/>
                  </a:lnTo>
                  <a:lnTo>
                    <a:pt x="110" y="210"/>
                  </a:lnTo>
                  <a:lnTo>
                    <a:pt x="122" y="190"/>
                  </a:lnTo>
                  <a:lnTo>
                    <a:pt x="136" y="170"/>
                  </a:lnTo>
                  <a:lnTo>
                    <a:pt x="152" y="152"/>
                  </a:lnTo>
                  <a:lnTo>
                    <a:pt x="170" y="136"/>
                  </a:lnTo>
                  <a:lnTo>
                    <a:pt x="190" y="122"/>
                  </a:lnTo>
                  <a:lnTo>
                    <a:pt x="210" y="110"/>
                  </a:lnTo>
                  <a:lnTo>
                    <a:pt x="232" y="100"/>
                  </a:lnTo>
                  <a:lnTo>
                    <a:pt x="254" y="92"/>
                  </a:lnTo>
                  <a:lnTo>
                    <a:pt x="278" y="86"/>
                  </a:lnTo>
                  <a:lnTo>
                    <a:pt x="302" y="82"/>
                  </a:lnTo>
                  <a:lnTo>
                    <a:pt x="328" y="80"/>
                  </a:lnTo>
                  <a:lnTo>
                    <a:pt x="354" y="82"/>
                  </a:lnTo>
                  <a:lnTo>
                    <a:pt x="378" y="86"/>
                  </a:lnTo>
                  <a:lnTo>
                    <a:pt x="402" y="92"/>
                  </a:lnTo>
                  <a:lnTo>
                    <a:pt x="424" y="100"/>
                  </a:lnTo>
                  <a:lnTo>
                    <a:pt x="446" y="110"/>
                  </a:lnTo>
                  <a:lnTo>
                    <a:pt x="466" y="122"/>
                  </a:lnTo>
                  <a:lnTo>
                    <a:pt x="486" y="136"/>
                  </a:lnTo>
                  <a:lnTo>
                    <a:pt x="504" y="152"/>
                  </a:lnTo>
                  <a:lnTo>
                    <a:pt x="520" y="170"/>
                  </a:lnTo>
                  <a:lnTo>
                    <a:pt x="534" y="190"/>
                  </a:lnTo>
                  <a:lnTo>
                    <a:pt x="546" y="210"/>
                  </a:lnTo>
                  <a:lnTo>
                    <a:pt x="556" y="232"/>
                  </a:lnTo>
                  <a:lnTo>
                    <a:pt x="564" y="254"/>
                  </a:lnTo>
                  <a:lnTo>
                    <a:pt x="570" y="278"/>
                  </a:lnTo>
                  <a:lnTo>
                    <a:pt x="574" y="302"/>
                  </a:lnTo>
                  <a:lnTo>
                    <a:pt x="576" y="328"/>
                  </a:lnTo>
                  <a:lnTo>
                    <a:pt x="574" y="354"/>
                  </a:lnTo>
                  <a:lnTo>
                    <a:pt x="570" y="378"/>
                  </a:lnTo>
                  <a:lnTo>
                    <a:pt x="564" y="402"/>
                  </a:lnTo>
                  <a:lnTo>
                    <a:pt x="556" y="424"/>
                  </a:lnTo>
                  <a:lnTo>
                    <a:pt x="546" y="446"/>
                  </a:lnTo>
                  <a:lnTo>
                    <a:pt x="534" y="466"/>
                  </a:lnTo>
                  <a:lnTo>
                    <a:pt x="520" y="486"/>
                  </a:lnTo>
                  <a:lnTo>
                    <a:pt x="504" y="504"/>
                  </a:lnTo>
                  <a:lnTo>
                    <a:pt x="486" y="520"/>
                  </a:lnTo>
                  <a:lnTo>
                    <a:pt x="466" y="534"/>
                  </a:lnTo>
                  <a:lnTo>
                    <a:pt x="446" y="546"/>
                  </a:lnTo>
                  <a:lnTo>
                    <a:pt x="424" y="556"/>
                  </a:lnTo>
                  <a:lnTo>
                    <a:pt x="402" y="564"/>
                  </a:lnTo>
                  <a:lnTo>
                    <a:pt x="378" y="570"/>
                  </a:lnTo>
                  <a:lnTo>
                    <a:pt x="354" y="574"/>
                  </a:lnTo>
                  <a:lnTo>
                    <a:pt x="328" y="576"/>
                  </a:lnTo>
                  <a:lnTo>
                    <a:pt x="302" y="574"/>
                  </a:lnTo>
                  <a:lnTo>
                    <a:pt x="278" y="570"/>
                  </a:lnTo>
                  <a:lnTo>
                    <a:pt x="254" y="564"/>
                  </a:lnTo>
                  <a:lnTo>
                    <a:pt x="232" y="556"/>
                  </a:lnTo>
                  <a:lnTo>
                    <a:pt x="210" y="546"/>
                  </a:lnTo>
                  <a:lnTo>
                    <a:pt x="190" y="534"/>
                  </a:lnTo>
                  <a:lnTo>
                    <a:pt x="170" y="520"/>
                  </a:lnTo>
                  <a:lnTo>
                    <a:pt x="152" y="504"/>
                  </a:lnTo>
                  <a:lnTo>
                    <a:pt x="136" y="486"/>
                  </a:lnTo>
                  <a:lnTo>
                    <a:pt x="122" y="466"/>
                  </a:lnTo>
                  <a:lnTo>
                    <a:pt x="110" y="446"/>
                  </a:lnTo>
                  <a:lnTo>
                    <a:pt x="100" y="424"/>
                  </a:lnTo>
                  <a:lnTo>
                    <a:pt x="92" y="402"/>
                  </a:lnTo>
                  <a:lnTo>
                    <a:pt x="86" y="378"/>
                  </a:lnTo>
                  <a:lnTo>
                    <a:pt x="82" y="354"/>
                  </a:lnTo>
                  <a:lnTo>
                    <a:pt x="80" y="3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2850" y="906"/>
              <a:ext cx="944" cy="944"/>
            </a:xfrm>
            <a:custGeom>
              <a:avLst/>
              <a:gdLst>
                <a:gd name="T0" fmla="*/ 0 w 944"/>
                <a:gd name="T1" fmla="*/ 496 h 944"/>
                <a:gd name="T2" fmla="*/ 10 w 944"/>
                <a:gd name="T3" fmla="*/ 568 h 944"/>
                <a:gd name="T4" fmla="*/ 58 w 944"/>
                <a:gd name="T5" fmla="*/ 696 h 944"/>
                <a:gd name="T6" fmla="*/ 138 w 944"/>
                <a:gd name="T7" fmla="*/ 806 h 944"/>
                <a:gd name="T8" fmla="*/ 248 w 944"/>
                <a:gd name="T9" fmla="*/ 886 h 944"/>
                <a:gd name="T10" fmla="*/ 376 w 944"/>
                <a:gd name="T11" fmla="*/ 934 h 944"/>
                <a:gd name="T12" fmla="*/ 448 w 944"/>
                <a:gd name="T13" fmla="*/ 944 h 944"/>
                <a:gd name="T14" fmla="*/ 496 w 944"/>
                <a:gd name="T15" fmla="*/ 944 h 944"/>
                <a:gd name="T16" fmla="*/ 568 w 944"/>
                <a:gd name="T17" fmla="*/ 934 h 944"/>
                <a:gd name="T18" fmla="*/ 696 w 944"/>
                <a:gd name="T19" fmla="*/ 886 h 944"/>
                <a:gd name="T20" fmla="*/ 806 w 944"/>
                <a:gd name="T21" fmla="*/ 806 h 944"/>
                <a:gd name="T22" fmla="*/ 886 w 944"/>
                <a:gd name="T23" fmla="*/ 696 h 944"/>
                <a:gd name="T24" fmla="*/ 934 w 944"/>
                <a:gd name="T25" fmla="*/ 568 h 944"/>
                <a:gd name="T26" fmla="*/ 944 w 944"/>
                <a:gd name="T27" fmla="*/ 496 h 944"/>
                <a:gd name="T28" fmla="*/ 944 w 944"/>
                <a:gd name="T29" fmla="*/ 448 h 944"/>
                <a:gd name="T30" fmla="*/ 934 w 944"/>
                <a:gd name="T31" fmla="*/ 376 h 944"/>
                <a:gd name="T32" fmla="*/ 886 w 944"/>
                <a:gd name="T33" fmla="*/ 248 h 944"/>
                <a:gd name="T34" fmla="*/ 806 w 944"/>
                <a:gd name="T35" fmla="*/ 138 h 944"/>
                <a:gd name="T36" fmla="*/ 696 w 944"/>
                <a:gd name="T37" fmla="*/ 58 h 944"/>
                <a:gd name="T38" fmla="*/ 568 w 944"/>
                <a:gd name="T39" fmla="*/ 10 h 944"/>
                <a:gd name="T40" fmla="*/ 496 w 944"/>
                <a:gd name="T41" fmla="*/ 0 h 944"/>
                <a:gd name="T42" fmla="*/ 448 w 944"/>
                <a:gd name="T43" fmla="*/ 0 h 944"/>
                <a:gd name="T44" fmla="*/ 376 w 944"/>
                <a:gd name="T45" fmla="*/ 10 h 944"/>
                <a:gd name="T46" fmla="*/ 248 w 944"/>
                <a:gd name="T47" fmla="*/ 58 h 944"/>
                <a:gd name="T48" fmla="*/ 138 w 944"/>
                <a:gd name="T49" fmla="*/ 138 h 944"/>
                <a:gd name="T50" fmla="*/ 58 w 944"/>
                <a:gd name="T51" fmla="*/ 248 h 944"/>
                <a:gd name="T52" fmla="*/ 10 w 944"/>
                <a:gd name="T53" fmla="*/ 376 h 944"/>
                <a:gd name="T54" fmla="*/ 0 w 944"/>
                <a:gd name="T55" fmla="*/ 448 h 944"/>
                <a:gd name="T56" fmla="*/ 80 w 944"/>
                <a:gd name="T57" fmla="*/ 472 h 944"/>
                <a:gd name="T58" fmla="*/ 88 w 944"/>
                <a:gd name="T59" fmla="*/ 394 h 944"/>
                <a:gd name="T60" fmla="*/ 128 w 944"/>
                <a:gd name="T61" fmla="*/ 286 h 944"/>
                <a:gd name="T62" fmla="*/ 194 w 944"/>
                <a:gd name="T63" fmla="*/ 194 h 944"/>
                <a:gd name="T64" fmla="*/ 286 w 944"/>
                <a:gd name="T65" fmla="*/ 128 h 944"/>
                <a:gd name="T66" fmla="*/ 394 w 944"/>
                <a:gd name="T67" fmla="*/ 88 h 944"/>
                <a:gd name="T68" fmla="*/ 472 w 944"/>
                <a:gd name="T69" fmla="*/ 80 h 944"/>
                <a:gd name="T70" fmla="*/ 588 w 944"/>
                <a:gd name="T71" fmla="*/ 98 h 944"/>
                <a:gd name="T72" fmla="*/ 692 w 944"/>
                <a:gd name="T73" fmla="*/ 148 h 944"/>
                <a:gd name="T74" fmla="*/ 774 w 944"/>
                <a:gd name="T75" fmla="*/ 222 h 944"/>
                <a:gd name="T76" fmla="*/ 834 w 944"/>
                <a:gd name="T77" fmla="*/ 320 h 944"/>
                <a:gd name="T78" fmla="*/ 862 w 944"/>
                <a:gd name="T79" fmla="*/ 432 h 944"/>
                <a:gd name="T80" fmla="*/ 862 w 944"/>
                <a:gd name="T81" fmla="*/ 512 h 944"/>
                <a:gd name="T82" fmla="*/ 834 w 944"/>
                <a:gd name="T83" fmla="*/ 624 h 944"/>
                <a:gd name="T84" fmla="*/ 774 w 944"/>
                <a:gd name="T85" fmla="*/ 722 h 944"/>
                <a:gd name="T86" fmla="*/ 692 w 944"/>
                <a:gd name="T87" fmla="*/ 796 h 944"/>
                <a:gd name="T88" fmla="*/ 588 w 944"/>
                <a:gd name="T89" fmla="*/ 846 h 944"/>
                <a:gd name="T90" fmla="*/ 472 w 944"/>
                <a:gd name="T91" fmla="*/ 864 h 944"/>
                <a:gd name="T92" fmla="*/ 394 w 944"/>
                <a:gd name="T93" fmla="*/ 856 h 944"/>
                <a:gd name="T94" fmla="*/ 286 w 944"/>
                <a:gd name="T95" fmla="*/ 816 h 944"/>
                <a:gd name="T96" fmla="*/ 194 w 944"/>
                <a:gd name="T97" fmla="*/ 750 h 944"/>
                <a:gd name="T98" fmla="*/ 128 w 944"/>
                <a:gd name="T99" fmla="*/ 658 h 944"/>
                <a:gd name="T100" fmla="*/ 88 w 944"/>
                <a:gd name="T101" fmla="*/ 550 h 944"/>
                <a:gd name="T102" fmla="*/ 80 w 944"/>
                <a:gd name="T103" fmla="*/ 472 h 94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44"/>
                <a:gd name="T157" fmla="*/ 0 h 944"/>
                <a:gd name="T158" fmla="*/ 944 w 944"/>
                <a:gd name="T159" fmla="*/ 944 h 94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44" h="944">
                  <a:moveTo>
                    <a:pt x="0" y="472"/>
                  </a:moveTo>
                  <a:lnTo>
                    <a:pt x="0" y="472"/>
                  </a:lnTo>
                  <a:lnTo>
                    <a:pt x="0" y="496"/>
                  </a:lnTo>
                  <a:lnTo>
                    <a:pt x="2" y="520"/>
                  </a:lnTo>
                  <a:lnTo>
                    <a:pt x="6" y="544"/>
                  </a:lnTo>
                  <a:lnTo>
                    <a:pt x="10" y="568"/>
                  </a:lnTo>
                  <a:lnTo>
                    <a:pt x="22" y="612"/>
                  </a:lnTo>
                  <a:lnTo>
                    <a:pt x="38" y="656"/>
                  </a:lnTo>
                  <a:lnTo>
                    <a:pt x="58" y="696"/>
                  </a:lnTo>
                  <a:lnTo>
                    <a:pt x="80" y="736"/>
                  </a:lnTo>
                  <a:lnTo>
                    <a:pt x="108" y="772"/>
                  </a:lnTo>
                  <a:lnTo>
                    <a:pt x="138" y="806"/>
                  </a:lnTo>
                  <a:lnTo>
                    <a:pt x="172" y="836"/>
                  </a:lnTo>
                  <a:lnTo>
                    <a:pt x="208" y="864"/>
                  </a:lnTo>
                  <a:lnTo>
                    <a:pt x="248" y="886"/>
                  </a:lnTo>
                  <a:lnTo>
                    <a:pt x="288" y="906"/>
                  </a:lnTo>
                  <a:lnTo>
                    <a:pt x="332" y="922"/>
                  </a:lnTo>
                  <a:lnTo>
                    <a:pt x="376" y="934"/>
                  </a:lnTo>
                  <a:lnTo>
                    <a:pt x="400" y="938"/>
                  </a:lnTo>
                  <a:lnTo>
                    <a:pt x="424" y="942"/>
                  </a:lnTo>
                  <a:lnTo>
                    <a:pt x="448" y="944"/>
                  </a:lnTo>
                  <a:lnTo>
                    <a:pt x="472" y="944"/>
                  </a:lnTo>
                  <a:lnTo>
                    <a:pt x="496" y="944"/>
                  </a:lnTo>
                  <a:lnTo>
                    <a:pt x="520" y="942"/>
                  </a:lnTo>
                  <a:lnTo>
                    <a:pt x="544" y="938"/>
                  </a:lnTo>
                  <a:lnTo>
                    <a:pt x="568" y="934"/>
                  </a:lnTo>
                  <a:lnTo>
                    <a:pt x="612" y="922"/>
                  </a:lnTo>
                  <a:lnTo>
                    <a:pt x="656" y="906"/>
                  </a:lnTo>
                  <a:lnTo>
                    <a:pt x="696" y="886"/>
                  </a:lnTo>
                  <a:lnTo>
                    <a:pt x="736" y="864"/>
                  </a:lnTo>
                  <a:lnTo>
                    <a:pt x="772" y="836"/>
                  </a:lnTo>
                  <a:lnTo>
                    <a:pt x="806" y="806"/>
                  </a:lnTo>
                  <a:lnTo>
                    <a:pt x="836" y="772"/>
                  </a:lnTo>
                  <a:lnTo>
                    <a:pt x="864" y="736"/>
                  </a:lnTo>
                  <a:lnTo>
                    <a:pt x="886" y="696"/>
                  </a:lnTo>
                  <a:lnTo>
                    <a:pt x="906" y="656"/>
                  </a:lnTo>
                  <a:lnTo>
                    <a:pt x="922" y="612"/>
                  </a:lnTo>
                  <a:lnTo>
                    <a:pt x="934" y="568"/>
                  </a:lnTo>
                  <a:lnTo>
                    <a:pt x="938" y="544"/>
                  </a:lnTo>
                  <a:lnTo>
                    <a:pt x="942" y="520"/>
                  </a:lnTo>
                  <a:lnTo>
                    <a:pt x="944" y="496"/>
                  </a:lnTo>
                  <a:lnTo>
                    <a:pt x="944" y="472"/>
                  </a:lnTo>
                  <a:lnTo>
                    <a:pt x="944" y="448"/>
                  </a:lnTo>
                  <a:lnTo>
                    <a:pt x="942" y="424"/>
                  </a:lnTo>
                  <a:lnTo>
                    <a:pt x="938" y="400"/>
                  </a:lnTo>
                  <a:lnTo>
                    <a:pt x="934" y="376"/>
                  </a:lnTo>
                  <a:lnTo>
                    <a:pt x="922" y="332"/>
                  </a:lnTo>
                  <a:lnTo>
                    <a:pt x="906" y="288"/>
                  </a:lnTo>
                  <a:lnTo>
                    <a:pt x="886" y="248"/>
                  </a:lnTo>
                  <a:lnTo>
                    <a:pt x="864" y="208"/>
                  </a:lnTo>
                  <a:lnTo>
                    <a:pt x="836" y="172"/>
                  </a:lnTo>
                  <a:lnTo>
                    <a:pt x="806" y="138"/>
                  </a:lnTo>
                  <a:lnTo>
                    <a:pt x="772" y="108"/>
                  </a:lnTo>
                  <a:lnTo>
                    <a:pt x="736" y="80"/>
                  </a:lnTo>
                  <a:lnTo>
                    <a:pt x="696" y="58"/>
                  </a:lnTo>
                  <a:lnTo>
                    <a:pt x="656" y="38"/>
                  </a:lnTo>
                  <a:lnTo>
                    <a:pt x="612" y="22"/>
                  </a:lnTo>
                  <a:lnTo>
                    <a:pt x="568" y="10"/>
                  </a:lnTo>
                  <a:lnTo>
                    <a:pt x="544" y="6"/>
                  </a:lnTo>
                  <a:lnTo>
                    <a:pt x="520" y="2"/>
                  </a:lnTo>
                  <a:lnTo>
                    <a:pt x="496" y="0"/>
                  </a:lnTo>
                  <a:lnTo>
                    <a:pt x="472" y="0"/>
                  </a:lnTo>
                  <a:lnTo>
                    <a:pt x="448" y="0"/>
                  </a:lnTo>
                  <a:lnTo>
                    <a:pt x="424" y="2"/>
                  </a:lnTo>
                  <a:lnTo>
                    <a:pt x="400" y="6"/>
                  </a:lnTo>
                  <a:lnTo>
                    <a:pt x="376" y="10"/>
                  </a:lnTo>
                  <a:lnTo>
                    <a:pt x="332" y="22"/>
                  </a:lnTo>
                  <a:lnTo>
                    <a:pt x="288" y="38"/>
                  </a:lnTo>
                  <a:lnTo>
                    <a:pt x="248" y="58"/>
                  </a:lnTo>
                  <a:lnTo>
                    <a:pt x="208" y="80"/>
                  </a:lnTo>
                  <a:lnTo>
                    <a:pt x="172" y="108"/>
                  </a:lnTo>
                  <a:lnTo>
                    <a:pt x="138" y="138"/>
                  </a:lnTo>
                  <a:lnTo>
                    <a:pt x="108" y="172"/>
                  </a:lnTo>
                  <a:lnTo>
                    <a:pt x="80" y="208"/>
                  </a:lnTo>
                  <a:lnTo>
                    <a:pt x="58" y="248"/>
                  </a:lnTo>
                  <a:lnTo>
                    <a:pt x="38" y="288"/>
                  </a:lnTo>
                  <a:lnTo>
                    <a:pt x="22" y="332"/>
                  </a:lnTo>
                  <a:lnTo>
                    <a:pt x="10" y="376"/>
                  </a:lnTo>
                  <a:lnTo>
                    <a:pt x="6" y="400"/>
                  </a:lnTo>
                  <a:lnTo>
                    <a:pt x="2" y="424"/>
                  </a:lnTo>
                  <a:lnTo>
                    <a:pt x="0" y="448"/>
                  </a:lnTo>
                  <a:lnTo>
                    <a:pt x="0" y="472"/>
                  </a:lnTo>
                  <a:close/>
                  <a:moveTo>
                    <a:pt x="80" y="472"/>
                  </a:moveTo>
                  <a:lnTo>
                    <a:pt x="80" y="472"/>
                  </a:lnTo>
                  <a:lnTo>
                    <a:pt x="82" y="432"/>
                  </a:lnTo>
                  <a:lnTo>
                    <a:pt x="88" y="394"/>
                  </a:lnTo>
                  <a:lnTo>
                    <a:pt x="98" y="356"/>
                  </a:lnTo>
                  <a:lnTo>
                    <a:pt x="110" y="320"/>
                  </a:lnTo>
                  <a:lnTo>
                    <a:pt x="128" y="286"/>
                  </a:lnTo>
                  <a:lnTo>
                    <a:pt x="148" y="252"/>
                  </a:lnTo>
                  <a:lnTo>
                    <a:pt x="170" y="222"/>
                  </a:lnTo>
                  <a:lnTo>
                    <a:pt x="194" y="194"/>
                  </a:lnTo>
                  <a:lnTo>
                    <a:pt x="222" y="170"/>
                  </a:lnTo>
                  <a:lnTo>
                    <a:pt x="252" y="148"/>
                  </a:lnTo>
                  <a:lnTo>
                    <a:pt x="286" y="128"/>
                  </a:lnTo>
                  <a:lnTo>
                    <a:pt x="320" y="110"/>
                  </a:lnTo>
                  <a:lnTo>
                    <a:pt x="356" y="98"/>
                  </a:lnTo>
                  <a:lnTo>
                    <a:pt x="394" y="88"/>
                  </a:lnTo>
                  <a:lnTo>
                    <a:pt x="432" y="82"/>
                  </a:lnTo>
                  <a:lnTo>
                    <a:pt x="472" y="80"/>
                  </a:lnTo>
                  <a:lnTo>
                    <a:pt x="512" y="82"/>
                  </a:lnTo>
                  <a:lnTo>
                    <a:pt x="550" y="88"/>
                  </a:lnTo>
                  <a:lnTo>
                    <a:pt x="588" y="98"/>
                  </a:lnTo>
                  <a:lnTo>
                    <a:pt x="624" y="110"/>
                  </a:lnTo>
                  <a:lnTo>
                    <a:pt x="658" y="128"/>
                  </a:lnTo>
                  <a:lnTo>
                    <a:pt x="692" y="148"/>
                  </a:lnTo>
                  <a:lnTo>
                    <a:pt x="722" y="170"/>
                  </a:lnTo>
                  <a:lnTo>
                    <a:pt x="750" y="194"/>
                  </a:lnTo>
                  <a:lnTo>
                    <a:pt x="774" y="222"/>
                  </a:lnTo>
                  <a:lnTo>
                    <a:pt x="796" y="252"/>
                  </a:lnTo>
                  <a:lnTo>
                    <a:pt x="816" y="286"/>
                  </a:lnTo>
                  <a:lnTo>
                    <a:pt x="834" y="320"/>
                  </a:lnTo>
                  <a:lnTo>
                    <a:pt x="846" y="356"/>
                  </a:lnTo>
                  <a:lnTo>
                    <a:pt x="856" y="394"/>
                  </a:lnTo>
                  <a:lnTo>
                    <a:pt x="862" y="432"/>
                  </a:lnTo>
                  <a:lnTo>
                    <a:pt x="864" y="472"/>
                  </a:lnTo>
                  <a:lnTo>
                    <a:pt x="862" y="512"/>
                  </a:lnTo>
                  <a:lnTo>
                    <a:pt x="856" y="550"/>
                  </a:lnTo>
                  <a:lnTo>
                    <a:pt x="846" y="588"/>
                  </a:lnTo>
                  <a:lnTo>
                    <a:pt x="834" y="624"/>
                  </a:lnTo>
                  <a:lnTo>
                    <a:pt x="816" y="658"/>
                  </a:lnTo>
                  <a:lnTo>
                    <a:pt x="796" y="692"/>
                  </a:lnTo>
                  <a:lnTo>
                    <a:pt x="774" y="722"/>
                  </a:lnTo>
                  <a:lnTo>
                    <a:pt x="750" y="750"/>
                  </a:lnTo>
                  <a:lnTo>
                    <a:pt x="722" y="774"/>
                  </a:lnTo>
                  <a:lnTo>
                    <a:pt x="692" y="796"/>
                  </a:lnTo>
                  <a:lnTo>
                    <a:pt x="658" y="816"/>
                  </a:lnTo>
                  <a:lnTo>
                    <a:pt x="624" y="834"/>
                  </a:lnTo>
                  <a:lnTo>
                    <a:pt x="588" y="846"/>
                  </a:lnTo>
                  <a:lnTo>
                    <a:pt x="550" y="856"/>
                  </a:lnTo>
                  <a:lnTo>
                    <a:pt x="512" y="862"/>
                  </a:lnTo>
                  <a:lnTo>
                    <a:pt x="472" y="864"/>
                  </a:lnTo>
                  <a:lnTo>
                    <a:pt x="432" y="862"/>
                  </a:lnTo>
                  <a:lnTo>
                    <a:pt x="394" y="856"/>
                  </a:lnTo>
                  <a:lnTo>
                    <a:pt x="356" y="846"/>
                  </a:lnTo>
                  <a:lnTo>
                    <a:pt x="320" y="834"/>
                  </a:lnTo>
                  <a:lnTo>
                    <a:pt x="286" y="816"/>
                  </a:lnTo>
                  <a:lnTo>
                    <a:pt x="252" y="796"/>
                  </a:lnTo>
                  <a:lnTo>
                    <a:pt x="222" y="774"/>
                  </a:lnTo>
                  <a:lnTo>
                    <a:pt x="194" y="750"/>
                  </a:lnTo>
                  <a:lnTo>
                    <a:pt x="170" y="722"/>
                  </a:lnTo>
                  <a:lnTo>
                    <a:pt x="148" y="692"/>
                  </a:lnTo>
                  <a:lnTo>
                    <a:pt x="128" y="658"/>
                  </a:lnTo>
                  <a:lnTo>
                    <a:pt x="110" y="624"/>
                  </a:lnTo>
                  <a:lnTo>
                    <a:pt x="98" y="588"/>
                  </a:lnTo>
                  <a:lnTo>
                    <a:pt x="88" y="550"/>
                  </a:lnTo>
                  <a:lnTo>
                    <a:pt x="82" y="512"/>
                  </a:lnTo>
                  <a:lnTo>
                    <a:pt x="80" y="4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5816133" y="1954995"/>
            <a:ext cx="2285092" cy="2283654"/>
            <a:chOff x="2850" y="906"/>
            <a:chExt cx="944" cy="944"/>
          </a:xfrm>
          <a:solidFill>
            <a:schemeClr val="bg1">
              <a:lumMod val="50000"/>
              <a:alpha val="30000"/>
            </a:schemeClr>
          </a:solidFill>
        </p:grpSpPr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2994" y="1050"/>
              <a:ext cx="656" cy="656"/>
            </a:xfrm>
            <a:custGeom>
              <a:avLst/>
              <a:gdLst>
                <a:gd name="T0" fmla="*/ 2 w 656"/>
                <a:gd name="T1" fmla="*/ 362 h 656"/>
                <a:gd name="T2" fmla="*/ 26 w 656"/>
                <a:gd name="T3" fmla="*/ 456 h 656"/>
                <a:gd name="T4" fmla="*/ 74 w 656"/>
                <a:gd name="T5" fmla="*/ 536 h 656"/>
                <a:gd name="T6" fmla="*/ 144 w 656"/>
                <a:gd name="T7" fmla="*/ 600 h 656"/>
                <a:gd name="T8" fmla="*/ 230 w 656"/>
                <a:gd name="T9" fmla="*/ 642 h 656"/>
                <a:gd name="T10" fmla="*/ 328 w 656"/>
                <a:gd name="T11" fmla="*/ 656 h 656"/>
                <a:gd name="T12" fmla="*/ 394 w 656"/>
                <a:gd name="T13" fmla="*/ 650 h 656"/>
                <a:gd name="T14" fmla="*/ 484 w 656"/>
                <a:gd name="T15" fmla="*/ 616 h 656"/>
                <a:gd name="T16" fmla="*/ 560 w 656"/>
                <a:gd name="T17" fmla="*/ 560 h 656"/>
                <a:gd name="T18" fmla="*/ 616 w 656"/>
                <a:gd name="T19" fmla="*/ 484 h 656"/>
                <a:gd name="T20" fmla="*/ 650 w 656"/>
                <a:gd name="T21" fmla="*/ 394 h 656"/>
                <a:gd name="T22" fmla="*/ 656 w 656"/>
                <a:gd name="T23" fmla="*/ 328 h 656"/>
                <a:gd name="T24" fmla="*/ 642 w 656"/>
                <a:gd name="T25" fmla="*/ 230 h 656"/>
                <a:gd name="T26" fmla="*/ 600 w 656"/>
                <a:gd name="T27" fmla="*/ 144 h 656"/>
                <a:gd name="T28" fmla="*/ 536 w 656"/>
                <a:gd name="T29" fmla="*/ 74 h 656"/>
                <a:gd name="T30" fmla="*/ 456 w 656"/>
                <a:gd name="T31" fmla="*/ 26 h 656"/>
                <a:gd name="T32" fmla="*/ 362 w 656"/>
                <a:gd name="T33" fmla="*/ 2 h 656"/>
                <a:gd name="T34" fmla="*/ 294 w 656"/>
                <a:gd name="T35" fmla="*/ 2 h 656"/>
                <a:gd name="T36" fmla="*/ 200 w 656"/>
                <a:gd name="T37" fmla="*/ 26 h 656"/>
                <a:gd name="T38" fmla="*/ 120 w 656"/>
                <a:gd name="T39" fmla="*/ 74 h 656"/>
                <a:gd name="T40" fmla="*/ 56 w 656"/>
                <a:gd name="T41" fmla="*/ 144 h 656"/>
                <a:gd name="T42" fmla="*/ 14 w 656"/>
                <a:gd name="T43" fmla="*/ 230 h 656"/>
                <a:gd name="T44" fmla="*/ 0 w 656"/>
                <a:gd name="T45" fmla="*/ 328 h 656"/>
                <a:gd name="T46" fmla="*/ 80 w 656"/>
                <a:gd name="T47" fmla="*/ 328 h 656"/>
                <a:gd name="T48" fmla="*/ 92 w 656"/>
                <a:gd name="T49" fmla="*/ 254 h 656"/>
                <a:gd name="T50" fmla="*/ 122 w 656"/>
                <a:gd name="T51" fmla="*/ 190 h 656"/>
                <a:gd name="T52" fmla="*/ 170 w 656"/>
                <a:gd name="T53" fmla="*/ 136 h 656"/>
                <a:gd name="T54" fmla="*/ 232 w 656"/>
                <a:gd name="T55" fmla="*/ 100 h 656"/>
                <a:gd name="T56" fmla="*/ 302 w 656"/>
                <a:gd name="T57" fmla="*/ 82 h 656"/>
                <a:gd name="T58" fmla="*/ 354 w 656"/>
                <a:gd name="T59" fmla="*/ 82 h 656"/>
                <a:gd name="T60" fmla="*/ 424 w 656"/>
                <a:gd name="T61" fmla="*/ 100 h 656"/>
                <a:gd name="T62" fmla="*/ 486 w 656"/>
                <a:gd name="T63" fmla="*/ 136 h 656"/>
                <a:gd name="T64" fmla="*/ 534 w 656"/>
                <a:gd name="T65" fmla="*/ 190 h 656"/>
                <a:gd name="T66" fmla="*/ 564 w 656"/>
                <a:gd name="T67" fmla="*/ 254 h 656"/>
                <a:gd name="T68" fmla="*/ 576 w 656"/>
                <a:gd name="T69" fmla="*/ 328 h 656"/>
                <a:gd name="T70" fmla="*/ 570 w 656"/>
                <a:gd name="T71" fmla="*/ 378 h 656"/>
                <a:gd name="T72" fmla="*/ 546 w 656"/>
                <a:gd name="T73" fmla="*/ 446 h 656"/>
                <a:gd name="T74" fmla="*/ 504 w 656"/>
                <a:gd name="T75" fmla="*/ 504 h 656"/>
                <a:gd name="T76" fmla="*/ 446 w 656"/>
                <a:gd name="T77" fmla="*/ 546 h 656"/>
                <a:gd name="T78" fmla="*/ 378 w 656"/>
                <a:gd name="T79" fmla="*/ 570 h 656"/>
                <a:gd name="T80" fmla="*/ 328 w 656"/>
                <a:gd name="T81" fmla="*/ 576 h 656"/>
                <a:gd name="T82" fmla="*/ 254 w 656"/>
                <a:gd name="T83" fmla="*/ 564 h 656"/>
                <a:gd name="T84" fmla="*/ 190 w 656"/>
                <a:gd name="T85" fmla="*/ 534 h 656"/>
                <a:gd name="T86" fmla="*/ 136 w 656"/>
                <a:gd name="T87" fmla="*/ 486 h 656"/>
                <a:gd name="T88" fmla="*/ 100 w 656"/>
                <a:gd name="T89" fmla="*/ 424 h 656"/>
                <a:gd name="T90" fmla="*/ 82 w 656"/>
                <a:gd name="T91" fmla="*/ 354 h 65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56"/>
                <a:gd name="T139" fmla="*/ 0 h 656"/>
                <a:gd name="T140" fmla="*/ 656 w 656"/>
                <a:gd name="T141" fmla="*/ 656 h 65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56" h="656">
                  <a:moveTo>
                    <a:pt x="0" y="328"/>
                  </a:moveTo>
                  <a:lnTo>
                    <a:pt x="0" y="328"/>
                  </a:lnTo>
                  <a:lnTo>
                    <a:pt x="2" y="362"/>
                  </a:lnTo>
                  <a:lnTo>
                    <a:pt x="6" y="394"/>
                  </a:lnTo>
                  <a:lnTo>
                    <a:pt x="14" y="426"/>
                  </a:lnTo>
                  <a:lnTo>
                    <a:pt x="26" y="456"/>
                  </a:lnTo>
                  <a:lnTo>
                    <a:pt x="40" y="484"/>
                  </a:lnTo>
                  <a:lnTo>
                    <a:pt x="56" y="512"/>
                  </a:lnTo>
                  <a:lnTo>
                    <a:pt x="74" y="536"/>
                  </a:lnTo>
                  <a:lnTo>
                    <a:pt x="96" y="560"/>
                  </a:lnTo>
                  <a:lnTo>
                    <a:pt x="120" y="582"/>
                  </a:lnTo>
                  <a:lnTo>
                    <a:pt x="144" y="600"/>
                  </a:lnTo>
                  <a:lnTo>
                    <a:pt x="172" y="616"/>
                  </a:lnTo>
                  <a:lnTo>
                    <a:pt x="200" y="630"/>
                  </a:lnTo>
                  <a:lnTo>
                    <a:pt x="230" y="642"/>
                  </a:lnTo>
                  <a:lnTo>
                    <a:pt x="262" y="650"/>
                  </a:lnTo>
                  <a:lnTo>
                    <a:pt x="294" y="654"/>
                  </a:lnTo>
                  <a:lnTo>
                    <a:pt x="328" y="656"/>
                  </a:lnTo>
                  <a:lnTo>
                    <a:pt x="362" y="654"/>
                  </a:lnTo>
                  <a:lnTo>
                    <a:pt x="394" y="650"/>
                  </a:lnTo>
                  <a:lnTo>
                    <a:pt x="426" y="642"/>
                  </a:lnTo>
                  <a:lnTo>
                    <a:pt x="456" y="630"/>
                  </a:lnTo>
                  <a:lnTo>
                    <a:pt x="484" y="616"/>
                  </a:lnTo>
                  <a:lnTo>
                    <a:pt x="512" y="600"/>
                  </a:lnTo>
                  <a:lnTo>
                    <a:pt x="536" y="582"/>
                  </a:lnTo>
                  <a:lnTo>
                    <a:pt x="560" y="560"/>
                  </a:lnTo>
                  <a:lnTo>
                    <a:pt x="582" y="536"/>
                  </a:lnTo>
                  <a:lnTo>
                    <a:pt x="600" y="512"/>
                  </a:lnTo>
                  <a:lnTo>
                    <a:pt x="616" y="484"/>
                  </a:lnTo>
                  <a:lnTo>
                    <a:pt x="630" y="456"/>
                  </a:lnTo>
                  <a:lnTo>
                    <a:pt x="642" y="426"/>
                  </a:lnTo>
                  <a:lnTo>
                    <a:pt x="650" y="394"/>
                  </a:lnTo>
                  <a:lnTo>
                    <a:pt x="654" y="362"/>
                  </a:lnTo>
                  <a:lnTo>
                    <a:pt x="656" y="328"/>
                  </a:lnTo>
                  <a:lnTo>
                    <a:pt x="654" y="294"/>
                  </a:lnTo>
                  <a:lnTo>
                    <a:pt x="650" y="262"/>
                  </a:lnTo>
                  <a:lnTo>
                    <a:pt x="642" y="230"/>
                  </a:lnTo>
                  <a:lnTo>
                    <a:pt x="630" y="200"/>
                  </a:lnTo>
                  <a:lnTo>
                    <a:pt x="616" y="172"/>
                  </a:lnTo>
                  <a:lnTo>
                    <a:pt x="600" y="144"/>
                  </a:lnTo>
                  <a:lnTo>
                    <a:pt x="582" y="120"/>
                  </a:lnTo>
                  <a:lnTo>
                    <a:pt x="560" y="96"/>
                  </a:lnTo>
                  <a:lnTo>
                    <a:pt x="536" y="74"/>
                  </a:lnTo>
                  <a:lnTo>
                    <a:pt x="512" y="56"/>
                  </a:lnTo>
                  <a:lnTo>
                    <a:pt x="484" y="40"/>
                  </a:lnTo>
                  <a:lnTo>
                    <a:pt x="456" y="26"/>
                  </a:lnTo>
                  <a:lnTo>
                    <a:pt x="426" y="14"/>
                  </a:lnTo>
                  <a:lnTo>
                    <a:pt x="394" y="6"/>
                  </a:lnTo>
                  <a:lnTo>
                    <a:pt x="362" y="2"/>
                  </a:lnTo>
                  <a:lnTo>
                    <a:pt x="328" y="0"/>
                  </a:lnTo>
                  <a:lnTo>
                    <a:pt x="294" y="2"/>
                  </a:lnTo>
                  <a:lnTo>
                    <a:pt x="262" y="6"/>
                  </a:lnTo>
                  <a:lnTo>
                    <a:pt x="230" y="14"/>
                  </a:lnTo>
                  <a:lnTo>
                    <a:pt x="200" y="26"/>
                  </a:lnTo>
                  <a:lnTo>
                    <a:pt x="172" y="40"/>
                  </a:lnTo>
                  <a:lnTo>
                    <a:pt x="144" y="56"/>
                  </a:lnTo>
                  <a:lnTo>
                    <a:pt x="120" y="74"/>
                  </a:lnTo>
                  <a:lnTo>
                    <a:pt x="96" y="96"/>
                  </a:lnTo>
                  <a:lnTo>
                    <a:pt x="74" y="120"/>
                  </a:lnTo>
                  <a:lnTo>
                    <a:pt x="56" y="144"/>
                  </a:lnTo>
                  <a:lnTo>
                    <a:pt x="40" y="172"/>
                  </a:lnTo>
                  <a:lnTo>
                    <a:pt x="26" y="200"/>
                  </a:lnTo>
                  <a:lnTo>
                    <a:pt x="14" y="230"/>
                  </a:lnTo>
                  <a:lnTo>
                    <a:pt x="6" y="262"/>
                  </a:lnTo>
                  <a:lnTo>
                    <a:pt x="2" y="294"/>
                  </a:lnTo>
                  <a:lnTo>
                    <a:pt x="0" y="328"/>
                  </a:lnTo>
                  <a:close/>
                  <a:moveTo>
                    <a:pt x="80" y="328"/>
                  </a:moveTo>
                  <a:lnTo>
                    <a:pt x="80" y="328"/>
                  </a:lnTo>
                  <a:lnTo>
                    <a:pt x="82" y="302"/>
                  </a:lnTo>
                  <a:lnTo>
                    <a:pt x="86" y="278"/>
                  </a:lnTo>
                  <a:lnTo>
                    <a:pt x="92" y="254"/>
                  </a:lnTo>
                  <a:lnTo>
                    <a:pt x="100" y="232"/>
                  </a:lnTo>
                  <a:lnTo>
                    <a:pt x="110" y="210"/>
                  </a:lnTo>
                  <a:lnTo>
                    <a:pt x="122" y="190"/>
                  </a:lnTo>
                  <a:lnTo>
                    <a:pt x="136" y="170"/>
                  </a:lnTo>
                  <a:lnTo>
                    <a:pt x="152" y="152"/>
                  </a:lnTo>
                  <a:lnTo>
                    <a:pt x="170" y="136"/>
                  </a:lnTo>
                  <a:lnTo>
                    <a:pt x="190" y="122"/>
                  </a:lnTo>
                  <a:lnTo>
                    <a:pt x="210" y="110"/>
                  </a:lnTo>
                  <a:lnTo>
                    <a:pt x="232" y="100"/>
                  </a:lnTo>
                  <a:lnTo>
                    <a:pt x="254" y="92"/>
                  </a:lnTo>
                  <a:lnTo>
                    <a:pt x="278" y="86"/>
                  </a:lnTo>
                  <a:lnTo>
                    <a:pt x="302" y="82"/>
                  </a:lnTo>
                  <a:lnTo>
                    <a:pt x="328" y="80"/>
                  </a:lnTo>
                  <a:lnTo>
                    <a:pt x="354" y="82"/>
                  </a:lnTo>
                  <a:lnTo>
                    <a:pt x="378" y="86"/>
                  </a:lnTo>
                  <a:lnTo>
                    <a:pt x="402" y="92"/>
                  </a:lnTo>
                  <a:lnTo>
                    <a:pt x="424" y="100"/>
                  </a:lnTo>
                  <a:lnTo>
                    <a:pt x="446" y="110"/>
                  </a:lnTo>
                  <a:lnTo>
                    <a:pt x="466" y="122"/>
                  </a:lnTo>
                  <a:lnTo>
                    <a:pt x="486" y="136"/>
                  </a:lnTo>
                  <a:lnTo>
                    <a:pt x="504" y="152"/>
                  </a:lnTo>
                  <a:lnTo>
                    <a:pt x="520" y="170"/>
                  </a:lnTo>
                  <a:lnTo>
                    <a:pt x="534" y="190"/>
                  </a:lnTo>
                  <a:lnTo>
                    <a:pt x="546" y="210"/>
                  </a:lnTo>
                  <a:lnTo>
                    <a:pt x="556" y="232"/>
                  </a:lnTo>
                  <a:lnTo>
                    <a:pt x="564" y="254"/>
                  </a:lnTo>
                  <a:lnTo>
                    <a:pt x="570" y="278"/>
                  </a:lnTo>
                  <a:lnTo>
                    <a:pt x="574" y="302"/>
                  </a:lnTo>
                  <a:lnTo>
                    <a:pt x="576" y="328"/>
                  </a:lnTo>
                  <a:lnTo>
                    <a:pt x="574" y="354"/>
                  </a:lnTo>
                  <a:lnTo>
                    <a:pt x="570" y="378"/>
                  </a:lnTo>
                  <a:lnTo>
                    <a:pt x="564" y="402"/>
                  </a:lnTo>
                  <a:lnTo>
                    <a:pt x="556" y="424"/>
                  </a:lnTo>
                  <a:lnTo>
                    <a:pt x="546" y="446"/>
                  </a:lnTo>
                  <a:lnTo>
                    <a:pt x="534" y="466"/>
                  </a:lnTo>
                  <a:lnTo>
                    <a:pt x="520" y="486"/>
                  </a:lnTo>
                  <a:lnTo>
                    <a:pt x="504" y="504"/>
                  </a:lnTo>
                  <a:lnTo>
                    <a:pt x="486" y="520"/>
                  </a:lnTo>
                  <a:lnTo>
                    <a:pt x="466" y="534"/>
                  </a:lnTo>
                  <a:lnTo>
                    <a:pt x="446" y="546"/>
                  </a:lnTo>
                  <a:lnTo>
                    <a:pt x="424" y="556"/>
                  </a:lnTo>
                  <a:lnTo>
                    <a:pt x="402" y="564"/>
                  </a:lnTo>
                  <a:lnTo>
                    <a:pt x="378" y="570"/>
                  </a:lnTo>
                  <a:lnTo>
                    <a:pt x="354" y="574"/>
                  </a:lnTo>
                  <a:lnTo>
                    <a:pt x="328" y="576"/>
                  </a:lnTo>
                  <a:lnTo>
                    <a:pt x="302" y="574"/>
                  </a:lnTo>
                  <a:lnTo>
                    <a:pt x="278" y="570"/>
                  </a:lnTo>
                  <a:lnTo>
                    <a:pt x="254" y="564"/>
                  </a:lnTo>
                  <a:lnTo>
                    <a:pt x="232" y="556"/>
                  </a:lnTo>
                  <a:lnTo>
                    <a:pt x="210" y="546"/>
                  </a:lnTo>
                  <a:lnTo>
                    <a:pt x="190" y="534"/>
                  </a:lnTo>
                  <a:lnTo>
                    <a:pt x="170" y="520"/>
                  </a:lnTo>
                  <a:lnTo>
                    <a:pt x="152" y="504"/>
                  </a:lnTo>
                  <a:lnTo>
                    <a:pt x="136" y="486"/>
                  </a:lnTo>
                  <a:lnTo>
                    <a:pt x="122" y="466"/>
                  </a:lnTo>
                  <a:lnTo>
                    <a:pt x="110" y="446"/>
                  </a:lnTo>
                  <a:lnTo>
                    <a:pt x="100" y="424"/>
                  </a:lnTo>
                  <a:lnTo>
                    <a:pt x="92" y="402"/>
                  </a:lnTo>
                  <a:lnTo>
                    <a:pt x="86" y="378"/>
                  </a:lnTo>
                  <a:lnTo>
                    <a:pt x="82" y="354"/>
                  </a:lnTo>
                  <a:lnTo>
                    <a:pt x="80" y="3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2850" y="906"/>
              <a:ext cx="944" cy="944"/>
            </a:xfrm>
            <a:custGeom>
              <a:avLst/>
              <a:gdLst>
                <a:gd name="T0" fmla="*/ 0 w 944"/>
                <a:gd name="T1" fmla="*/ 496 h 944"/>
                <a:gd name="T2" fmla="*/ 10 w 944"/>
                <a:gd name="T3" fmla="*/ 568 h 944"/>
                <a:gd name="T4" fmla="*/ 58 w 944"/>
                <a:gd name="T5" fmla="*/ 696 h 944"/>
                <a:gd name="T6" fmla="*/ 138 w 944"/>
                <a:gd name="T7" fmla="*/ 806 h 944"/>
                <a:gd name="T8" fmla="*/ 248 w 944"/>
                <a:gd name="T9" fmla="*/ 886 h 944"/>
                <a:gd name="T10" fmla="*/ 376 w 944"/>
                <a:gd name="T11" fmla="*/ 934 h 944"/>
                <a:gd name="T12" fmla="*/ 448 w 944"/>
                <a:gd name="T13" fmla="*/ 944 h 944"/>
                <a:gd name="T14" fmla="*/ 496 w 944"/>
                <a:gd name="T15" fmla="*/ 944 h 944"/>
                <a:gd name="T16" fmla="*/ 568 w 944"/>
                <a:gd name="T17" fmla="*/ 934 h 944"/>
                <a:gd name="T18" fmla="*/ 696 w 944"/>
                <a:gd name="T19" fmla="*/ 886 h 944"/>
                <a:gd name="T20" fmla="*/ 806 w 944"/>
                <a:gd name="T21" fmla="*/ 806 h 944"/>
                <a:gd name="T22" fmla="*/ 886 w 944"/>
                <a:gd name="T23" fmla="*/ 696 h 944"/>
                <a:gd name="T24" fmla="*/ 934 w 944"/>
                <a:gd name="T25" fmla="*/ 568 h 944"/>
                <a:gd name="T26" fmla="*/ 944 w 944"/>
                <a:gd name="T27" fmla="*/ 496 h 944"/>
                <a:gd name="T28" fmla="*/ 944 w 944"/>
                <a:gd name="T29" fmla="*/ 448 h 944"/>
                <a:gd name="T30" fmla="*/ 934 w 944"/>
                <a:gd name="T31" fmla="*/ 376 h 944"/>
                <a:gd name="T32" fmla="*/ 886 w 944"/>
                <a:gd name="T33" fmla="*/ 248 h 944"/>
                <a:gd name="T34" fmla="*/ 806 w 944"/>
                <a:gd name="T35" fmla="*/ 138 h 944"/>
                <a:gd name="T36" fmla="*/ 696 w 944"/>
                <a:gd name="T37" fmla="*/ 58 h 944"/>
                <a:gd name="T38" fmla="*/ 568 w 944"/>
                <a:gd name="T39" fmla="*/ 10 h 944"/>
                <a:gd name="T40" fmla="*/ 496 w 944"/>
                <a:gd name="T41" fmla="*/ 0 h 944"/>
                <a:gd name="T42" fmla="*/ 448 w 944"/>
                <a:gd name="T43" fmla="*/ 0 h 944"/>
                <a:gd name="T44" fmla="*/ 376 w 944"/>
                <a:gd name="T45" fmla="*/ 10 h 944"/>
                <a:gd name="T46" fmla="*/ 248 w 944"/>
                <a:gd name="T47" fmla="*/ 58 h 944"/>
                <a:gd name="T48" fmla="*/ 138 w 944"/>
                <a:gd name="T49" fmla="*/ 138 h 944"/>
                <a:gd name="T50" fmla="*/ 58 w 944"/>
                <a:gd name="T51" fmla="*/ 248 h 944"/>
                <a:gd name="T52" fmla="*/ 10 w 944"/>
                <a:gd name="T53" fmla="*/ 376 h 944"/>
                <a:gd name="T54" fmla="*/ 0 w 944"/>
                <a:gd name="T55" fmla="*/ 448 h 944"/>
                <a:gd name="T56" fmla="*/ 80 w 944"/>
                <a:gd name="T57" fmla="*/ 472 h 944"/>
                <a:gd name="T58" fmla="*/ 88 w 944"/>
                <a:gd name="T59" fmla="*/ 394 h 944"/>
                <a:gd name="T60" fmla="*/ 128 w 944"/>
                <a:gd name="T61" fmla="*/ 286 h 944"/>
                <a:gd name="T62" fmla="*/ 194 w 944"/>
                <a:gd name="T63" fmla="*/ 194 h 944"/>
                <a:gd name="T64" fmla="*/ 286 w 944"/>
                <a:gd name="T65" fmla="*/ 128 h 944"/>
                <a:gd name="T66" fmla="*/ 394 w 944"/>
                <a:gd name="T67" fmla="*/ 88 h 944"/>
                <a:gd name="T68" fmla="*/ 472 w 944"/>
                <a:gd name="T69" fmla="*/ 80 h 944"/>
                <a:gd name="T70" fmla="*/ 588 w 944"/>
                <a:gd name="T71" fmla="*/ 98 h 944"/>
                <a:gd name="T72" fmla="*/ 692 w 944"/>
                <a:gd name="T73" fmla="*/ 148 h 944"/>
                <a:gd name="T74" fmla="*/ 774 w 944"/>
                <a:gd name="T75" fmla="*/ 222 h 944"/>
                <a:gd name="T76" fmla="*/ 834 w 944"/>
                <a:gd name="T77" fmla="*/ 320 h 944"/>
                <a:gd name="T78" fmla="*/ 862 w 944"/>
                <a:gd name="T79" fmla="*/ 432 h 944"/>
                <a:gd name="T80" fmla="*/ 862 w 944"/>
                <a:gd name="T81" fmla="*/ 512 h 944"/>
                <a:gd name="T82" fmla="*/ 834 w 944"/>
                <a:gd name="T83" fmla="*/ 624 h 944"/>
                <a:gd name="T84" fmla="*/ 774 w 944"/>
                <a:gd name="T85" fmla="*/ 722 h 944"/>
                <a:gd name="T86" fmla="*/ 692 w 944"/>
                <a:gd name="T87" fmla="*/ 796 h 944"/>
                <a:gd name="T88" fmla="*/ 588 w 944"/>
                <a:gd name="T89" fmla="*/ 846 h 944"/>
                <a:gd name="T90" fmla="*/ 472 w 944"/>
                <a:gd name="T91" fmla="*/ 864 h 944"/>
                <a:gd name="T92" fmla="*/ 394 w 944"/>
                <a:gd name="T93" fmla="*/ 856 h 944"/>
                <a:gd name="T94" fmla="*/ 286 w 944"/>
                <a:gd name="T95" fmla="*/ 816 h 944"/>
                <a:gd name="T96" fmla="*/ 194 w 944"/>
                <a:gd name="T97" fmla="*/ 750 h 944"/>
                <a:gd name="T98" fmla="*/ 128 w 944"/>
                <a:gd name="T99" fmla="*/ 658 h 944"/>
                <a:gd name="T100" fmla="*/ 88 w 944"/>
                <a:gd name="T101" fmla="*/ 550 h 944"/>
                <a:gd name="T102" fmla="*/ 80 w 944"/>
                <a:gd name="T103" fmla="*/ 472 h 94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44"/>
                <a:gd name="T157" fmla="*/ 0 h 944"/>
                <a:gd name="T158" fmla="*/ 944 w 944"/>
                <a:gd name="T159" fmla="*/ 944 h 94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44" h="944">
                  <a:moveTo>
                    <a:pt x="0" y="472"/>
                  </a:moveTo>
                  <a:lnTo>
                    <a:pt x="0" y="472"/>
                  </a:lnTo>
                  <a:lnTo>
                    <a:pt x="0" y="496"/>
                  </a:lnTo>
                  <a:lnTo>
                    <a:pt x="2" y="520"/>
                  </a:lnTo>
                  <a:lnTo>
                    <a:pt x="6" y="544"/>
                  </a:lnTo>
                  <a:lnTo>
                    <a:pt x="10" y="568"/>
                  </a:lnTo>
                  <a:lnTo>
                    <a:pt x="22" y="612"/>
                  </a:lnTo>
                  <a:lnTo>
                    <a:pt x="38" y="656"/>
                  </a:lnTo>
                  <a:lnTo>
                    <a:pt x="58" y="696"/>
                  </a:lnTo>
                  <a:lnTo>
                    <a:pt x="80" y="736"/>
                  </a:lnTo>
                  <a:lnTo>
                    <a:pt x="108" y="772"/>
                  </a:lnTo>
                  <a:lnTo>
                    <a:pt x="138" y="806"/>
                  </a:lnTo>
                  <a:lnTo>
                    <a:pt x="172" y="836"/>
                  </a:lnTo>
                  <a:lnTo>
                    <a:pt x="208" y="864"/>
                  </a:lnTo>
                  <a:lnTo>
                    <a:pt x="248" y="886"/>
                  </a:lnTo>
                  <a:lnTo>
                    <a:pt x="288" y="906"/>
                  </a:lnTo>
                  <a:lnTo>
                    <a:pt x="332" y="922"/>
                  </a:lnTo>
                  <a:lnTo>
                    <a:pt x="376" y="934"/>
                  </a:lnTo>
                  <a:lnTo>
                    <a:pt x="400" y="938"/>
                  </a:lnTo>
                  <a:lnTo>
                    <a:pt x="424" y="942"/>
                  </a:lnTo>
                  <a:lnTo>
                    <a:pt x="448" y="944"/>
                  </a:lnTo>
                  <a:lnTo>
                    <a:pt x="472" y="944"/>
                  </a:lnTo>
                  <a:lnTo>
                    <a:pt x="496" y="944"/>
                  </a:lnTo>
                  <a:lnTo>
                    <a:pt x="520" y="942"/>
                  </a:lnTo>
                  <a:lnTo>
                    <a:pt x="544" y="938"/>
                  </a:lnTo>
                  <a:lnTo>
                    <a:pt x="568" y="934"/>
                  </a:lnTo>
                  <a:lnTo>
                    <a:pt x="612" y="922"/>
                  </a:lnTo>
                  <a:lnTo>
                    <a:pt x="656" y="906"/>
                  </a:lnTo>
                  <a:lnTo>
                    <a:pt x="696" y="886"/>
                  </a:lnTo>
                  <a:lnTo>
                    <a:pt x="736" y="864"/>
                  </a:lnTo>
                  <a:lnTo>
                    <a:pt x="772" y="836"/>
                  </a:lnTo>
                  <a:lnTo>
                    <a:pt x="806" y="806"/>
                  </a:lnTo>
                  <a:lnTo>
                    <a:pt x="836" y="772"/>
                  </a:lnTo>
                  <a:lnTo>
                    <a:pt x="864" y="736"/>
                  </a:lnTo>
                  <a:lnTo>
                    <a:pt x="886" y="696"/>
                  </a:lnTo>
                  <a:lnTo>
                    <a:pt x="906" y="656"/>
                  </a:lnTo>
                  <a:lnTo>
                    <a:pt x="922" y="612"/>
                  </a:lnTo>
                  <a:lnTo>
                    <a:pt x="934" y="568"/>
                  </a:lnTo>
                  <a:lnTo>
                    <a:pt x="938" y="544"/>
                  </a:lnTo>
                  <a:lnTo>
                    <a:pt x="942" y="520"/>
                  </a:lnTo>
                  <a:lnTo>
                    <a:pt x="944" y="496"/>
                  </a:lnTo>
                  <a:lnTo>
                    <a:pt x="944" y="472"/>
                  </a:lnTo>
                  <a:lnTo>
                    <a:pt x="944" y="448"/>
                  </a:lnTo>
                  <a:lnTo>
                    <a:pt x="942" y="424"/>
                  </a:lnTo>
                  <a:lnTo>
                    <a:pt x="938" y="400"/>
                  </a:lnTo>
                  <a:lnTo>
                    <a:pt x="934" y="376"/>
                  </a:lnTo>
                  <a:lnTo>
                    <a:pt x="922" y="332"/>
                  </a:lnTo>
                  <a:lnTo>
                    <a:pt x="906" y="288"/>
                  </a:lnTo>
                  <a:lnTo>
                    <a:pt x="886" y="248"/>
                  </a:lnTo>
                  <a:lnTo>
                    <a:pt x="864" y="208"/>
                  </a:lnTo>
                  <a:lnTo>
                    <a:pt x="836" y="172"/>
                  </a:lnTo>
                  <a:lnTo>
                    <a:pt x="806" y="138"/>
                  </a:lnTo>
                  <a:lnTo>
                    <a:pt x="772" y="108"/>
                  </a:lnTo>
                  <a:lnTo>
                    <a:pt x="736" y="80"/>
                  </a:lnTo>
                  <a:lnTo>
                    <a:pt x="696" y="58"/>
                  </a:lnTo>
                  <a:lnTo>
                    <a:pt x="656" y="38"/>
                  </a:lnTo>
                  <a:lnTo>
                    <a:pt x="612" y="22"/>
                  </a:lnTo>
                  <a:lnTo>
                    <a:pt x="568" y="10"/>
                  </a:lnTo>
                  <a:lnTo>
                    <a:pt x="544" y="6"/>
                  </a:lnTo>
                  <a:lnTo>
                    <a:pt x="520" y="2"/>
                  </a:lnTo>
                  <a:lnTo>
                    <a:pt x="496" y="0"/>
                  </a:lnTo>
                  <a:lnTo>
                    <a:pt x="472" y="0"/>
                  </a:lnTo>
                  <a:lnTo>
                    <a:pt x="448" y="0"/>
                  </a:lnTo>
                  <a:lnTo>
                    <a:pt x="424" y="2"/>
                  </a:lnTo>
                  <a:lnTo>
                    <a:pt x="400" y="6"/>
                  </a:lnTo>
                  <a:lnTo>
                    <a:pt x="376" y="10"/>
                  </a:lnTo>
                  <a:lnTo>
                    <a:pt x="332" y="22"/>
                  </a:lnTo>
                  <a:lnTo>
                    <a:pt x="288" y="38"/>
                  </a:lnTo>
                  <a:lnTo>
                    <a:pt x="248" y="58"/>
                  </a:lnTo>
                  <a:lnTo>
                    <a:pt x="208" y="80"/>
                  </a:lnTo>
                  <a:lnTo>
                    <a:pt x="172" y="108"/>
                  </a:lnTo>
                  <a:lnTo>
                    <a:pt x="138" y="138"/>
                  </a:lnTo>
                  <a:lnTo>
                    <a:pt x="108" y="172"/>
                  </a:lnTo>
                  <a:lnTo>
                    <a:pt x="80" y="208"/>
                  </a:lnTo>
                  <a:lnTo>
                    <a:pt x="58" y="248"/>
                  </a:lnTo>
                  <a:lnTo>
                    <a:pt x="38" y="288"/>
                  </a:lnTo>
                  <a:lnTo>
                    <a:pt x="22" y="332"/>
                  </a:lnTo>
                  <a:lnTo>
                    <a:pt x="10" y="376"/>
                  </a:lnTo>
                  <a:lnTo>
                    <a:pt x="6" y="400"/>
                  </a:lnTo>
                  <a:lnTo>
                    <a:pt x="2" y="424"/>
                  </a:lnTo>
                  <a:lnTo>
                    <a:pt x="0" y="448"/>
                  </a:lnTo>
                  <a:lnTo>
                    <a:pt x="0" y="472"/>
                  </a:lnTo>
                  <a:close/>
                  <a:moveTo>
                    <a:pt x="80" y="472"/>
                  </a:moveTo>
                  <a:lnTo>
                    <a:pt x="80" y="472"/>
                  </a:lnTo>
                  <a:lnTo>
                    <a:pt x="82" y="432"/>
                  </a:lnTo>
                  <a:lnTo>
                    <a:pt x="88" y="394"/>
                  </a:lnTo>
                  <a:lnTo>
                    <a:pt x="98" y="356"/>
                  </a:lnTo>
                  <a:lnTo>
                    <a:pt x="110" y="320"/>
                  </a:lnTo>
                  <a:lnTo>
                    <a:pt x="128" y="286"/>
                  </a:lnTo>
                  <a:lnTo>
                    <a:pt x="148" y="252"/>
                  </a:lnTo>
                  <a:lnTo>
                    <a:pt x="170" y="222"/>
                  </a:lnTo>
                  <a:lnTo>
                    <a:pt x="194" y="194"/>
                  </a:lnTo>
                  <a:lnTo>
                    <a:pt x="222" y="170"/>
                  </a:lnTo>
                  <a:lnTo>
                    <a:pt x="252" y="148"/>
                  </a:lnTo>
                  <a:lnTo>
                    <a:pt x="286" y="128"/>
                  </a:lnTo>
                  <a:lnTo>
                    <a:pt x="320" y="110"/>
                  </a:lnTo>
                  <a:lnTo>
                    <a:pt x="356" y="98"/>
                  </a:lnTo>
                  <a:lnTo>
                    <a:pt x="394" y="88"/>
                  </a:lnTo>
                  <a:lnTo>
                    <a:pt x="432" y="82"/>
                  </a:lnTo>
                  <a:lnTo>
                    <a:pt x="472" y="80"/>
                  </a:lnTo>
                  <a:lnTo>
                    <a:pt x="512" y="82"/>
                  </a:lnTo>
                  <a:lnTo>
                    <a:pt x="550" y="88"/>
                  </a:lnTo>
                  <a:lnTo>
                    <a:pt x="588" y="98"/>
                  </a:lnTo>
                  <a:lnTo>
                    <a:pt x="624" y="110"/>
                  </a:lnTo>
                  <a:lnTo>
                    <a:pt x="658" y="128"/>
                  </a:lnTo>
                  <a:lnTo>
                    <a:pt x="692" y="148"/>
                  </a:lnTo>
                  <a:lnTo>
                    <a:pt x="722" y="170"/>
                  </a:lnTo>
                  <a:lnTo>
                    <a:pt x="750" y="194"/>
                  </a:lnTo>
                  <a:lnTo>
                    <a:pt x="774" y="222"/>
                  </a:lnTo>
                  <a:lnTo>
                    <a:pt x="796" y="252"/>
                  </a:lnTo>
                  <a:lnTo>
                    <a:pt x="816" y="286"/>
                  </a:lnTo>
                  <a:lnTo>
                    <a:pt x="834" y="320"/>
                  </a:lnTo>
                  <a:lnTo>
                    <a:pt x="846" y="356"/>
                  </a:lnTo>
                  <a:lnTo>
                    <a:pt x="856" y="394"/>
                  </a:lnTo>
                  <a:lnTo>
                    <a:pt x="862" y="432"/>
                  </a:lnTo>
                  <a:lnTo>
                    <a:pt x="864" y="472"/>
                  </a:lnTo>
                  <a:lnTo>
                    <a:pt x="862" y="512"/>
                  </a:lnTo>
                  <a:lnTo>
                    <a:pt x="856" y="550"/>
                  </a:lnTo>
                  <a:lnTo>
                    <a:pt x="846" y="588"/>
                  </a:lnTo>
                  <a:lnTo>
                    <a:pt x="834" y="624"/>
                  </a:lnTo>
                  <a:lnTo>
                    <a:pt x="816" y="658"/>
                  </a:lnTo>
                  <a:lnTo>
                    <a:pt x="796" y="692"/>
                  </a:lnTo>
                  <a:lnTo>
                    <a:pt x="774" y="722"/>
                  </a:lnTo>
                  <a:lnTo>
                    <a:pt x="750" y="750"/>
                  </a:lnTo>
                  <a:lnTo>
                    <a:pt x="722" y="774"/>
                  </a:lnTo>
                  <a:lnTo>
                    <a:pt x="692" y="796"/>
                  </a:lnTo>
                  <a:lnTo>
                    <a:pt x="658" y="816"/>
                  </a:lnTo>
                  <a:lnTo>
                    <a:pt x="624" y="834"/>
                  </a:lnTo>
                  <a:lnTo>
                    <a:pt x="588" y="846"/>
                  </a:lnTo>
                  <a:lnTo>
                    <a:pt x="550" y="856"/>
                  </a:lnTo>
                  <a:lnTo>
                    <a:pt x="512" y="862"/>
                  </a:lnTo>
                  <a:lnTo>
                    <a:pt x="472" y="864"/>
                  </a:lnTo>
                  <a:lnTo>
                    <a:pt x="432" y="862"/>
                  </a:lnTo>
                  <a:lnTo>
                    <a:pt x="394" y="856"/>
                  </a:lnTo>
                  <a:lnTo>
                    <a:pt x="356" y="846"/>
                  </a:lnTo>
                  <a:lnTo>
                    <a:pt x="320" y="834"/>
                  </a:lnTo>
                  <a:lnTo>
                    <a:pt x="286" y="816"/>
                  </a:lnTo>
                  <a:lnTo>
                    <a:pt x="252" y="796"/>
                  </a:lnTo>
                  <a:lnTo>
                    <a:pt x="222" y="774"/>
                  </a:lnTo>
                  <a:lnTo>
                    <a:pt x="194" y="750"/>
                  </a:lnTo>
                  <a:lnTo>
                    <a:pt x="170" y="722"/>
                  </a:lnTo>
                  <a:lnTo>
                    <a:pt x="148" y="692"/>
                  </a:lnTo>
                  <a:lnTo>
                    <a:pt x="128" y="658"/>
                  </a:lnTo>
                  <a:lnTo>
                    <a:pt x="110" y="624"/>
                  </a:lnTo>
                  <a:lnTo>
                    <a:pt x="98" y="588"/>
                  </a:lnTo>
                  <a:lnTo>
                    <a:pt x="88" y="550"/>
                  </a:lnTo>
                  <a:lnTo>
                    <a:pt x="82" y="512"/>
                  </a:lnTo>
                  <a:lnTo>
                    <a:pt x="80" y="4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Freeform 10"/>
          <p:cNvSpPr>
            <a:spLocks noEditPoints="1"/>
          </p:cNvSpPr>
          <p:nvPr/>
        </p:nvSpPr>
        <p:spPr bwMode="auto">
          <a:xfrm>
            <a:off x="4125555" y="1395535"/>
            <a:ext cx="940221" cy="940223"/>
          </a:xfrm>
          <a:custGeom>
            <a:avLst/>
            <a:gdLst>
              <a:gd name="T0" fmla="*/ 0 w 944"/>
              <a:gd name="T1" fmla="*/ 496 h 944"/>
              <a:gd name="T2" fmla="*/ 10 w 944"/>
              <a:gd name="T3" fmla="*/ 568 h 944"/>
              <a:gd name="T4" fmla="*/ 58 w 944"/>
              <a:gd name="T5" fmla="*/ 696 h 944"/>
              <a:gd name="T6" fmla="*/ 138 w 944"/>
              <a:gd name="T7" fmla="*/ 806 h 944"/>
              <a:gd name="T8" fmla="*/ 248 w 944"/>
              <a:gd name="T9" fmla="*/ 886 h 944"/>
              <a:gd name="T10" fmla="*/ 376 w 944"/>
              <a:gd name="T11" fmla="*/ 934 h 944"/>
              <a:gd name="T12" fmla="*/ 448 w 944"/>
              <a:gd name="T13" fmla="*/ 944 h 944"/>
              <a:gd name="T14" fmla="*/ 496 w 944"/>
              <a:gd name="T15" fmla="*/ 944 h 944"/>
              <a:gd name="T16" fmla="*/ 568 w 944"/>
              <a:gd name="T17" fmla="*/ 934 h 944"/>
              <a:gd name="T18" fmla="*/ 696 w 944"/>
              <a:gd name="T19" fmla="*/ 886 h 944"/>
              <a:gd name="T20" fmla="*/ 806 w 944"/>
              <a:gd name="T21" fmla="*/ 806 h 944"/>
              <a:gd name="T22" fmla="*/ 886 w 944"/>
              <a:gd name="T23" fmla="*/ 696 h 944"/>
              <a:gd name="T24" fmla="*/ 934 w 944"/>
              <a:gd name="T25" fmla="*/ 568 h 944"/>
              <a:gd name="T26" fmla="*/ 944 w 944"/>
              <a:gd name="T27" fmla="*/ 496 h 944"/>
              <a:gd name="T28" fmla="*/ 944 w 944"/>
              <a:gd name="T29" fmla="*/ 448 h 944"/>
              <a:gd name="T30" fmla="*/ 934 w 944"/>
              <a:gd name="T31" fmla="*/ 376 h 944"/>
              <a:gd name="T32" fmla="*/ 886 w 944"/>
              <a:gd name="T33" fmla="*/ 248 h 944"/>
              <a:gd name="T34" fmla="*/ 806 w 944"/>
              <a:gd name="T35" fmla="*/ 138 h 944"/>
              <a:gd name="T36" fmla="*/ 696 w 944"/>
              <a:gd name="T37" fmla="*/ 58 h 944"/>
              <a:gd name="T38" fmla="*/ 568 w 944"/>
              <a:gd name="T39" fmla="*/ 10 h 944"/>
              <a:gd name="T40" fmla="*/ 496 w 944"/>
              <a:gd name="T41" fmla="*/ 0 h 944"/>
              <a:gd name="T42" fmla="*/ 448 w 944"/>
              <a:gd name="T43" fmla="*/ 0 h 944"/>
              <a:gd name="T44" fmla="*/ 376 w 944"/>
              <a:gd name="T45" fmla="*/ 10 h 944"/>
              <a:gd name="T46" fmla="*/ 248 w 944"/>
              <a:gd name="T47" fmla="*/ 58 h 944"/>
              <a:gd name="T48" fmla="*/ 138 w 944"/>
              <a:gd name="T49" fmla="*/ 138 h 944"/>
              <a:gd name="T50" fmla="*/ 58 w 944"/>
              <a:gd name="T51" fmla="*/ 248 h 944"/>
              <a:gd name="T52" fmla="*/ 10 w 944"/>
              <a:gd name="T53" fmla="*/ 376 h 944"/>
              <a:gd name="T54" fmla="*/ 0 w 944"/>
              <a:gd name="T55" fmla="*/ 448 h 944"/>
              <a:gd name="T56" fmla="*/ 80 w 944"/>
              <a:gd name="T57" fmla="*/ 472 h 944"/>
              <a:gd name="T58" fmla="*/ 88 w 944"/>
              <a:gd name="T59" fmla="*/ 394 h 944"/>
              <a:gd name="T60" fmla="*/ 128 w 944"/>
              <a:gd name="T61" fmla="*/ 286 h 944"/>
              <a:gd name="T62" fmla="*/ 194 w 944"/>
              <a:gd name="T63" fmla="*/ 194 h 944"/>
              <a:gd name="T64" fmla="*/ 286 w 944"/>
              <a:gd name="T65" fmla="*/ 128 h 944"/>
              <a:gd name="T66" fmla="*/ 394 w 944"/>
              <a:gd name="T67" fmla="*/ 88 h 944"/>
              <a:gd name="T68" fmla="*/ 472 w 944"/>
              <a:gd name="T69" fmla="*/ 80 h 944"/>
              <a:gd name="T70" fmla="*/ 588 w 944"/>
              <a:gd name="T71" fmla="*/ 98 h 944"/>
              <a:gd name="T72" fmla="*/ 692 w 944"/>
              <a:gd name="T73" fmla="*/ 148 h 944"/>
              <a:gd name="T74" fmla="*/ 774 w 944"/>
              <a:gd name="T75" fmla="*/ 222 h 944"/>
              <a:gd name="T76" fmla="*/ 834 w 944"/>
              <a:gd name="T77" fmla="*/ 320 h 944"/>
              <a:gd name="T78" fmla="*/ 862 w 944"/>
              <a:gd name="T79" fmla="*/ 432 h 944"/>
              <a:gd name="T80" fmla="*/ 862 w 944"/>
              <a:gd name="T81" fmla="*/ 512 h 944"/>
              <a:gd name="T82" fmla="*/ 834 w 944"/>
              <a:gd name="T83" fmla="*/ 624 h 944"/>
              <a:gd name="T84" fmla="*/ 774 w 944"/>
              <a:gd name="T85" fmla="*/ 722 h 944"/>
              <a:gd name="T86" fmla="*/ 692 w 944"/>
              <a:gd name="T87" fmla="*/ 796 h 944"/>
              <a:gd name="T88" fmla="*/ 588 w 944"/>
              <a:gd name="T89" fmla="*/ 846 h 944"/>
              <a:gd name="T90" fmla="*/ 472 w 944"/>
              <a:gd name="T91" fmla="*/ 864 h 944"/>
              <a:gd name="T92" fmla="*/ 394 w 944"/>
              <a:gd name="T93" fmla="*/ 856 h 944"/>
              <a:gd name="T94" fmla="*/ 286 w 944"/>
              <a:gd name="T95" fmla="*/ 816 h 944"/>
              <a:gd name="T96" fmla="*/ 194 w 944"/>
              <a:gd name="T97" fmla="*/ 750 h 944"/>
              <a:gd name="T98" fmla="*/ 128 w 944"/>
              <a:gd name="T99" fmla="*/ 658 h 944"/>
              <a:gd name="T100" fmla="*/ 88 w 944"/>
              <a:gd name="T101" fmla="*/ 550 h 944"/>
              <a:gd name="T102" fmla="*/ 80 w 944"/>
              <a:gd name="T103" fmla="*/ 472 h 94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944"/>
              <a:gd name="T157" fmla="*/ 0 h 944"/>
              <a:gd name="T158" fmla="*/ 944 w 944"/>
              <a:gd name="T159" fmla="*/ 944 h 944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944" h="944">
                <a:moveTo>
                  <a:pt x="0" y="472"/>
                </a:moveTo>
                <a:lnTo>
                  <a:pt x="0" y="472"/>
                </a:lnTo>
                <a:lnTo>
                  <a:pt x="0" y="496"/>
                </a:lnTo>
                <a:lnTo>
                  <a:pt x="2" y="520"/>
                </a:lnTo>
                <a:lnTo>
                  <a:pt x="6" y="544"/>
                </a:lnTo>
                <a:lnTo>
                  <a:pt x="10" y="568"/>
                </a:lnTo>
                <a:lnTo>
                  <a:pt x="22" y="612"/>
                </a:lnTo>
                <a:lnTo>
                  <a:pt x="38" y="656"/>
                </a:lnTo>
                <a:lnTo>
                  <a:pt x="58" y="696"/>
                </a:lnTo>
                <a:lnTo>
                  <a:pt x="80" y="736"/>
                </a:lnTo>
                <a:lnTo>
                  <a:pt x="108" y="772"/>
                </a:lnTo>
                <a:lnTo>
                  <a:pt x="138" y="806"/>
                </a:lnTo>
                <a:lnTo>
                  <a:pt x="172" y="836"/>
                </a:lnTo>
                <a:lnTo>
                  <a:pt x="208" y="864"/>
                </a:lnTo>
                <a:lnTo>
                  <a:pt x="248" y="886"/>
                </a:lnTo>
                <a:lnTo>
                  <a:pt x="288" y="906"/>
                </a:lnTo>
                <a:lnTo>
                  <a:pt x="332" y="922"/>
                </a:lnTo>
                <a:lnTo>
                  <a:pt x="376" y="934"/>
                </a:lnTo>
                <a:lnTo>
                  <a:pt x="400" y="938"/>
                </a:lnTo>
                <a:lnTo>
                  <a:pt x="424" y="942"/>
                </a:lnTo>
                <a:lnTo>
                  <a:pt x="448" y="944"/>
                </a:lnTo>
                <a:lnTo>
                  <a:pt x="472" y="944"/>
                </a:lnTo>
                <a:lnTo>
                  <a:pt x="496" y="944"/>
                </a:lnTo>
                <a:lnTo>
                  <a:pt x="520" y="942"/>
                </a:lnTo>
                <a:lnTo>
                  <a:pt x="544" y="938"/>
                </a:lnTo>
                <a:lnTo>
                  <a:pt x="568" y="934"/>
                </a:lnTo>
                <a:lnTo>
                  <a:pt x="612" y="922"/>
                </a:lnTo>
                <a:lnTo>
                  <a:pt x="656" y="906"/>
                </a:lnTo>
                <a:lnTo>
                  <a:pt x="696" y="886"/>
                </a:lnTo>
                <a:lnTo>
                  <a:pt x="736" y="864"/>
                </a:lnTo>
                <a:lnTo>
                  <a:pt x="772" y="836"/>
                </a:lnTo>
                <a:lnTo>
                  <a:pt x="806" y="806"/>
                </a:lnTo>
                <a:lnTo>
                  <a:pt x="836" y="772"/>
                </a:lnTo>
                <a:lnTo>
                  <a:pt x="864" y="736"/>
                </a:lnTo>
                <a:lnTo>
                  <a:pt x="886" y="696"/>
                </a:lnTo>
                <a:lnTo>
                  <a:pt x="906" y="656"/>
                </a:lnTo>
                <a:lnTo>
                  <a:pt x="922" y="612"/>
                </a:lnTo>
                <a:lnTo>
                  <a:pt x="934" y="568"/>
                </a:lnTo>
                <a:lnTo>
                  <a:pt x="938" y="544"/>
                </a:lnTo>
                <a:lnTo>
                  <a:pt x="942" y="520"/>
                </a:lnTo>
                <a:lnTo>
                  <a:pt x="944" y="496"/>
                </a:lnTo>
                <a:lnTo>
                  <a:pt x="944" y="472"/>
                </a:lnTo>
                <a:lnTo>
                  <a:pt x="944" y="448"/>
                </a:lnTo>
                <a:lnTo>
                  <a:pt x="942" y="424"/>
                </a:lnTo>
                <a:lnTo>
                  <a:pt x="938" y="400"/>
                </a:lnTo>
                <a:lnTo>
                  <a:pt x="934" y="376"/>
                </a:lnTo>
                <a:lnTo>
                  <a:pt x="922" y="332"/>
                </a:lnTo>
                <a:lnTo>
                  <a:pt x="906" y="288"/>
                </a:lnTo>
                <a:lnTo>
                  <a:pt x="886" y="248"/>
                </a:lnTo>
                <a:lnTo>
                  <a:pt x="864" y="208"/>
                </a:lnTo>
                <a:lnTo>
                  <a:pt x="836" y="172"/>
                </a:lnTo>
                <a:lnTo>
                  <a:pt x="806" y="138"/>
                </a:lnTo>
                <a:lnTo>
                  <a:pt x="772" y="108"/>
                </a:lnTo>
                <a:lnTo>
                  <a:pt x="736" y="80"/>
                </a:lnTo>
                <a:lnTo>
                  <a:pt x="696" y="58"/>
                </a:lnTo>
                <a:lnTo>
                  <a:pt x="656" y="38"/>
                </a:lnTo>
                <a:lnTo>
                  <a:pt x="612" y="22"/>
                </a:lnTo>
                <a:lnTo>
                  <a:pt x="568" y="10"/>
                </a:lnTo>
                <a:lnTo>
                  <a:pt x="544" y="6"/>
                </a:lnTo>
                <a:lnTo>
                  <a:pt x="520" y="2"/>
                </a:lnTo>
                <a:lnTo>
                  <a:pt x="496" y="0"/>
                </a:lnTo>
                <a:lnTo>
                  <a:pt x="472" y="0"/>
                </a:lnTo>
                <a:lnTo>
                  <a:pt x="448" y="0"/>
                </a:lnTo>
                <a:lnTo>
                  <a:pt x="424" y="2"/>
                </a:lnTo>
                <a:lnTo>
                  <a:pt x="400" y="6"/>
                </a:lnTo>
                <a:lnTo>
                  <a:pt x="376" y="10"/>
                </a:lnTo>
                <a:lnTo>
                  <a:pt x="332" y="22"/>
                </a:lnTo>
                <a:lnTo>
                  <a:pt x="288" y="38"/>
                </a:lnTo>
                <a:lnTo>
                  <a:pt x="248" y="58"/>
                </a:lnTo>
                <a:lnTo>
                  <a:pt x="208" y="80"/>
                </a:lnTo>
                <a:lnTo>
                  <a:pt x="172" y="108"/>
                </a:lnTo>
                <a:lnTo>
                  <a:pt x="138" y="138"/>
                </a:lnTo>
                <a:lnTo>
                  <a:pt x="108" y="172"/>
                </a:lnTo>
                <a:lnTo>
                  <a:pt x="80" y="208"/>
                </a:lnTo>
                <a:lnTo>
                  <a:pt x="58" y="248"/>
                </a:lnTo>
                <a:lnTo>
                  <a:pt x="38" y="288"/>
                </a:lnTo>
                <a:lnTo>
                  <a:pt x="22" y="332"/>
                </a:lnTo>
                <a:lnTo>
                  <a:pt x="10" y="376"/>
                </a:lnTo>
                <a:lnTo>
                  <a:pt x="6" y="400"/>
                </a:lnTo>
                <a:lnTo>
                  <a:pt x="2" y="424"/>
                </a:lnTo>
                <a:lnTo>
                  <a:pt x="0" y="448"/>
                </a:lnTo>
                <a:lnTo>
                  <a:pt x="0" y="472"/>
                </a:lnTo>
                <a:close/>
                <a:moveTo>
                  <a:pt x="80" y="472"/>
                </a:moveTo>
                <a:lnTo>
                  <a:pt x="80" y="472"/>
                </a:lnTo>
                <a:lnTo>
                  <a:pt x="82" y="432"/>
                </a:lnTo>
                <a:lnTo>
                  <a:pt x="88" y="394"/>
                </a:lnTo>
                <a:lnTo>
                  <a:pt x="98" y="356"/>
                </a:lnTo>
                <a:lnTo>
                  <a:pt x="110" y="320"/>
                </a:lnTo>
                <a:lnTo>
                  <a:pt x="128" y="286"/>
                </a:lnTo>
                <a:lnTo>
                  <a:pt x="148" y="252"/>
                </a:lnTo>
                <a:lnTo>
                  <a:pt x="170" y="222"/>
                </a:lnTo>
                <a:lnTo>
                  <a:pt x="194" y="194"/>
                </a:lnTo>
                <a:lnTo>
                  <a:pt x="222" y="170"/>
                </a:lnTo>
                <a:lnTo>
                  <a:pt x="252" y="148"/>
                </a:lnTo>
                <a:lnTo>
                  <a:pt x="286" y="128"/>
                </a:lnTo>
                <a:lnTo>
                  <a:pt x="320" y="110"/>
                </a:lnTo>
                <a:lnTo>
                  <a:pt x="356" y="98"/>
                </a:lnTo>
                <a:lnTo>
                  <a:pt x="394" y="88"/>
                </a:lnTo>
                <a:lnTo>
                  <a:pt x="432" y="82"/>
                </a:lnTo>
                <a:lnTo>
                  <a:pt x="472" y="80"/>
                </a:lnTo>
                <a:lnTo>
                  <a:pt x="512" y="82"/>
                </a:lnTo>
                <a:lnTo>
                  <a:pt x="550" y="88"/>
                </a:lnTo>
                <a:lnTo>
                  <a:pt x="588" y="98"/>
                </a:lnTo>
                <a:lnTo>
                  <a:pt x="624" y="110"/>
                </a:lnTo>
                <a:lnTo>
                  <a:pt x="658" y="128"/>
                </a:lnTo>
                <a:lnTo>
                  <a:pt x="692" y="148"/>
                </a:lnTo>
                <a:lnTo>
                  <a:pt x="722" y="170"/>
                </a:lnTo>
                <a:lnTo>
                  <a:pt x="750" y="194"/>
                </a:lnTo>
                <a:lnTo>
                  <a:pt x="774" y="222"/>
                </a:lnTo>
                <a:lnTo>
                  <a:pt x="796" y="252"/>
                </a:lnTo>
                <a:lnTo>
                  <a:pt x="816" y="286"/>
                </a:lnTo>
                <a:lnTo>
                  <a:pt x="834" y="320"/>
                </a:lnTo>
                <a:lnTo>
                  <a:pt x="846" y="356"/>
                </a:lnTo>
                <a:lnTo>
                  <a:pt x="856" y="394"/>
                </a:lnTo>
                <a:lnTo>
                  <a:pt x="862" y="432"/>
                </a:lnTo>
                <a:lnTo>
                  <a:pt x="864" y="472"/>
                </a:lnTo>
                <a:lnTo>
                  <a:pt x="862" y="512"/>
                </a:lnTo>
                <a:lnTo>
                  <a:pt x="856" y="550"/>
                </a:lnTo>
                <a:lnTo>
                  <a:pt x="846" y="588"/>
                </a:lnTo>
                <a:lnTo>
                  <a:pt x="834" y="624"/>
                </a:lnTo>
                <a:lnTo>
                  <a:pt x="816" y="658"/>
                </a:lnTo>
                <a:lnTo>
                  <a:pt x="796" y="692"/>
                </a:lnTo>
                <a:lnTo>
                  <a:pt x="774" y="722"/>
                </a:lnTo>
                <a:lnTo>
                  <a:pt x="750" y="750"/>
                </a:lnTo>
                <a:lnTo>
                  <a:pt x="722" y="774"/>
                </a:lnTo>
                <a:lnTo>
                  <a:pt x="692" y="796"/>
                </a:lnTo>
                <a:lnTo>
                  <a:pt x="658" y="816"/>
                </a:lnTo>
                <a:lnTo>
                  <a:pt x="624" y="834"/>
                </a:lnTo>
                <a:lnTo>
                  <a:pt x="588" y="846"/>
                </a:lnTo>
                <a:lnTo>
                  <a:pt x="550" y="856"/>
                </a:lnTo>
                <a:lnTo>
                  <a:pt x="512" y="862"/>
                </a:lnTo>
                <a:lnTo>
                  <a:pt x="472" y="864"/>
                </a:lnTo>
                <a:lnTo>
                  <a:pt x="432" y="862"/>
                </a:lnTo>
                <a:lnTo>
                  <a:pt x="394" y="856"/>
                </a:lnTo>
                <a:lnTo>
                  <a:pt x="356" y="846"/>
                </a:lnTo>
                <a:lnTo>
                  <a:pt x="320" y="834"/>
                </a:lnTo>
                <a:lnTo>
                  <a:pt x="286" y="816"/>
                </a:lnTo>
                <a:lnTo>
                  <a:pt x="252" y="796"/>
                </a:lnTo>
                <a:lnTo>
                  <a:pt x="222" y="774"/>
                </a:lnTo>
                <a:lnTo>
                  <a:pt x="194" y="750"/>
                </a:lnTo>
                <a:lnTo>
                  <a:pt x="170" y="722"/>
                </a:lnTo>
                <a:lnTo>
                  <a:pt x="148" y="692"/>
                </a:lnTo>
                <a:lnTo>
                  <a:pt x="128" y="658"/>
                </a:lnTo>
                <a:lnTo>
                  <a:pt x="110" y="624"/>
                </a:lnTo>
                <a:lnTo>
                  <a:pt x="98" y="588"/>
                </a:lnTo>
                <a:lnTo>
                  <a:pt x="88" y="550"/>
                </a:lnTo>
                <a:lnTo>
                  <a:pt x="82" y="512"/>
                </a:lnTo>
                <a:lnTo>
                  <a:pt x="80" y="472"/>
                </a:lnTo>
                <a:close/>
              </a:path>
            </a:pathLst>
          </a:custGeom>
          <a:solidFill>
            <a:schemeClr val="bg1">
              <a:lumMod val="50000"/>
              <a:alpha val="3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직선 화살표 연결선 12"/>
          <p:cNvCxnSpPr/>
          <p:nvPr/>
        </p:nvCxnSpPr>
        <p:spPr>
          <a:xfrm flipV="1">
            <a:off x="3597478" y="2117585"/>
            <a:ext cx="808677" cy="118503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9"/>
          <p:cNvCxnSpPr/>
          <p:nvPr/>
        </p:nvCxnSpPr>
        <p:spPr>
          <a:xfrm>
            <a:off x="1940272" y="2858484"/>
            <a:ext cx="1290974" cy="50535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8"/>
          <p:cNvCxnSpPr>
            <a:endCxn id="13" idx="25"/>
          </p:cNvCxnSpPr>
          <p:nvPr/>
        </p:nvCxnSpPr>
        <p:spPr>
          <a:xfrm>
            <a:off x="4855175" y="2017050"/>
            <a:ext cx="1604850" cy="745933"/>
          </a:xfrm>
          <a:prstGeom prst="straightConnector1">
            <a:avLst/>
          </a:prstGeom>
          <a:ln w="25400" cmpd="sng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12910" y="4316025"/>
            <a:ext cx="329153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 Text here</a:t>
            </a:r>
          </a:p>
          <a:p>
            <a:pPr algn="ctr">
              <a:defRPr/>
            </a:pPr>
            <a:r>
              <a:rPr lang="en-US" altLang="ko-KR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 text add text add text add text add </a:t>
            </a:r>
            <a:r>
              <a:rPr lang="en-US" altLang="ko-KR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en-US" altLang="ko-KR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5352" y="3651870"/>
            <a:ext cx="142060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</a:t>
            </a:r>
            <a:r>
              <a:rPr lang="en-US" altLang="ko-K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US" altLang="ko-KR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altLang="ko-KR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 text add </a:t>
            </a:r>
            <a:r>
              <a:rPr lang="en-US" altLang="ko-KR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en-US" altLang="ko-KR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1739" y="1563638"/>
            <a:ext cx="128640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</a:t>
            </a:r>
            <a:r>
              <a:rPr lang="en-US" altLang="ko-K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US" altLang="ko-KR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altLang="ko-KR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 text add </a:t>
            </a:r>
            <a:r>
              <a:rPr lang="en-US" altLang="ko-KR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en-US" altLang="ko-KR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90101" y="2399551"/>
            <a:ext cx="141319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</a:t>
            </a:r>
            <a:r>
              <a:rPr lang="en-US" altLang="ko-K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US" altLang="ko-KR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altLang="ko-KR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 text add </a:t>
            </a:r>
            <a:r>
              <a:rPr lang="en-US" altLang="ko-KR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en-US" altLang="ko-KR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56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115</Words>
  <Application>Microsoft Office PowerPoint</Application>
  <PresentationFormat>On-screen Show (16:9)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ALLPPT.COM</dc:title>
  <dc:creator>ALLPPT.COM</dc:creator>
  <cp:lastModifiedBy>Registered User</cp:lastModifiedBy>
  <cp:revision>24</cp:revision>
  <dcterms:created xsi:type="dcterms:W3CDTF">2014-02-28T09:23:05Z</dcterms:created>
  <dcterms:modified xsi:type="dcterms:W3CDTF">2014-03-19T07:40:35Z</dcterms:modified>
</cp:coreProperties>
</file>