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2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0" name="Oval 3">
            <a:extLst>
              <a:ext uri="{FF2B5EF4-FFF2-40B4-BE49-F238E27FC236}">
                <a16:creationId xmlns:a16="http://schemas.microsoft.com/office/drawing/2014/main" id="{7480F4F6-0779-4C84-9666-99E49818D472}"/>
              </a:ext>
            </a:extLst>
          </p:cNvPr>
          <p:cNvSpPr/>
          <p:nvPr/>
        </p:nvSpPr>
        <p:spPr>
          <a:xfrm>
            <a:off x="5303912" y="3168348"/>
            <a:ext cx="1584176" cy="1584176"/>
          </a:xfrm>
          <a:prstGeom prst="ellipse">
            <a:avLst/>
          </a:prstGeom>
          <a:solidFill>
            <a:schemeClr val="accent1"/>
          </a:solidFill>
          <a:ln w="666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29C87F6A-C6E1-4053-AA61-7274BDDDF645}"/>
              </a:ext>
            </a:extLst>
          </p:cNvPr>
          <p:cNvGrpSpPr/>
          <p:nvPr/>
        </p:nvGrpSpPr>
        <p:grpSpPr>
          <a:xfrm>
            <a:off x="4508529" y="2533250"/>
            <a:ext cx="3174943" cy="2854373"/>
            <a:chOff x="4667572" y="2691674"/>
            <a:chExt cx="2852682" cy="2564650"/>
          </a:xfrm>
        </p:grpSpPr>
        <p:sp>
          <p:nvSpPr>
            <p:cNvPr id="52" name="Oval 27">
              <a:extLst>
                <a:ext uri="{FF2B5EF4-FFF2-40B4-BE49-F238E27FC236}">
                  <a16:creationId xmlns:a16="http://schemas.microsoft.com/office/drawing/2014/main" id="{1D3FFC47-6AE0-4D49-B59C-5B79AC8F160A}"/>
                </a:ext>
              </a:extLst>
            </p:cNvPr>
            <p:cNvSpPr/>
            <p:nvPr/>
          </p:nvSpPr>
          <p:spPr>
            <a:xfrm>
              <a:off x="4814936" y="2697540"/>
              <a:ext cx="2552092" cy="2552092"/>
            </a:xfrm>
            <a:prstGeom prst="ellipse">
              <a:avLst/>
            </a:prstGeom>
            <a:noFill/>
            <a:ln w="666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Oval 4">
              <a:extLst>
                <a:ext uri="{FF2B5EF4-FFF2-40B4-BE49-F238E27FC236}">
                  <a16:creationId xmlns:a16="http://schemas.microsoft.com/office/drawing/2014/main" id="{09E2F187-3075-4A92-9B97-86C2CA1253B2}"/>
                </a:ext>
              </a:extLst>
            </p:cNvPr>
            <p:cNvSpPr/>
            <p:nvPr/>
          </p:nvSpPr>
          <p:spPr>
            <a:xfrm>
              <a:off x="6520947" y="2691674"/>
              <a:ext cx="319844" cy="319844"/>
            </a:xfrm>
            <a:prstGeom prst="ellipse">
              <a:avLst/>
            </a:prstGeom>
            <a:solidFill>
              <a:schemeClr val="accent4"/>
            </a:soli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Oval 30">
              <a:extLst>
                <a:ext uri="{FF2B5EF4-FFF2-40B4-BE49-F238E27FC236}">
                  <a16:creationId xmlns:a16="http://schemas.microsoft.com/office/drawing/2014/main" id="{1A7E4C0B-2591-4D3C-86CD-22A337920CD0}"/>
                </a:ext>
              </a:extLst>
            </p:cNvPr>
            <p:cNvSpPr/>
            <p:nvPr/>
          </p:nvSpPr>
          <p:spPr>
            <a:xfrm>
              <a:off x="6520947" y="4930614"/>
              <a:ext cx="319844" cy="319844"/>
            </a:xfrm>
            <a:prstGeom prst="ellipse">
              <a:avLst/>
            </a:prstGeom>
            <a:solidFill>
              <a:schemeClr val="accent2"/>
            </a:soli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Oval 31">
              <a:extLst>
                <a:ext uri="{FF2B5EF4-FFF2-40B4-BE49-F238E27FC236}">
                  <a16:creationId xmlns:a16="http://schemas.microsoft.com/office/drawing/2014/main" id="{49E51732-3A5B-4277-A1D6-17FF9E3123B5}"/>
                </a:ext>
              </a:extLst>
            </p:cNvPr>
            <p:cNvSpPr/>
            <p:nvPr/>
          </p:nvSpPr>
          <p:spPr>
            <a:xfrm>
              <a:off x="7200410" y="3811144"/>
              <a:ext cx="319844" cy="319844"/>
            </a:xfrm>
            <a:prstGeom prst="ellipse">
              <a:avLst/>
            </a:prstGeom>
            <a:solidFill>
              <a:schemeClr val="accent3"/>
            </a:soli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Oval 32">
              <a:extLst>
                <a:ext uri="{FF2B5EF4-FFF2-40B4-BE49-F238E27FC236}">
                  <a16:creationId xmlns:a16="http://schemas.microsoft.com/office/drawing/2014/main" id="{74FCC4A5-76F1-4A8B-87FE-1A30D540ED27}"/>
                </a:ext>
              </a:extLst>
            </p:cNvPr>
            <p:cNvSpPr/>
            <p:nvPr/>
          </p:nvSpPr>
          <p:spPr>
            <a:xfrm>
              <a:off x="5303912" y="2719312"/>
              <a:ext cx="319844" cy="319844"/>
            </a:xfrm>
            <a:prstGeom prst="ellipse">
              <a:avLst/>
            </a:prstGeom>
            <a:solidFill>
              <a:schemeClr val="accent2"/>
            </a:soli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Oval 34">
              <a:extLst>
                <a:ext uri="{FF2B5EF4-FFF2-40B4-BE49-F238E27FC236}">
                  <a16:creationId xmlns:a16="http://schemas.microsoft.com/office/drawing/2014/main" id="{75D7A351-2C49-42AC-98A3-60598C66A854}"/>
                </a:ext>
              </a:extLst>
            </p:cNvPr>
            <p:cNvSpPr/>
            <p:nvPr/>
          </p:nvSpPr>
          <p:spPr>
            <a:xfrm>
              <a:off x="5303912" y="4936480"/>
              <a:ext cx="319844" cy="319844"/>
            </a:xfrm>
            <a:prstGeom prst="ellipse">
              <a:avLst/>
            </a:prstGeom>
            <a:solidFill>
              <a:schemeClr val="accent4"/>
            </a:soli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Oval 41">
              <a:extLst>
                <a:ext uri="{FF2B5EF4-FFF2-40B4-BE49-F238E27FC236}">
                  <a16:creationId xmlns:a16="http://schemas.microsoft.com/office/drawing/2014/main" id="{1A4D6FDC-D9C3-4906-B14D-B18E6A602419}"/>
                </a:ext>
              </a:extLst>
            </p:cNvPr>
            <p:cNvSpPr/>
            <p:nvPr/>
          </p:nvSpPr>
          <p:spPr>
            <a:xfrm>
              <a:off x="4667572" y="3806124"/>
              <a:ext cx="319844" cy="319844"/>
            </a:xfrm>
            <a:prstGeom prst="ellipse">
              <a:avLst/>
            </a:prstGeom>
            <a:solidFill>
              <a:schemeClr val="accent3"/>
            </a:soli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Group 44">
            <a:extLst>
              <a:ext uri="{FF2B5EF4-FFF2-40B4-BE49-F238E27FC236}">
                <a16:creationId xmlns:a16="http://schemas.microsoft.com/office/drawing/2014/main" id="{8E709E7A-32AF-4D9F-B161-DD4618DB7F2F}"/>
              </a:ext>
            </a:extLst>
          </p:cNvPr>
          <p:cNvGrpSpPr/>
          <p:nvPr/>
        </p:nvGrpSpPr>
        <p:grpSpPr>
          <a:xfrm>
            <a:off x="7007400" y="1796426"/>
            <a:ext cx="3475732" cy="916671"/>
            <a:chOff x="302738" y="4401667"/>
            <a:chExt cx="3619748" cy="9166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9164002-D39F-4148-80D6-C054A01E1D7F}"/>
                </a:ext>
              </a:extLst>
            </p:cNvPr>
            <p:cNvSpPr txBox="1"/>
            <p:nvPr/>
          </p:nvSpPr>
          <p:spPr>
            <a:xfrm>
              <a:off x="302738" y="4401667"/>
              <a:ext cx="3619748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D23220A-172E-4653-8E5C-BE80D0BBA5F6}"/>
                </a:ext>
              </a:extLst>
            </p:cNvPr>
            <p:cNvSpPr txBox="1"/>
            <p:nvPr/>
          </p:nvSpPr>
          <p:spPr>
            <a:xfrm>
              <a:off x="302738" y="4672007"/>
              <a:ext cx="3619748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4" name="Group 57">
            <a:extLst>
              <a:ext uri="{FF2B5EF4-FFF2-40B4-BE49-F238E27FC236}">
                <a16:creationId xmlns:a16="http://schemas.microsoft.com/office/drawing/2014/main" id="{1FE4F39E-17BD-47FA-98BF-457696146065}"/>
              </a:ext>
            </a:extLst>
          </p:cNvPr>
          <p:cNvGrpSpPr/>
          <p:nvPr/>
        </p:nvGrpSpPr>
        <p:grpSpPr>
          <a:xfrm>
            <a:off x="7776353" y="3524138"/>
            <a:ext cx="3618477" cy="916671"/>
            <a:chOff x="602706" y="4401667"/>
            <a:chExt cx="2826253" cy="916671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01E95AF-21BF-41FC-B8C6-63F304DFACE5}"/>
                </a:ext>
              </a:extLst>
            </p:cNvPr>
            <p:cNvSpPr txBox="1"/>
            <p:nvPr/>
          </p:nvSpPr>
          <p:spPr>
            <a:xfrm>
              <a:off x="602706" y="4401667"/>
              <a:ext cx="2826253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65992A8-C133-4285-96F0-CE85053FEC89}"/>
                </a:ext>
              </a:extLst>
            </p:cNvPr>
            <p:cNvSpPr txBox="1"/>
            <p:nvPr/>
          </p:nvSpPr>
          <p:spPr>
            <a:xfrm>
              <a:off x="602706" y="4672007"/>
              <a:ext cx="2826253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7" name="Group 60">
            <a:extLst>
              <a:ext uri="{FF2B5EF4-FFF2-40B4-BE49-F238E27FC236}">
                <a16:creationId xmlns:a16="http://schemas.microsoft.com/office/drawing/2014/main" id="{8284A233-36FA-40F9-BE02-F34935B372F8}"/>
              </a:ext>
            </a:extLst>
          </p:cNvPr>
          <p:cNvGrpSpPr/>
          <p:nvPr/>
        </p:nvGrpSpPr>
        <p:grpSpPr>
          <a:xfrm>
            <a:off x="7007400" y="5251851"/>
            <a:ext cx="3475732" cy="916671"/>
            <a:chOff x="302738" y="4401667"/>
            <a:chExt cx="3619748" cy="916671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2329B84-CCE5-49AA-A549-2DDB4BFAD041}"/>
                </a:ext>
              </a:extLst>
            </p:cNvPr>
            <p:cNvSpPr txBox="1"/>
            <p:nvPr/>
          </p:nvSpPr>
          <p:spPr>
            <a:xfrm>
              <a:off x="302738" y="4401667"/>
              <a:ext cx="3619748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19E7632-B6EC-4FDD-B8DD-1EB3F613C704}"/>
                </a:ext>
              </a:extLst>
            </p:cNvPr>
            <p:cNvSpPr txBox="1"/>
            <p:nvPr/>
          </p:nvSpPr>
          <p:spPr>
            <a:xfrm>
              <a:off x="302738" y="4672007"/>
              <a:ext cx="3619748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0" name="Group 63">
            <a:extLst>
              <a:ext uri="{FF2B5EF4-FFF2-40B4-BE49-F238E27FC236}">
                <a16:creationId xmlns:a16="http://schemas.microsoft.com/office/drawing/2014/main" id="{39931CC8-D699-439D-887E-7881388F4AAC}"/>
              </a:ext>
            </a:extLst>
          </p:cNvPr>
          <p:cNvGrpSpPr/>
          <p:nvPr/>
        </p:nvGrpSpPr>
        <p:grpSpPr>
          <a:xfrm>
            <a:off x="1684164" y="1796426"/>
            <a:ext cx="3475732" cy="916671"/>
            <a:chOff x="302738" y="4401667"/>
            <a:chExt cx="3619748" cy="916671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666E28B-D773-425E-91AB-0405287311EE}"/>
                </a:ext>
              </a:extLst>
            </p:cNvPr>
            <p:cNvSpPr txBox="1"/>
            <p:nvPr/>
          </p:nvSpPr>
          <p:spPr>
            <a:xfrm>
              <a:off x="302738" y="4401667"/>
              <a:ext cx="3619748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FFBD007-32DF-4DD1-A581-2D99392D04A6}"/>
                </a:ext>
              </a:extLst>
            </p:cNvPr>
            <p:cNvSpPr txBox="1"/>
            <p:nvPr/>
          </p:nvSpPr>
          <p:spPr>
            <a:xfrm>
              <a:off x="302738" y="4672007"/>
              <a:ext cx="3619748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3" name="Group 66">
            <a:extLst>
              <a:ext uri="{FF2B5EF4-FFF2-40B4-BE49-F238E27FC236}">
                <a16:creationId xmlns:a16="http://schemas.microsoft.com/office/drawing/2014/main" id="{0B5C35BD-F577-4676-BA65-7389372C3FE5}"/>
              </a:ext>
            </a:extLst>
          </p:cNvPr>
          <p:cNvGrpSpPr/>
          <p:nvPr/>
        </p:nvGrpSpPr>
        <p:grpSpPr>
          <a:xfrm>
            <a:off x="814755" y="3524138"/>
            <a:ext cx="3637734" cy="916671"/>
            <a:chOff x="602706" y="4401667"/>
            <a:chExt cx="2826253" cy="916671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B604A85-F272-47DB-9BEC-159FEB300B63}"/>
                </a:ext>
              </a:extLst>
            </p:cNvPr>
            <p:cNvSpPr txBox="1"/>
            <p:nvPr/>
          </p:nvSpPr>
          <p:spPr>
            <a:xfrm>
              <a:off x="602706" y="4401667"/>
              <a:ext cx="2826253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29389A4-9512-4D66-80AB-40FFDDE16E6C}"/>
                </a:ext>
              </a:extLst>
            </p:cNvPr>
            <p:cNvSpPr txBox="1"/>
            <p:nvPr/>
          </p:nvSpPr>
          <p:spPr>
            <a:xfrm>
              <a:off x="602706" y="4672007"/>
              <a:ext cx="2826253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6" name="Group 69">
            <a:extLst>
              <a:ext uri="{FF2B5EF4-FFF2-40B4-BE49-F238E27FC236}">
                <a16:creationId xmlns:a16="http://schemas.microsoft.com/office/drawing/2014/main" id="{D3B2783F-888B-466B-9552-5059294C914F}"/>
              </a:ext>
            </a:extLst>
          </p:cNvPr>
          <p:cNvGrpSpPr/>
          <p:nvPr/>
        </p:nvGrpSpPr>
        <p:grpSpPr>
          <a:xfrm>
            <a:off x="1684164" y="5251851"/>
            <a:ext cx="3475732" cy="916671"/>
            <a:chOff x="302738" y="4401667"/>
            <a:chExt cx="3619748" cy="916671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2CE06C6-261D-4827-A39C-D25DD8EFA6A9}"/>
                </a:ext>
              </a:extLst>
            </p:cNvPr>
            <p:cNvSpPr txBox="1"/>
            <p:nvPr/>
          </p:nvSpPr>
          <p:spPr>
            <a:xfrm>
              <a:off x="302738" y="4401667"/>
              <a:ext cx="3619748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C3E44CD-5A2B-4236-9E2B-DE1FCB7F7144}"/>
                </a:ext>
              </a:extLst>
            </p:cNvPr>
            <p:cNvSpPr txBox="1"/>
            <p:nvPr/>
          </p:nvSpPr>
          <p:spPr>
            <a:xfrm>
              <a:off x="302738" y="4672007"/>
              <a:ext cx="3619748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9" name="Oval 1">
            <a:extLst>
              <a:ext uri="{FF2B5EF4-FFF2-40B4-BE49-F238E27FC236}">
                <a16:creationId xmlns:a16="http://schemas.microsoft.com/office/drawing/2014/main" id="{42C1C1DF-DFE4-49D5-96D8-D0F2803767D0}"/>
              </a:ext>
            </a:extLst>
          </p:cNvPr>
          <p:cNvSpPr>
            <a:spLocks noChangeAspect="1"/>
          </p:cNvSpPr>
          <p:nvPr/>
        </p:nvSpPr>
        <p:spPr>
          <a:xfrm>
            <a:off x="5738844" y="3527550"/>
            <a:ext cx="714313" cy="865773"/>
          </a:xfrm>
          <a:custGeom>
            <a:avLst/>
            <a:gdLst/>
            <a:ahLst/>
            <a:cxnLst/>
            <a:rect l="l" t="t" r="r" b="b"/>
            <a:pathLst>
              <a:path w="3254409" h="3944462">
                <a:moveTo>
                  <a:pt x="1259449" y="3654708"/>
                </a:moveTo>
                <a:lnTo>
                  <a:pt x="2056275" y="3654708"/>
                </a:lnTo>
                <a:lnTo>
                  <a:pt x="2056275" y="3799585"/>
                </a:lnTo>
                <a:cubicBezTo>
                  <a:pt x="2056275" y="3879598"/>
                  <a:pt x="1877900" y="3944462"/>
                  <a:pt x="1657862" y="3944462"/>
                </a:cubicBezTo>
                <a:cubicBezTo>
                  <a:pt x="1437825" y="3944462"/>
                  <a:pt x="1259449" y="3879598"/>
                  <a:pt x="1259449" y="3799585"/>
                </a:cubicBezTo>
                <a:close/>
                <a:moveTo>
                  <a:pt x="1261196" y="3409579"/>
                </a:moveTo>
                <a:lnTo>
                  <a:pt x="2054529" y="3409579"/>
                </a:lnTo>
                <a:cubicBezTo>
                  <a:pt x="2095500" y="3409579"/>
                  <a:pt x="2128714" y="3442793"/>
                  <a:pt x="2128714" y="3483764"/>
                </a:cubicBezTo>
                <a:lnTo>
                  <a:pt x="2128714" y="3516511"/>
                </a:lnTo>
                <a:cubicBezTo>
                  <a:pt x="2128714" y="3557481"/>
                  <a:pt x="2095500" y="3590696"/>
                  <a:pt x="2054529" y="3590696"/>
                </a:cubicBezTo>
                <a:lnTo>
                  <a:pt x="1261196" y="3590696"/>
                </a:lnTo>
                <a:cubicBezTo>
                  <a:pt x="1220225" y="3590696"/>
                  <a:pt x="1187011" y="3557481"/>
                  <a:pt x="1187011" y="3516511"/>
                </a:cubicBezTo>
                <a:lnTo>
                  <a:pt x="1187011" y="3483764"/>
                </a:lnTo>
                <a:cubicBezTo>
                  <a:pt x="1187011" y="3442793"/>
                  <a:pt x="1220225" y="3409579"/>
                  <a:pt x="1261196" y="3409579"/>
                </a:cubicBezTo>
                <a:close/>
                <a:moveTo>
                  <a:pt x="1224976" y="3164451"/>
                </a:moveTo>
                <a:lnTo>
                  <a:pt x="2090747" y="3164451"/>
                </a:lnTo>
                <a:cubicBezTo>
                  <a:pt x="2131719" y="3164451"/>
                  <a:pt x="2164933" y="3197665"/>
                  <a:pt x="2164933" y="3238636"/>
                </a:cubicBezTo>
                <a:lnTo>
                  <a:pt x="2164933" y="3271382"/>
                </a:lnTo>
                <a:cubicBezTo>
                  <a:pt x="2164933" y="3312353"/>
                  <a:pt x="2131719" y="3345567"/>
                  <a:pt x="2090747" y="3345567"/>
                </a:cubicBezTo>
                <a:lnTo>
                  <a:pt x="1224976" y="3345567"/>
                </a:lnTo>
                <a:cubicBezTo>
                  <a:pt x="1184005" y="3345567"/>
                  <a:pt x="1150791" y="3312353"/>
                  <a:pt x="1150791" y="3271382"/>
                </a:cubicBezTo>
                <a:lnTo>
                  <a:pt x="1150791" y="3238636"/>
                </a:lnTo>
                <a:cubicBezTo>
                  <a:pt x="1150791" y="3197665"/>
                  <a:pt x="1184005" y="3164451"/>
                  <a:pt x="1224976" y="3164451"/>
                </a:cubicBezTo>
                <a:close/>
                <a:moveTo>
                  <a:pt x="1188757" y="2919322"/>
                </a:moveTo>
                <a:lnTo>
                  <a:pt x="2126967" y="2919322"/>
                </a:lnTo>
                <a:cubicBezTo>
                  <a:pt x="2167938" y="2919322"/>
                  <a:pt x="2201152" y="2952536"/>
                  <a:pt x="2201152" y="2993507"/>
                </a:cubicBezTo>
                <a:lnTo>
                  <a:pt x="2201152" y="3026254"/>
                </a:lnTo>
                <a:cubicBezTo>
                  <a:pt x="2201152" y="3067224"/>
                  <a:pt x="2167938" y="3100439"/>
                  <a:pt x="2126967" y="3100439"/>
                </a:cubicBezTo>
                <a:lnTo>
                  <a:pt x="1188757" y="3100439"/>
                </a:lnTo>
                <a:cubicBezTo>
                  <a:pt x="1147785" y="3100439"/>
                  <a:pt x="1114571" y="3067224"/>
                  <a:pt x="1114571" y="3026254"/>
                </a:cubicBezTo>
                <a:lnTo>
                  <a:pt x="1114571" y="2993507"/>
                </a:lnTo>
                <a:cubicBezTo>
                  <a:pt x="1114571" y="2952536"/>
                  <a:pt x="1147785" y="2919322"/>
                  <a:pt x="1188757" y="2919322"/>
                </a:cubicBezTo>
                <a:close/>
                <a:moveTo>
                  <a:pt x="1574533" y="1620510"/>
                </a:moveTo>
                <a:cubicBezTo>
                  <a:pt x="1552384" y="1644018"/>
                  <a:pt x="1521864" y="1658080"/>
                  <a:pt x="1488300" y="1658080"/>
                </a:cubicBezTo>
                <a:cubicBezTo>
                  <a:pt x="1460798" y="1658080"/>
                  <a:pt x="1435338" y="1648638"/>
                  <a:pt x="1416032" y="1630675"/>
                </a:cubicBezTo>
                <a:lnTo>
                  <a:pt x="1584647" y="2695264"/>
                </a:lnTo>
                <a:lnTo>
                  <a:pt x="1650915" y="2694732"/>
                </a:lnTo>
                <a:lnTo>
                  <a:pt x="1650915" y="2694695"/>
                </a:lnTo>
                <a:lnTo>
                  <a:pt x="1653298" y="2694714"/>
                </a:lnTo>
                <a:lnTo>
                  <a:pt x="1655679" y="2694695"/>
                </a:lnTo>
                <a:lnTo>
                  <a:pt x="1655679" y="2694732"/>
                </a:lnTo>
                <a:lnTo>
                  <a:pt x="1721162" y="2695258"/>
                </a:lnTo>
                <a:lnTo>
                  <a:pt x="1887727" y="1643609"/>
                </a:lnTo>
                <a:cubicBezTo>
                  <a:pt x="1871593" y="1653234"/>
                  <a:pt x="1852936" y="1658080"/>
                  <a:pt x="1833231" y="1658080"/>
                </a:cubicBezTo>
                <a:cubicBezTo>
                  <a:pt x="1799667" y="1658080"/>
                  <a:pt x="1769147" y="1644018"/>
                  <a:pt x="1746999" y="1620510"/>
                </a:cubicBezTo>
                <a:cubicBezTo>
                  <a:pt x="1724849" y="1644018"/>
                  <a:pt x="1694329" y="1658080"/>
                  <a:pt x="1660766" y="1658080"/>
                </a:cubicBezTo>
                <a:cubicBezTo>
                  <a:pt x="1627202" y="1658080"/>
                  <a:pt x="1596682" y="1644018"/>
                  <a:pt x="1574533" y="1620510"/>
                </a:cubicBezTo>
                <a:close/>
                <a:moveTo>
                  <a:pt x="3254409" y="1194373"/>
                </a:moveTo>
                <a:lnTo>
                  <a:pt x="3254409" y="1446373"/>
                </a:lnTo>
                <a:lnTo>
                  <a:pt x="2894409" y="1395973"/>
                </a:lnTo>
                <a:lnTo>
                  <a:pt x="2894409" y="1244773"/>
                </a:lnTo>
                <a:close/>
                <a:moveTo>
                  <a:pt x="0" y="1194373"/>
                </a:moveTo>
                <a:lnTo>
                  <a:pt x="360000" y="1244773"/>
                </a:lnTo>
                <a:lnTo>
                  <a:pt x="360000" y="1395973"/>
                </a:lnTo>
                <a:lnTo>
                  <a:pt x="0" y="1446373"/>
                </a:lnTo>
                <a:close/>
                <a:moveTo>
                  <a:pt x="1650915" y="686852"/>
                </a:moveTo>
                <a:cubicBezTo>
                  <a:pt x="1164505" y="687423"/>
                  <a:pt x="770387" y="1081929"/>
                  <a:pt x="770387" y="1568485"/>
                </a:cubicBezTo>
                <a:cubicBezTo>
                  <a:pt x="770387" y="1897865"/>
                  <a:pt x="1005466" y="2222947"/>
                  <a:pt x="1190556" y="2371462"/>
                </a:cubicBezTo>
                <a:cubicBezTo>
                  <a:pt x="1274950" y="2469103"/>
                  <a:pt x="1268259" y="2471104"/>
                  <a:pt x="1302554" y="2596072"/>
                </a:cubicBezTo>
                <a:cubicBezTo>
                  <a:pt x="1316217" y="2683697"/>
                  <a:pt x="1288538" y="2692455"/>
                  <a:pt x="1367056" y="2697010"/>
                </a:cubicBezTo>
                <a:lnTo>
                  <a:pt x="1424224" y="2696551"/>
                </a:lnTo>
                <a:lnTo>
                  <a:pt x="1231891" y="1482210"/>
                </a:lnTo>
                <a:cubicBezTo>
                  <a:pt x="1225156" y="1439688"/>
                  <a:pt x="1254167" y="1399758"/>
                  <a:pt x="1296689" y="1393023"/>
                </a:cubicBezTo>
                <a:lnTo>
                  <a:pt x="1299400" y="1392594"/>
                </a:lnTo>
                <a:cubicBezTo>
                  <a:pt x="1338047" y="1386473"/>
                  <a:pt x="1374553" y="1409880"/>
                  <a:pt x="1384555" y="1446557"/>
                </a:cubicBezTo>
                <a:cubicBezTo>
                  <a:pt x="1405249" y="1408365"/>
                  <a:pt x="1444141" y="1384022"/>
                  <a:pt x="1488300" y="1384022"/>
                </a:cubicBezTo>
                <a:cubicBezTo>
                  <a:pt x="1521864" y="1384022"/>
                  <a:pt x="1552384" y="1398085"/>
                  <a:pt x="1574533" y="1421593"/>
                </a:cubicBezTo>
                <a:cubicBezTo>
                  <a:pt x="1596682" y="1398085"/>
                  <a:pt x="1627202" y="1384022"/>
                  <a:pt x="1660766" y="1384022"/>
                </a:cubicBezTo>
                <a:cubicBezTo>
                  <a:pt x="1694329" y="1384022"/>
                  <a:pt x="1724849" y="1398085"/>
                  <a:pt x="1746999" y="1421593"/>
                </a:cubicBezTo>
                <a:cubicBezTo>
                  <a:pt x="1769147" y="1398085"/>
                  <a:pt x="1799667" y="1384022"/>
                  <a:pt x="1833231" y="1384022"/>
                </a:cubicBezTo>
                <a:cubicBezTo>
                  <a:pt x="1870523" y="1384022"/>
                  <a:pt x="1904060" y="1401383"/>
                  <a:pt x="1926459" y="1429718"/>
                </a:cubicBezTo>
                <a:cubicBezTo>
                  <a:pt x="1940429" y="1399945"/>
                  <a:pt x="1972972" y="1382212"/>
                  <a:pt x="2007193" y="1387633"/>
                </a:cubicBezTo>
                <a:lnTo>
                  <a:pt x="2009904" y="1388062"/>
                </a:lnTo>
                <a:cubicBezTo>
                  <a:pt x="2052427" y="1394797"/>
                  <a:pt x="2081437" y="1434727"/>
                  <a:pt x="2074703" y="1477248"/>
                </a:cubicBezTo>
                <a:lnTo>
                  <a:pt x="1881585" y="2696545"/>
                </a:lnTo>
                <a:lnTo>
                  <a:pt x="1939537" y="2697010"/>
                </a:lnTo>
                <a:cubicBezTo>
                  <a:pt x="2018055" y="2692455"/>
                  <a:pt x="1990377" y="2683697"/>
                  <a:pt x="2004039" y="2596072"/>
                </a:cubicBezTo>
                <a:cubicBezTo>
                  <a:pt x="2038334" y="2471104"/>
                  <a:pt x="2031644" y="2469103"/>
                  <a:pt x="2116037" y="2371462"/>
                </a:cubicBezTo>
                <a:cubicBezTo>
                  <a:pt x="2301127" y="2222947"/>
                  <a:pt x="2536206" y="1897865"/>
                  <a:pt x="2536206" y="1568485"/>
                </a:cubicBezTo>
                <a:cubicBezTo>
                  <a:pt x="2536206" y="1081929"/>
                  <a:pt x="2142089" y="687423"/>
                  <a:pt x="1655679" y="686852"/>
                </a:cubicBezTo>
                <a:lnTo>
                  <a:pt x="1655679" y="687071"/>
                </a:lnTo>
                <a:lnTo>
                  <a:pt x="1653298" y="686887"/>
                </a:lnTo>
                <a:lnTo>
                  <a:pt x="1650915" y="687071"/>
                </a:lnTo>
                <a:close/>
                <a:moveTo>
                  <a:pt x="1651270" y="468000"/>
                </a:moveTo>
                <a:lnTo>
                  <a:pt x="1653298" y="468156"/>
                </a:lnTo>
                <a:lnTo>
                  <a:pt x="1655324" y="468000"/>
                </a:lnTo>
                <a:cubicBezTo>
                  <a:pt x="2251596" y="468000"/>
                  <a:pt x="2734970" y="951374"/>
                  <a:pt x="2734970" y="1547647"/>
                </a:cubicBezTo>
                <a:cubicBezTo>
                  <a:pt x="2734970" y="1951147"/>
                  <a:pt x="2446871" y="2349377"/>
                  <a:pt x="2220195" y="2531148"/>
                </a:cubicBezTo>
                <a:cubicBezTo>
                  <a:pt x="2152664" y="2608950"/>
                  <a:pt x="2182466" y="2649832"/>
                  <a:pt x="2167955" y="2751256"/>
                </a:cubicBezTo>
                <a:cubicBezTo>
                  <a:pt x="2130228" y="2829553"/>
                  <a:pt x="2096483" y="2854590"/>
                  <a:pt x="2029795" y="2854590"/>
                </a:cubicBezTo>
                <a:lnTo>
                  <a:pt x="1653298" y="2853242"/>
                </a:lnTo>
                <a:lnTo>
                  <a:pt x="1276798" y="2854590"/>
                </a:lnTo>
                <a:cubicBezTo>
                  <a:pt x="1210112" y="2854590"/>
                  <a:pt x="1176366" y="2829553"/>
                  <a:pt x="1138638" y="2751256"/>
                </a:cubicBezTo>
                <a:cubicBezTo>
                  <a:pt x="1124127" y="2649832"/>
                  <a:pt x="1153930" y="2608950"/>
                  <a:pt x="1086399" y="2531148"/>
                </a:cubicBezTo>
                <a:cubicBezTo>
                  <a:pt x="859722" y="2349377"/>
                  <a:pt x="571623" y="1951147"/>
                  <a:pt x="571623" y="1547647"/>
                </a:cubicBezTo>
                <a:cubicBezTo>
                  <a:pt x="571623" y="951374"/>
                  <a:pt x="1054998" y="468000"/>
                  <a:pt x="1651270" y="468000"/>
                </a:cubicBezTo>
                <a:close/>
                <a:moveTo>
                  <a:pt x="2572549" y="249121"/>
                </a:moveTo>
                <a:lnTo>
                  <a:pt x="2765592" y="411103"/>
                </a:lnTo>
                <a:lnTo>
                  <a:pt x="2495580" y="654483"/>
                </a:lnTo>
                <a:lnTo>
                  <a:pt x="2379754" y="557293"/>
                </a:lnTo>
                <a:close/>
                <a:moveTo>
                  <a:pt x="663986" y="249121"/>
                </a:moveTo>
                <a:lnTo>
                  <a:pt x="856781" y="557293"/>
                </a:lnTo>
                <a:lnTo>
                  <a:pt x="740955" y="654483"/>
                </a:lnTo>
                <a:lnTo>
                  <a:pt x="470943" y="411103"/>
                </a:lnTo>
                <a:close/>
                <a:moveTo>
                  <a:pt x="1527296" y="0"/>
                </a:moveTo>
                <a:lnTo>
                  <a:pt x="1779296" y="0"/>
                </a:lnTo>
                <a:lnTo>
                  <a:pt x="1728896" y="360000"/>
                </a:lnTo>
                <a:lnTo>
                  <a:pt x="1577696" y="36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11161</TotalTime>
  <Words>176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 Unicode MS</vt:lpstr>
      <vt:lpstr>FZShuTi</vt:lpstr>
      <vt:lpstr>Arial</vt:lpstr>
      <vt:lpstr>Office Theme</vt:lpstr>
      <vt:lpstr>Free PPT Templates: Allppt.com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WIN7</cp:lastModifiedBy>
  <cp:revision>11</cp:revision>
  <dcterms:created xsi:type="dcterms:W3CDTF">2018-02-18T19:39:47Z</dcterms:created>
  <dcterms:modified xsi:type="dcterms:W3CDTF">2018-05-01T01:14:52Z</dcterms:modified>
</cp:coreProperties>
</file>