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19" r:id="rId4"/>
    <p:sldId id="320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B38"/>
    <a:srgbClr val="A2B969"/>
    <a:srgbClr val="C13018"/>
    <a:srgbClr val="F36F13"/>
    <a:srgbClr val="355E71"/>
    <a:srgbClr val="0D95BC"/>
    <a:srgbClr val="EFDA74"/>
    <a:srgbClr val="6EBFD7"/>
    <a:srgbClr val="B2C484"/>
    <a:srgbClr val="C1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66" d="100"/>
          <a:sy n="66" d="100"/>
        </p:scale>
        <p:origin x="2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06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</a:rPr>
              <a:t>Designed</a:t>
            </a:r>
            <a:r>
              <a:rPr lang="en-US" baseline="0" dirty="0">
                <a:solidFill>
                  <a:schemeClr val="bg1"/>
                </a:solidFill>
                <a:effectLst/>
              </a:rPr>
              <a:t>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97303" y="6121399"/>
            <a:ext cx="27494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library</a:t>
            </a:r>
            <a:endParaRPr lang="en-US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Circular Diagram with 12 Parts</a:t>
            </a:r>
          </a:p>
        </p:txBody>
      </p:sp>
      <p:sp>
        <p:nvSpPr>
          <p:cNvPr id="109" name="Freeform 139"/>
          <p:cNvSpPr>
            <a:spLocks/>
          </p:cNvSpPr>
          <p:nvPr/>
        </p:nvSpPr>
        <p:spPr bwMode="auto">
          <a:xfrm>
            <a:off x="3452813" y="1145119"/>
            <a:ext cx="1058863" cy="1493838"/>
          </a:xfrm>
          <a:custGeom>
            <a:avLst/>
            <a:gdLst>
              <a:gd name="T0" fmla="*/ 2670 w 2670"/>
              <a:gd name="T1" fmla="*/ 325 h 3763"/>
              <a:gd name="T2" fmla="*/ 2670 w 2670"/>
              <a:gd name="T3" fmla="*/ 3112 h 3763"/>
              <a:gd name="T4" fmla="*/ 2668 w 2670"/>
              <a:gd name="T5" fmla="*/ 3167 h 3763"/>
              <a:gd name="T6" fmla="*/ 2650 w 2670"/>
              <a:gd name="T7" fmla="*/ 3272 h 3763"/>
              <a:gd name="T8" fmla="*/ 2615 w 2670"/>
              <a:gd name="T9" fmla="*/ 3371 h 3763"/>
              <a:gd name="T10" fmla="*/ 2565 w 2670"/>
              <a:gd name="T11" fmla="*/ 3463 h 3763"/>
              <a:gd name="T12" fmla="*/ 2534 w 2670"/>
              <a:gd name="T13" fmla="*/ 3506 h 3763"/>
              <a:gd name="T14" fmla="*/ 2518 w 2670"/>
              <a:gd name="T15" fmla="*/ 3526 h 3763"/>
              <a:gd name="T16" fmla="*/ 2501 w 2670"/>
              <a:gd name="T17" fmla="*/ 3545 h 3763"/>
              <a:gd name="T18" fmla="*/ 2470 w 2670"/>
              <a:gd name="T19" fmla="*/ 3577 h 3763"/>
              <a:gd name="T20" fmla="*/ 2399 w 2670"/>
              <a:gd name="T21" fmla="*/ 3636 h 3763"/>
              <a:gd name="T22" fmla="*/ 2320 w 2670"/>
              <a:gd name="T23" fmla="*/ 3685 h 3763"/>
              <a:gd name="T24" fmla="*/ 2233 w 2670"/>
              <a:gd name="T25" fmla="*/ 3721 h 3763"/>
              <a:gd name="T26" fmla="*/ 2186 w 2670"/>
              <a:gd name="T27" fmla="*/ 3736 h 3763"/>
              <a:gd name="T28" fmla="*/ 2178 w 2670"/>
              <a:gd name="T29" fmla="*/ 3737 h 3763"/>
              <a:gd name="T30" fmla="*/ 2171 w 2670"/>
              <a:gd name="T31" fmla="*/ 3739 h 3763"/>
              <a:gd name="T32" fmla="*/ 2117 w 2670"/>
              <a:gd name="T33" fmla="*/ 3752 h 3763"/>
              <a:gd name="T34" fmla="*/ 2010 w 2670"/>
              <a:gd name="T35" fmla="*/ 3763 h 3763"/>
              <a:gd name="T36" fmla="*/ 1904 w 2670"/>
              <a:gd name="T37" fmla="*/ 3756 h 3763"/>
              <a:gd name="T38" fmla="*/ 1801 w 2670"/>
              <a:gd name="T39" fmla="*/ 3733 h 3763"/>
              <a:gd name="T40" fmla="*/ 1704 w 2670"/>
              <a:gd name="T41" fmla="*/ 3694 h 3763"/>
              <a:gd name="T42" fmla="*/ 1615 w 2670"/>
              <a:gd name="T43" fmla="*/ 3640 h 3763"/>
              <a:gd name="T44" fmla="*/ 1534 w 2670"/>
              <a:gd name="T45" fmla="*/ 3571 h 3763"/>
              <a:gd name="T46" fmla="*/ 1466 w 2670"/>
              <a:gd name="T47" fmla="*/ 3488 h 3763"/>
              <a:gd name="T48" fmla="*/ 1437 w 2670"/>
              <a:gd name="T49" fmla="*/ 3441 h 3763"/>
              <a:gd name="T50" fmla="*/ 44 w 2670"/>
              <a:gd name="T51" fmla="*/ 1028 h 3763"/>
              <a:gd name="T52" fmla="*/ 27 w 2670"/>
              <a:gd name="T53" fmla="*/ 997 h 3763"/>
              <a:gd name="T54" fmla="*/ 6 w 2670"/>
              <a:gd name="T55" fmla="*/ 932 h 3763"/>
              <a:gd name="T56" fmla="*/ 0 w 2670"/>
              <a:gd name="T57" fmla="*/ 866 h 3763"/>
              <a:gd name="T58" fmla="*/ 6 w 2670"/>
              <a:gd name="T59" fmla="*/ 801 h 3763"/>
              <a:gd name="T60" fmla="*/ 24 w 2670"/>
              <a:gd name="T61" fmla="*/ 739 h 3763"/>
              <a:gd name="T62" fmla="*/ 57 w 2670"/>
              <a:gd name="T63" fmla="*/ 682 h 3763"/>
              <a:gd name="T64" fmla="*/ 99 w 2670"/>
              <a:gd name="T65" fmla="*/ 631 h 3763"/>
              <a:gd name="T66" fmla="*/ 153 w 2670"/>
              <a:gd name="T67" fmla="*/ 590 h 3763"/>
              <a:gd name="T68" fmla="*/ 184 w 2670"/>
              <a:gd name="T69" fmla="*/ 574 h 3763"/>
              <a:gd name="T70" fmla="*/ 309 w 2670"/>
              <a:gd name="T71" fmla="*/ 515 h 3763"/>
              <a:gd name="T72" fmla="*/ 566 w 2670"/>
              <a:gd name="T73" fmla="*/ 407 h 3763"/>
              <a:gd name="T74" fmla="*/ 827 w 2670"/>
              <a:gd name="T75" fmla="*/ 312 h 3763"/>
              <a:gd name="T76" fmla="*/ 1091 w 2670"/>
              <a:gd name="T77" fmla="*/ 228 h 3763"/>
              <a:gd name="T78" fmla="*/ 1359 w 2670"/>
              <a:gd name="T79" fmla="*/ 157 h 3763"/>
              <a:gd name="T80" fmla="*/ 1631 w 2670"/>
              <a:gd name="T81" fmla="*/ 97 h 3763"/>
              <a:gd name="T82" fmla="*/ 1905 w 2670"/>
              <a:gd name="T83" fmla="*/ 49 h 3763"/>
              <a:gd name="T84" fmla="*/ 2182 w 2670"/>
              <a:gd name="T85" fmla="*/ 14 h 3763"/>
              <a:gd name="T86" fmla="*/ 2321 w 2670"/>
              <a:gd name="T87" fmla="*/ 3 h 3763"/>
              <a:gd name="T88" fmla="*/ 2356 w 2670"/>
              <a:gd name="T89" fmla="*/ 0 h 3763"/>
              <a:gd name="T90" fmla="*/ 2423 w 2670"/>
              <a:gd name="T91" fmla="*/ 9 h 3763"/>
              <a:gd name="T92" fmla="*/ 2486 w 2670"/>
              <a:gd name="T93" fmla="*/ 31 h 3763"/>
              <a:gd name="T94" fmla="*/ 2541 w 2670"/>
              <a:gd name="T95" fmla="*/ 66 h 3763"/>
              <a:gd name="T96" fmla="*/ 2589 w 2670"/>
              <a:gd name="T97" fmla="*/ 110 h 3763"/>
              <a:gd name="T98" fmla="*/ 2627 w 2670"/>
              <a:gd name="T99" fmla="*/ 163 h 3763"/>
              <a:gd name="T100" fmla="*/ 2654 w 2670"/>
              <a:gd name="T101" fmla="*/ 224 h 3763"/>
              <a:gd name="T102" fmla="*/ 2668 w 2670"/>
              <a:gd name="T103" fmla="*/ 290 h 3763"/>
              <a:gd name="T104" fmla="*/ 2670 w 2670"/>
              <a:gd name="T105" fmla="*/ 325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70" h="3763">
                <a:moveTo>
                  <a:pt x="2670" y="325"/>
                </a:moveTo>
                <a:lnTo>
                  <a:pt x="2670" y="3112"/>
                </a:lnTo>
                <a:lnTo>
                  <a:pt x="2668" y="3167"/>
                </a:lnTo>
                <a:lnTo>
                  <a:pt x="2650" y="3272"/>
                </a:lnTo>
                <a:lnTo>
                  <a:pt x="2615" y="3371"/>
                </a:lnTo>
                <a:lnTo>
                  <a:pt x="2565" y="3463"/>
                </a:lnTo>
                <a:lnTo>
                  <a:pt x="2534" y="3506"/>
                </a:lnTo>
                <a:lnTo>
                  <a:pt x="2518" y="3526"/>
                </a:lnTo>
                <a:lnTo>
                  <a:pt x="2501" y="3545"/>
                </a:lnTo>
                <a:lnTo>
                  <a:pt x="2470" y="3577"/>
                </a:lnTo>
                <a:lnTo>
                  <a:pt x="2399" y="3636"/>
                </a:lnTo>
                <a:lnTo>
                  <a:pt x="2320" y="3685"/>
                </a:lnTo>
                <a:lnTo>
                  <a:pt x="2233" y="3721"/>
                </a:lnTo>
                <a:lnTo>
                  <a:pt x="2186" y="3736"/>
                </a:lnTo>
                <a:lnTo>
                  <a:pt x="2178" y="3737"/>
                </a:lnTo>
                <a:lnTo>
                  <a:pt x="2171" y="3739"/>
                </a:lnTo>
                <a:lnTo>
                  <a:pt x="2117" y="3752"/>
                </a:lnTo>
                <a:lnTo>
                  <a:pt x="2010" y="3763"/>
                </a:lnTo>
                <a:lnTo>
                  <a:pt x="1904" y="3756"/>
                </a:lnTo>
                <a:lnTo>
                  <a:pt x="1801" y="3733"/>
                </a:lnTo>
                <a:lnTo>
                  <a:pt x="1704" y="3694"/>
                </a:lnTo>
                <a:lnTo>
                  <a:pt x="1615" y="3640"/>
                </a:lnTo>
                <a:lnTo>
                  <a:pt x="1534" y="3571"/>
                </a:lnTo>
                <a:lnTo>
                  <a:pt x="1466" y="3488"/>
                </a:lnTo>
                <a:lnTo>
                  <a:pt x="1437" y="3441"/>
                </a:lnTo>
                <a:lnTo>
                  <a:pt x="44" y="1028"/>
                </a:lnTo>
                <a:lnTo>
                  <a:pt x="27" y="997"/>
                </a:lnTo>
                <a:lnTo>
                  <a:pt x="6" y="932"/>
                </a:lnTo>
                <a:lnTo>
                  <a:pt x="0" y="866"/>
                </a:lnTo>
                <a:lnTo>
                  <a:pt x="6" y="801"/>
                </a:lnTo>
                <a:lnTo>
                  <a:pt x="24" y="739"/>
                </a:lnTo>
                <a:lnTo>
                  <a:pt x="57" y="682"/>
                </a:lnTo>
                <a:lnTo>
                  <a:pt x="99" y="631"/>
                </a:lnTo>
                <a:lnTo>
                  <a:pt x="153" y="590"/>
                </a:lnTo>
                <a:lnTo>
                  <a:pt x="184" y="574"/>
                </a:lnTo>
                <a:lnTo>
                  <a:pt x="309" y="515"/>
                </a:lnTo>
                <a:lnTo>
                  <a:pt x="566" y="407"/>
                </a:lnTo>
                <a:lnTo>
                  <a:pt x="827" y="312"/>
                </a:lnTo>
                <a:lnTo>
                  <a:pt x="1091" y="228"/>
                </a:lnTo>
                <a:lnTo>
                  <a:pt x="1359" y="157"/>
                </a:lnTo>
                <a:lnTo>
                  <a:pt x="1631" y="97"/>
                </a:lnTo>
                <a:lnTo>
                  <a:pt x="1905" y="49"/>
                </a:lnTo>
                <a:lnTo>
                  <a:pt x="2182" y="14"/>
                </a:lnTo>
                <a:lnTo>
                  <a:pt x="2321" y="3"/>
                </a:lnTo>
                <a:lnTo>
                  <a:pt x="2356" y="0"/>
                </a:lnTo>
                <a:lnTo>
                  <a:pt x="2423" y="9"/>
                </a:lnTo>
                <a:lnTo>
                  <a:pt x="2486" y="31"/>
                </a:lnTo>
                <a:lnTo>
                  <a:pt x="2541" y="66"/>
                </a:lnTo>
                <a:lnTo>
                  <a:pt x="2589" y="110"/>
                </a:lnTo>
                <a:lnTo>
                  <a:pt x="2627" y="163"/>
                </a:lnTo>
                <a:lnTo>
                  <a:pt x="2654" y="224"/>
                </a:lnTo>
                <a:lnTo>
                  <a:pt x="2668" y="290"/>
                </a:lnTo>
                <a:lnTo>
                  <a:pt x="2670" y="325"/>
                </a:lnTo>
                <a:close/>
              </a:path>
            </a:pathLst>
          </a:custGeom>
          <a:solidFill>
            <a:srgbClr val="31A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40"/>
          <p:cNvSpPr>
            <a:spLocks/>
          </p:cNvSpPr>
          <p:nvPr/>
        </p:nvSpPr>
        <p:spPr bwMode="auto">
          <a:xfrm>
            <a:off x="5191125" y="1549931"/>
            <a:ext cx="1414463" cy="1412875"/>
          </a:xfrm>
          <a:custGeom>
            <a:avLst/>
            <a:gdLst>
              <a:gd name="T0" fmla="*/ 3403 w 3562"/>
              <a:gd name="T1" fmla="*/ 2081 h 3561"/>
              <a:gd name="T2" fmla="*/ 3402 w 3562"/>
              <a:gd name="T3" fmla="*/ 2082 h 3561"/>
              <a:gd name="T4" fmla="*/ 3400 w 3562"/>
              <a:gd name="T5" fmla="*/ 2084 h 3561"/>
              <a:gd name="T6" fmla="*/ 3349 w 3562"/>
              <a:gd name="T7" fmla="*/ 2114 h 3561"/>
              <a:gd name="T8" fmla="*/ 2058 w 3562"/>
              <a:gd name="T9" fmla="*/ 2859 h 3561"/>
              <a:gd name="T10" fmla="*/ 2002 w 3562"/>
              <a:gd name="T11" fmla="*/ 2891 h 3561"/>
              <a:gd name="T12" fmla="*/ 989 w 3562"/>
              <a:gd name="T13" fmla="*/ 3476 h 3561"/>
              <a:gd name="T14" fmla="*/ 941 w 3562"/>
              <a:gd name="T15" fmla="*/ 3503 h 3561"/>
              <a:gd name="T16" fmla="*/ 838 w 3562"/>
              <a:gd name="T17" fmla="*/ 3539 h 3561"/>
              <a:gd name="T18" fmla="*/ 735 w 3562"/>
              <a:gd name="T19" fmla="*/ 3560 h 3561"/>
              <a:gd name="T20" fmla="*/ 630 w 3562"/>
              <a:gd name="T21" fmla="*/ 3561 h 3561"/>
              <a:gd name="T22" fmla="*/ 526 w 3562"/>
              <a:gd name="T23" fmla="*/ 3547 h 3561"/>
              <a:gd name="T24" fmla="*/ 425 w 3562"/>
              <a:gd name="T25" fmla="*/ 3516 h 3561"/>
              <a:gd name="T26" fmla="*/ 329 w 3562"/>
              <a:gd name="T27" fmla="*/ 3468 h 3561"/>
              <a:gd name="T28" fmla="*/ 241 w 3562"/>
              <a:gd name="T29" fmla="*/ 3406 h 3561"/>
              <a:gd name="T30" fmla="*/ 201 w 3562"/>
              <a:gd name="T31" fmla="*/ 3367 h 3561"/>
              <a:gd name="T32" fmla="*/ 194 w 3562"/>
              <a:gd name="T33" fmla="*/ 3360 h 3561"/>
              <a:gd name="T34" fmla="*/ 157 w 3562"/>
              <a:gd name="T35" fmla="*/ 3320 h 3561"/>
              <a:gd name="T36" fmla="*/ 93 w 3562"/>
              <a:gd name="T37" fmla="*/ 3232 h 3561"/>
              <a:gd name="T38" fmla="*/ 45 w 3562"/>
              <a:gd name="T39" fmla="*/ 3137 h 3561"/>
              <a:gd name="T40" fmla="*/ 14 w 3562"/>
              <a:gd name="T41" fmla="*/ 3036 h 3561"/>
              <a:gd name="T42" fmla="*/ 0 w 3562"/>
              <a:gd name="T43" fmla="*/ 2933 h 3561"/>
              <a:gd name="T44" fmla="*/ 2 w 3562"/>
              <a:gd name="T45" fmla="*/ 2828 h 3561"/>
              <a:gd name="T46" fmla="*/ 22 w 3562"/>
              <a:gd name="T47" fmla="*/ 2723 h 3561"/>
              <a:gd name="T48" fmla="*/ 59 w 3562"/>
              <a:gd name="T49" fmla="*/ 2622 h 3561"/>
              <a:gd name="T50" fmla="*/ 85 w 3562"/>
              <a:gd name="T51" fmla="*/ 2574 h 3561"/>
              <a:gd name="T52" fmla="*/ 1477 w 3562"/>
              <a:gd name="T53" fmla="*/ 162 h 3561"/>
              <a:gd name="T54" fmla="*/ 1497 w 3562"/>
              <a:gd name="T55" fmla="*/ 132 h 3561"/>
              <a:gd name="T56" fmla="*/ 1542 w 3562"/>
              <a:gd name="T57" fmla="*/ 81 h 3561"/>
              <a:gd name="T58" fmla="*/ 1595 w 3562"/>
              <a:gd name="T59" fmla="*/ 42 h 3561"/>
              <a:gd name="T60" fmla="*/ 1655 w 3562"/>
              <a:gd name="T61" fmla="*/ 15 h 3561"/>
              <a:gd name="T62" fmla="*/ 1719 w 3562"/>
              <a:gd name="T63" fmla="*/ 1 h 3561"/>
              <a:gd name="T64" fmla="*/ 1785 w 3562"/>
              <a:gd name="T65" fmla="*/ 0 h 3561"/>
              <a:gd name="T66" fmla="*/ 1849 w 3562"/>
              <a:gd name="T67" fmla="*/ 11 h 3561"/>
              <a:gd name="T68" fmla="*/ 1913 w 3562"/>
              <a:gd name="T69" fmla="*/ 37 h 3561"/>
              <a:gd name="T70" fmla="*/ 1941 w 3562"/>
              <a:gd name="T71" fmla="*/ 57 h 3561"/>
              <a:gd name="T72" fmla="*/ 2055 w 3562"/>
              <a:gd name="T73" fmla="*/ 137 h 3561"/>
              <a:gd name="T74" fmla="*/ 2277 w 3562"/>
              <a:gd name="T75" fmla="*/ 305 h 3561"/>
              <a:gd name="T76" fmla="*/ 2490 w 3562"/>
              <a:gd name="T77" fmla="*/ 483 h 3561"/>
              <a:gd name="T78" fmla="*/ 2696 w 3562"/>
              <a:gd name="T79" fmla="*/ 671 h 3561"/>
              <a:gd name="T80" fmla="*/ 2892 w 3562"/>
              <a:gd name="T81" fmla="*/ 867 h 3561"/>
              <a:gd name="T82" fmla="*/ 3079 w 3562"/>
              <a:gd name="T83" fmla="*/ 1071 h 3561"/>
              <a:gd name="T84" fmla="*/ 3257 w 3562"/>
              <a:gd name="T85" fmla="*/ 1285 h 3561"/>
              <a:gd name="T86" fmla="*/ 3426 w 3562"/>
              <a:gd name="T87" fmla="*/ 1507 h 3561"/>
              <a:gd name="T88" fmla="*/ 3506 w 3562"/>
              <a:gd name="T89" fmla="*/ 1620 h 3561"/>
              <a:gd name="T90" fmla="*/ 3524 w 3562"/>
              <a:gd name="T91" fmla="*/ 1650 h 3561"/>
              <a:gd name="T92" fmla="*/ 3550 w 3562"/>
              <a:gd name="T93" fmla="*/ 1712 h 3561"/>
              <a:gd name="T94" fmla="*/ 3562 w 3562"/>
              <a:gd name="T95" fmla="*/ 1777 h 3561"/>
              <a:gd name="T96" fmla="*/ 3560 w 3562"/>
              <a:gd name="T97" fmla="*/ 1841 h 3561"/>
              <a:gd name="T98" fmla="*/ 3547 w 3562"/>
              <a:gd name="T99" fmla="*/ 1904 h 3561"/>
              <a:gd name="T100" fmla="*/ 3520 w 3562"/>
              <a:gd name="T101" fmla="*/ 1963 h 3561"/>
              <a:gd name="T102" fmla="*/ 3483 w 3562"/>
              <a:gd name="T103" fmla="*/ 2018 h 3561"/>
              <a:gd name="T104" fmla="*/ 3433 w 3562"/>
              <a:gd name="T105" fmla="*/ 2063 h 3561"/>
              <a:gd name="T106" fmla="*/ 3403 w 3562"/>
              <a:gd name="T107" fmla="*/ 2081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562" h="3561">
                <a:moveTo>
                  <a:pt x="3403" y="2081"/>
                </a:moveTo>
                <a:lnTo>
                  <a:pt x="3402" y="2082"/>
                </a:lnTo>
                <a:lnTo>
                  <a:pt x="3400" y="2084"/>
                </a:lnTo>
                <a:lnTo>
                  <a:pt x="3349" y="2114"/>
                </a:lnTo>
                <a:lnTo>
                  <a:pt x="2058" y="2859"/>
                </a:lnTo>
                <a:lnTo>
                  <a:pt x="2002" y="2891"/>
                </a:lnTo>
                <a:lnTo>
                  <a:pt x="989" y="3476"/>
                </a:lnTo>
                <a:lnTo>
                  <a:pt x="941" y="3503"/>
                </a:lnTo>
                <a:lnTo>
                  <a:pt x="838" y="3539"/>
                </a:lnTo>
                <a:lnTo>
                  <a:pt x="735" y="3560"/>
                </a:lnTo>
                <a:lnTo>
                  <a:pt x="630" y="3561"/>
                </a:lnTo>
                <a:lnTo>
                  <a:pt x="526" y="3547"/>
                </a:lnTo>
                <a:lnTo>
                  <a:pt x="425" y="3516"/>
                </a:lnTo>
                <a:lnTo>
                  <a:pt x="329" y="3468"/>
                </a:lnTo>
                <a:lnTo>
                  <a:pt x="241" y="3406"/>
                </a:lnTo>
                <a:lnTo>
                  <a:pt x="201" y="3367"/>
                </a:lnTo>
                <a:lnTo>
                  <a:pt x="194" y="3360"/>
                </a:lnTo>
                <a:lnTo>
                  <a:pt x="157" y="3320"/>
                </a:lnTo>
                <a:lnTo>
                  <a:pt x="93" y="3232"/>
                </a:lnTo>
                <a:lnTo>
                  <a:pt x="45" y="3137"/>
                </a:lnTo>
                <a:lnTo>
                  <a:pt x="14" y="3036"/>
                </a:lnTo>
                <a:lnTo>
                  <a:pt x="0" y="2933"/>
                </a:lnTo>
                <a:lnTo>
                  <a:pt x="2" y="2828"/>
                </a:lnTo>
                <a:lnTo>
                  <a:pt x="22" y="2723"/>
                </a:lnTo>
                <a:lnTo>
                  <a:pt x="59" y="2622"/>
                </a:lnTo>
                <a:lnTo>
                  <a:pt x="85" y="2574"/>
                </a:lnTo>
                <a:lnTo>
                  <a:pt x="1477" y="162"/>
                </a:lnTo>
                <a:lnTo>
                  <a:pt x="1497" y="132"/>
                </a:lnTo>
                <a:lnTo>
                  <a:pt x="1542" y="81"/>
                </a:lnTo>
                <a:lnTo>
                  <a:pt x="1595" y="42"/>
                </a:lnTo>
                <a:lnTo>
                  <a:pt x="1655" y="15"/>
                </a:lnTo>
                <a:lnTo>
                  <a:pt x="1719" y="1"/>
                </a:lnTo>
                <a:lnTo>
                  <a:pt x="1785" y="0"/>
                </a:lnTo>
                <a:lnTo>
                  <a:pt x="1849" y="11"/>
                </a:lnTo>
                <a:lnTo>
                  <a:pt x="1913" y="37"/>
                </a:lnTo>
                <a:lnTo>
                  <a:pt x="1941" y="57"/>
                </a:lnTo>
                <a:lnTo>
                  <a:pt x="2055" y="137"/>
                </a:lnTo>
                <a:lnTo>
                  <a:pt x="2277" y="305"/>
                </a:lnTo>
                <a:lnTo>
                  <a:pt x="2490" y="483"/>
                </a:lnTo>
                <a:lnTo>
                  <a:pt x="2696" y="671"/>
                </a:lnTo>
                <a:lnTo>
                  <a:pt x="2892" y="867"/>
                </a:lnTo>
                <a:lnTo>
                  <a:pt x="3079" y="1071"/>
                </a:lnTo>
                <a:lnTo>
                  <a:pt x="3257" y="1285"/>
                </a:lnTo>
                <a:lnTo>
                  <a:pt x="3426" y="1507"/>
                </a:lnTo>
                <a:lnTo>
                  <a:pt x="3506" y="1620"/>
                </a:lnTo>
                <a:lnTo>
                  <a:pt x="3524" y="1650"/>
                </a:lnTo>
                <a:lnTo>
                  <a:pt x="3550" y="1712"/>
                </a:lnTo>
                <a:lnTo>
                  <a:pt x="3562" y="1777"/>
                </a:lnTo>
                <a:lnTo>
                  <a:pt x="3560" y="1841"/>
                </a:lnTo>
                <a:lnTo>
                  <a:pt x="3547" y="1904"/>
                </a:lnTo>
                <a:lnTo>
                  <a:pt x="3520" y="1963"/>
                </a:lnTo>
                <a:lnTo>
                  <a:pt x="3483" y="2018"/>
                </a:lnTo>
                <a:lnTo>
                  <a:pt x="3433" y="2063"/>
                </a:lnTo>
                <a:lnTo>
                  <a:pt x="3403" y="2081"/>
                </a:lnTo>
                <a:close/>
              </a:path>
            </a:pathLst>
          </a:custGeom>
          <a:solidFill>
            <a:srgbClr val="2839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41"/>
          <p:cNvSpPr>
            <a:spLocks/>
          </p:cNvSpPr>
          <p:nvPr/>
        </p:nvSpPr>
        <p:spPr bwMode="auto">
          <a:xfrm>
            <a:off x="5516563" y="2462744"/>
            <a:ext cx="1492250" cy="1060450"/>
          </a:xfrm>
          <a:custGeom>
            <a:avLst/>
            <a:gdLst>
              <a:gd name="T0" fmla="*/ 3439 w 3763"/>
              <a:gd name="T1" fmla="*/ 2670 h 2670"/>
              <a:gd name="T2" fmla="*/ 652 w 3763"/>
              <a:gd name="T3" fmla="*/ 2670 h 2670"/>
              <a:gd name="T4" fmla="*/ 598 w 3763"/>
              <a:gd name="T5" fmla="*/ 2669 h 2670"/>
              <a:gd name="T6" fmla="*/ 492 w 3763"/>
              <a:gd name="T7" fmla="*/ 2651 h 2670"/>
              <a:gd name="T8" fmla="*/ 392 w 3763"/>
              <a:gd name="T9" fmla="*/ 2616 h 2670"/>
              <a:gd name="T10" fmla="*/ 301 w 3763"/>
              <a:gd name="T11" fmla="*/ 2567 h 2670"/>
              <a:gd name="T12" fmla="*/ 218 w 3763"/>
              <a:gd name="T13" fmla="*/ 2503 h 2670"/>
              <a:gd name="T14" fmla="*/ 147 w 3763"/>
              <a:gd name="T15" fmla="*/ 2426 h 2670"/>
              <a:gd name="T16" fmla="*/ 89 w 3763"/>
              <a:gd name="T17" fmla="*/ 2339 h 2670"/>
              <a:gd name="T18" fmla="*/ 44 w 3763"/>
              <a:gd name="T19" fmla="*/ 2240 h 2670"/>
              <a:gd name="T20" fmla="*/ 29 w 3763"/>
              <a:gd name="T21" fmla="*/ 2188 h 2670"/>
              <a:gd name="T22" fmla="*/ 26 w 3763"/>
              <a:gd name="T23" fmla="*/ 2179 h 2670"/>
              <a:gd name="T24" fmla="*/ 25 w 3763"/>
              <a:gd name="T25" fmla="*/ 2171 h 2670"/>
              <a:gd name="T26" fmla="*/ 12 w 3763"/>
              <a:gd name="T27" fmla="*/ 2118 h 2670"/>
              <a:gd name="T28" fmla="*/ 0 w 3763"/>
              <a:gd name="T29" fmla="*/ 2011 h 2670"/>
              <a:gd name="T30" fmla="*/ 7 w 3763"/>
              <a:gd name="T31" fmla="*/ 1904 h 2670"/>
              <a:gd name="T32" fmla="*/ 30 w 3763"/>
              <a:gd name="T33" fmla="*/ 1802 h 2670"/>
              <a:gd name="T34" fmla="*/ 69 w 3763"/>
              <a:gd name="T35" fmla="*/ 1706 h 2670"/>
              <a:gd name="T36" fmla="*/ 124 w 3763"/>
              <a:gd name="T37" fmla="*/ 1615 h 2670"/>
              <a:gd name="T38" fmla="*/ 192 w 3763"/>
              <a:gd name="T39" fmla="*/ 1536 h 2670"/>
              <a:gd name="T40" fmla="*/ 275 w 3763"/>
              <a:gd name="T41" fmla="*/ 1468 h 2670"/>
              <a:gd name="T42" fmla="*/ 322 w 3763"/>
              <a:gd name="T43" fmla="*/ 1438 h 2670"/>
              <a:gd name="T44" fmla="*/ 2737 w 3763"/>
              <a:gd name="T45" fmla="*/ 45 h 2670"/>
              <a:gd name="T46" fmla="*/ 2768 w 3763"/>
              <a:gd name="T47" fmla="*/ 28 h 2670"/>
              <a:gd name="T48" fmla="*/ 2831 w 3763"/>
              <a:gd name="T49" fmla="*/ 7 h 2670"/>
              <a:gd name="T50" fmla="*/ 2897 w 3763"/>
              <a:gd name="T51" fmla="*/ 0 h 2670"/>
              <a:gd name="T52" fmla="*/ 2963 w 3763"/>
              <a:gd name="T53" fmla="*/ 7 h 2670"/>
              <a:gd name="T54" fmla="*/ 3026 w 3763"/>
              <a:gd name="T55" fmla="*/ 26 h 2670"/>
              <a:gd name="T56" fmla="*/ 3083 w 3763"/>
              <a:gd name="T57" fmla="*/ 58 h 2670"/>
              <a:gd name="T58" fmla="*/ 3133 w 3763"/>
              <a:gd name="T59" fmla="*/ 100 h 2670"/>
              <a:gd name="T60" fmla="*/ 3175 w 3763"/>
              <a:gd name="T61" fmla="*/ 153 h 2670"/>
              <a:gd name="T62" fmla="*/ 3190 w 3763"/>
              <a:gd name="T63" fmla="*/ 185 h 2670"/>
              <a:gd name="T64" fmla="*/ 3238 w 3763"/>
              <a:gd name="T65" fmla="*/ 287 h 2670"/>
              <a:gd name="T66" fmla="*/ 3326 w 3763"/>
              <a:gd name="T67" fmla="*/ 493 h 2670"/>
              <a:gd name="T68" fmla="*/ 3408 w 3763"/>
              <a:gd name="T69" fmla="*/ 702 h 2670"/>
              <a:gd name="T70" fmla="*/ 3481 w 3763"/>
              <a:gd name="T71" fmla="*/ 914 h 2670"/>
              <a:gd name="T72" fmla="*/ 3547 w 3763"/>
              <a:gd name="T73" fmla="*/ 1129 h 2670"/>
              <a:gd name="T74" fmla="*/ 3604 w 3763"/>
              <a:gd name="T75" fmla="*/ 1346 h 2670"/>
              <a:gd name="T76" fmla="*/ 3653 w 3763"/>
              <a:gd name="T77" fmla="*/ 1565 h 2670"/>
              <a:gd name="T78" fmla="*/ 3694 w 3763"/>
              <a:gd name="T79" fmla="*/ 1785 h 2670"/>
              <a:gd name="T80" fmla="*/ 3713 w 3763"/>
              <a:gd name="T81" fmla="*/ 1897 h 2670"/>
              <a:gd name="T82" fmla="*/ 3718 w 3763"/>
              <a:gd name="T83" fmla="*/ 1928 h 2670"/>
              <a:gd name="T84" fmla="*/ 3722 w 3763"/>
              <a:gd name="T85" fmla="*/ 1959 h 2670"/>
              <a:gd name="T86" fmla="*/ 3745 w 3763"/>
              <a:gd name="T87" fmla="*/ 2140 h 2670"/>
              <a:gd name="T88" fmla="*/ 3762 w 3763"/>
              <a:gd name="T89" fmla="*/ 2322 h 2670"/>
              <a:gd name="T90" fmla="*/ 3763 w 3763"/>
              <a:gd name="T91" fmla="*/ 2357 h 2670"/>
              <a:gd name="T92" fmla="*/ 3754 w 3763"/>
              <a:gd name="T93" fmla="*/ 2424 h 2670"/>
              <a:gd name="T94" fmla="*/ 3732 w 3763"/>
              <a:gd name="T95" fmla="*/ 2486 h 2670"/>
              <a:gd name="T96" fmla="*/ 3698 w 3763"/>
              <a:gd name="T97" fmla="*/ 2542 h 2670"/>
              <a:gd name="T98" fmla="*/ 3654 w 3763"/>
              <a:gd name="T99" fmla="*/ 2590 h 2670"/>
              <a:gd name="T100" fmla="*/ 3601 w 3763"/>
              <a:gd name="T101" fmla="*/ 2629 h 2670"/>
              <a:gd name="T102" fmla="*/ 3540 w 3763"/>
              <a:gd name="T103" fmla="*/ 2655 h 2670"/>
              <a:gd name="T104" fmla="*/ 3474 w 3763"/>
              <a:gd name="T105" fmla="*/ 2669 h 2670"/>
              <a:gd name="T106" fmla="*/ 3439 w 3763"/>
              <a:gd name="T107" fmla="*/ 2670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63" h="2670">
                <a:moveTo>
                  <a:pt x="3439" y="2670"/>
                </a:moveTo>
                <a:lnTo>
                  <a:pt x="652" y="2670"/>
                </a:lnTo>
                <a:lnTo>
                  <a:pt x="598" y="2669"/>
                </a:lnTo>
                <a:lnTo>
                  <a:pt x="492" y="2651"/>
                </a:lnTo>
                <a:lnTo>
                  <a:pt x="392" y="2616"/>
                </a:lnTo>
                <a:lnTo>
                  <a:pt x="301" y="2567"/>
                </a:lnTo>
                <a:lnTo>
                  <a:pt x="218" y="2503"/>
                </a:lnTo>
                <a:lnTo>
                  <a:pt x="147" y="2426"/>
                </a:lnTo>
                <a:lnTo>
                  <a:pt x="89" y="2339"/>
                </a:lnTo>
                <a:lnTo>
                  <a:pt x="44" y="2240"/>
                </a:lnTo>
                <a:lnTo>
                  <a:pt x="29" y="2188"/>
                </a:lnTo>
                <a:lnTo>
                  <a:pt x="26" y="2179"/>
                </a:lnTo>
                <a:lnTo>
                  <a:pt x="25" y="2171"/>
                </a:lnTo>
                <a:lnTo>
                  <a:pt x="12" y="2118"/>
                </a:lnTo>
                <a:lnTo>
                  <a:pt x="0" y="2011"/>
                </a:lnTo>
                <a:lnTo>
                  <a:pt x="7" y="1904"/>
                </a:lnTo>
                <a:lnTo>
                  <a:pt x="30" y="1802"/>
                </a:lnTo>
                <a:lnTo>
                  <a:pt x="69" y="1706"/>
                </a:lnTo>
                <a:lnTo>
                  <a:pt x="124" y="1615"/>
                </a:lnTo>
                <a:lnTo>
                  <a:pt x="192" y="1536"/>
                </a:lnTo>
                <a:lnTo>
                  <a:pt x="275" y="1468"/>
                </a:lnTo>
                <a:lnTo>
                  <a:pt x="322" y="1438"/>
                </a:lnTo>
                <a:lnTo>
                  <a:pt x="2737" y="45"/>
                </a:lnTo>
                <a:lnTo>
                  <a:pt x="2768" y="28"/>
                </a:lnTo>
                <a:lnTo>
                  <a:pt x="2831" y="7"/>
                </a:lnTo>
                <a:lnTo>
                  <a:pt x="2897" y="0"/>
                </a:lnTo>
                <a:lnTo>
                  <a:pt x="2963" y="7"/>
                </a:lnTo>
                <a:lnTo>
                  <a:pt x="3026" y="26"/>
                </a:lnTo>
                <a:lnTo>
                  <a:pt x="3083" y="58"/>
                </a:lnTo>
                <a:lnTo>
                  <a:pt x="3133" y="100"/>
                </a:lnTo>
                <a:lnTo>
                  <a:pt x="3175" y="153"/>
                </a:lnTo>
                <a:lnTo>
                  <a:pt x="3190" y="185"/>
                </a:lnTo>
                <a:lnTo>
                  <a:pt x="3238" y="287"/>
                </a:lnTo>
                <a:lnTo>
                  <a:pt x="3326" y="493"/>
                </a:lnTo>
                <a:lnTo>
                  <a:pt x="3408" y="702"/>
                </a:lnTo>
                <a:lnTo>
                  <a:pt x="3481" y="914"/>
                </a:lnTo>
                <a:lnTo>
                  <a:pt x="3547" y="1129"/>
                </a:lnTo>
                <a:lnTo>
                  <a:pt x="3604" y="1346"/>
                </a:lnTo>
                <a:lnTo>
                  <a:pt x="3653" y="1565"/>
                </a:lnTo>
                <a:lnTo>
                  <a:pt x="3694" y="1785"/>
                </a:lnTo>
                <a:lnTo>
                  <a:pt x="3713" y="1897"/>
                </a:lnTo>
                <a:lnTo>
                  <a:pt x="3718" y="1928"/>
                </a:lnTo>
                <a:lnTo>
                  <a:pt x="3722" y="1959"/>
                </a:lnTo>
                <a:lnTo>
                  <a:pt x="3745" y="2140"/>
                </a:lnTo>
                <a:lnTo>
                  <a:pt x="3762" y="2322"/>
                </a:lnTo>
                <a:lnTo>
                  <a:pt x="3763" y="2357"/>
                </a:lnTo>
                <a:lnTo>
                  <a:pt x="3754" y="2424"/>
                </a:lnTo>
                <a:lnTo>
                  <a:pt x="3732" y="2486"/>
                </a:lnTo>
                <a:lnTo>
                  <a:pt x="3698" y="2542"/>
                </a:lnTo>
                <a:lnTo>
                  <a:pt x="3654" y="2590"/>
                </a:lnTo>
                <a:lnTo>
                  <a:pt x="3601" y="2629"/>
                </a:lnTo>
                <a:lnTo>
                  <a:pt x="3540" y="2655"/>
                </a:lnTo>
                <a:lnTo>
                  <a:pt x="3474" y="2669"/>
                </a:lnTo>
                <a:lnTo>
                  <a:pt x="3439" y="2670"/>
                </a:lnTo>
                <a:close/>
              </a:path>
            </a:pathLst>
          </a:custGeom>
          <a:solidFill>
            <a:srgbClr val="094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42"/>
          <p:cNvSpPr>
            <a:spLocks/>
          </p:cNvSpPr>
          <p:nvPr/>
        </p:nvSpPr>
        <p:spPr bwMode="auto">
          <a:xfrm>
            <a:off x="2538413" y="4202644"/>
            <a:ext cx="1414463" cy="1412875"/>
          </a:xfrm>
          <a:custGeom>
            <a:avLst/>
            <a:gdLst>
              <a:gd name="T0" fmla="*/ 3476 w 3561"/>
              <a:gd name="T1" fmla="*/ 989 h 3563"/>
              <a:gd name="T2" fmla="*/ 2777 w 3561"/>
              <a:gd name="T3" fmla="*/ 2199 h 3563"/>
              <a:gd name="T4" fmla="*/ 2690 w 3561"/>
              <a:gd name="T5" fmla="*/ 2350 h 3563"/>
              <a:gd name="T6" fmla="*/ 2176 w 3561"/>
              <a:gd name="T7" fmla="*/ 3241 h 3563"/>
              <a:gd name="T8" fmla="*/ 2089 w 3561"/>
              <a:gd name="T9" fmla="*/ 3392 h 3563"/>
              <a:gd name="T10" fmla="*/ 2084 w 3561"/>
              <a:gd name="T11" fmla="*/ 3401 h 3563"/>
              <a:gd name="T12" fmla="*/ 2066 w 3561"/>
              <a:gd name="T13" fmla="*/ 3431 h 3563"/>
              <a:gd name="T14" fmla="*/ 2019 w 3561"/>
              <a:gd name="T15" fmla="*/ 3481 h 3563"/>
              <a:gd name="T16" fmla="*/ 1966 w 3561"/>
              <a:gd name="T17" fmla="*/ 3520 h 3563"/>
              <a:gd name="T18" fmla="*/ 1906 w 3561"/>
              <a:gd name="T19" fmla="*/ 3546 h 3563"/>
              <a:gd name="T20" fmla="*/ 1843 w 3561"/>
              <a:gd name="T21" fmla="*/ 3561 h 3563"/>
              <a:gd name="T22" fmla="*/ 1777 w 3561"/>
              <a:gd name="T23" fmla="*/ 3563 h 3563"/>
              <a:gd name="T24" fmla="*/ 1712 w 3561"/>
              <a:gd name="T25" fmla="*/ 3551 h 3563"/>
              <a:gd name="T26" fmla="*/ 1650 w 3561"/>
              <a:gd name="T27" fmla="*/ 3525 h 3563"/>
              <a:gd name="T28" fmla="*/ 1620 w 3561"/>
              <a:gd name="T29" fmla="*/ 3506 h 3563"/>
              <a:gd name="T30" fmla="*/ 1506 w 3561"/>
              <a:gd name="T31" fmla="*/ 3425 h 3563"/>
              <a:gd name="T32" fmla="*/ 1284 w 3561"/>
              <a:gd name="T33" fmla="*/ 3257 h 3563"/>
              <a:gd name="T34" fmla="*/ 1072 w 3561"/>
              <a:gd name="T35" fmla="*/ 3079 h 3563"/>
              <a:gd name="T36" fmla="*/ 867 w 3561"/>
              <a:gd name="T37" fmla="*/ 2891 h 3563"/>
              <a:gd name="T38" fmla="*/ 670 w 3561"/>
              <a:gd name="T39" fmla="*/ 2696 h 3563"/>
              <a:gd name="T40" fmla="*/ 483 w 3561"/>
              <a:gd name="T41" fmla="*/ 2491 h 3563"/>
              <a:gd name="T42" fmla="*/ 304 w 3561"/>
              <a:gd name="T43" fmla="*/ 2277 h 3563"/>
              <a:gd name="T44" fmla="*/ 136 w 3561"/>
              <a:gd name="T45" fmla="*/ 2055 h 3563"/>
              <a:gd name="T46" fmla="*/ 55 w 3561"/>
              <a:gd name="T47" fmla="*/ 1943 h 3563"/>
              <a:gd name="T48" fmla="*/ 37 w 3561"/>
              <a:gd name="T49" fmla="*/ 1913 h 3563"/>
              <a:gd name="T50" fmla="*/ 11 w 3561"/>
              <a:gd name="T51" fmla="*/ 1849 h 3563"/>
              <a:gd name="T52" fmla="*/ 0 w 3561"/>
              <a:gd name="T53" fmla="*/ 1784 h 3563"/>
              <a:gd name="T54" fmla="*/ 1 w 3561"/>
              <a:gd name="T55" fmla="*/ 1720 h 3563"/>
              <a:gd name="T56" fmla="*/ 15 w 3561"/>
              <a:gd name="T57" fmla="*/ 1656 h 3563"/>
              <a:gd name="T58" fmla="*/ 42 w 3561"/>
              <a:gd name="T59" fmla="*/ 1597 h 3563"/>
              <a:gd name="T60" fmla="*/ 81 w 3561"/>
              <a:gd name="T61" fmla="*/ 1542 h 3563"/>
              <a:gd name="T62" fmla="*/ 132 w 3561"/>
              <a:gd name="T63" fmla="*/ 1497 h 3563"/>
              <a:gd name="T64" fmla="*/ 162 w 3561"/>
              <a:gd name="T65" fmla="*/ 1479 h 3563"/>
              <a:gd name="T66" fmla="*/ 837 w 3561"/>
              <a:gd name="T67" fmla="*/ 1088 h 3563"/>
              <a:gd name="T68" fmla="*/ 2245 w 3561"/>
              <a:gd name="T69" fmla="*/ 276 h 3563"/>
              <a:gd name="T70" fmla="*/ 2573 w 3561"/>
              <a:gd name="T71" fmla="*/ 87 h 3563"/>
              <a:gd name="T72" fmla="*/ 2622 w 3561"/>
              <a:gd name="T73" fmla="*/ 59 h 3563"/>
              <a:gd name="T74" fmla="*/ 2723 w 3561"/>
              <a:gd name="T75" fmla="*/ 22 h 3563"/>
              <a:gd name="T76" fmla="*/ 2827 w 3561"/>
              <a:gd name="T77" fmla="*/ 2 h 3563"/>
              <a:gd name="T78" fmla="*/ 2932 w 3561"/>
              <a:gd name="T79" fmla="*/ 0 h 3563"/>
              <a:gd name="T80" fmla="*/ 3037 w 3561"/>
              <a:gd name="T81" fmla="*/ 15 h 3563"/>
              <a:gd name="T82" fmla="*/ 3136 w 3561"/>
              <a:gd name="T83" fmla="*/ 46 h 3563"/>
              <a:gd name="T84" fmla="*/ 3232 w 3561"/>
              <a:gd name="T85" fmla="*/ 93 h 3563"/>
              <a:gd name="T86" fmla="*/ 3320 w 3561"/>
              <a:gd name="T87" fmla="*/ 157 h 3563"/>
              <a:gd name="T88" fmla="*/ 3361 w 3561"/>
              <a:gd name="T89" fmla="*/ 195 h 3563"/>
              <a:gd name="T90" fmla="*/ 3363 w 3561"/>
              <a:gd name="T91" fmla="*/ 198 h 3563"/>
              <a:gd name="T92" fmla="*/ 3367 w 3561"/>
              <a:gd name="T93" fmla="*/ 202 h 3563"/>
              <a:gd name="T94" fmla="*/ 3406 w 3561"/>
              <a:gd name="T95" fmla="*/ 242 h 3563"/>
              <a:gd name="T96" fmla="*/ 3468 w 3561"/>
              <a:gd name="T97" fmla="*/ 330 h 3563"/>
              <a:gd name="T98" fmla="*/ 3516 w 3561"/>
              <a:gd name="T99" fmla="*/ 425 h 3563"/>
              <a:gd name="T100" fmla="*/ 3547 w 3561"/>
              <a:gd name="T101" fmla="*/ 526 h 3563"/>
              <a:gd name="T102" fmla="*/ 3561 w 3561"/>
              <a:gd name="T103" fmla="*/ 630 h 3563"/>
              <a:gd name="T104" fmla="*/ 3559 w 3561"/>
              <a:gd name="T105" fmla="*/ 735 h 3563"/>
              <a:gd name="T106" fmla="*/ 3539 w 3561"/>
              <a:gd name="T107" fmla="*/ 840 h 3563"/>
              <a:gd name="T108" fmla="*/ 3502 w 3561"/>
              <a:gd name="T109" fmla="*/ 941 h 3563"/>
              <a:gd name="T110" fmla="*/ 3476 w 3561"/>
              <a:gd name="T111" fmla="*/ 989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61" h="3563">
                <a:moveTo>
                  <a:pt x="3476" y="989"/>
                </a:moveTo>
                <a:lnTo>
                  <a:pt x="2777" y="2199"/>
                </a:lnTo>
                <a:lnTo>
                  <a:pt x="2690" y="2350"/>
                </a:lnTo>
                <a:lnTo>
                  <a:pt x="2176" y="3241"/>
                </a:lnTo>
                <a:lnTo>
                  <a:pt x="2089" y="3392"/>
                </a:lnTo>
                <a:lnTo>
                  <a:pt x="2084" y="3401"/>
                </a:lnTo>
                <a:lnTo>
                  <a:pt x="2066" y="3431"/>
                </a:lnTo>
                <a:lnTo>
                  <a:pt x="2019" y="3481"/>
                </a:lnTo>
                <a:lnTo>
                  <a:pt x="1966" y="3520"/>
                </a:lnTo>
                <a:lnTo>
                  <a:pt x="1906" y="3546"/>
                </a:lnTo>
                <a:lnTo>
                  <a:pt x="1843" y="3561"/>
                </a:lnTo>
                <a:lnTo>
                  <a:pt x="1777" y="3563"/>
                </a:lnTo>
                <a:lnTo>
                  <a:pt x="1712" y="3551"/>
                </a:lnTo>
                <a:lnTo>
                  <a:pt x="1650" y="3525"/>
                </a:lnTo>
                <a:lnTo>
                  <a:pt x="1620" y="3506"/>
                </a:lnTo>
                <a:lnTo>
                  <a:pt x="1506" y="3425"/>
                </a:lnTo>
                <a:lnTo>
                  <a:pt x="1284" y="3257"/>
                </a:lnTo>
                <a:lnTo>
                  <a:pt x="1072" y="3079"/>
                </a:lnTo>
                <a:lnTo>
                  <a:pt x="867" y="2891"/>
                </a:lnTo>
                <a:lnTo>
                  <a:pt x="670" y="2696"/>
                </a:lnTo>
                <a:lnTo>
                  <a:pt x="483" y="2491"/>
                </a:lnTo>
                <a:lnTo>
                  <a:pt x="304" y="2277"/>
                </a:lnTo>
                <a:lnTo>
                  <a:pt x="136" y="2055"/>
                </a:lnTo>
                <a:lnTo>
                  <a:pt x="55" y="1943"/>
                </a:lnTo>
                <a:lnTo>
                  <a:pt x="37" y="1913"/>
                </a:lnTo>
                <a:lnTo>
                  <a:pt x="11" y="1849"/>
                </a:lnTo>
                <a:lnTo>
                  <a:pt x="0" y="1784"/>
                </a:lnTo>
                <a:lnTo>
                  <a:pt x="1" y="1720"/>
                </a:lnTo>
                <a:lnTo>
                  <a:pt x="15" y="1656"/>
                </a:lnTo>
                <a:lnTo>
                  <a:pt x="42" y="1597"/>
                </a:lnTo>
                <a:lnTo>
                  <a:pt x="81" y="1542"/>
                </a:lnTo>
                <a:lnTo>
                  <a:pt x="132" y="1497"/>
                </a:lnTo>
                <a:lnTo>
                  <a:pt x="162" y="1479"/>
                </a:lnTo>
                <a:lnTo>
                  <a:pt x="837" y="1088"/>
                </a:lnTo>
                <a:lnTo>
                  <a:pt x="2245" y="276"/>
                </a:lnTo>
                <a:lnTo>
                  <a:pt x="2573" y="87"/>
                </a:lnTo>
                <a:lnTo>
                  <a:pt x="2622" y="59"/>
                </a:lnTo>
                <a:lnTo>
                  <a:pt x="2723" y="22"/>
                </a:lnTo>
                <a:lnTo>
                  <a:pt x="2827" y="2"/>
                </a:lnTo>
                <a:lnTo>
                  <a:pt x="2932" y="0"/>
                </a:lnTo>
                <a:lnTo>
                  <a:pt x="3037" y="15"/>
                </a:lnTo>
                <a:lnTo>
                  <a:pt x="3136" y="46"/>
                </a:lnTo>
                <a:lnTo>
                  <a:pt x="3232" y="93"/>
                </a:lnTo>
                <a:lnTo>
                  <a:pt x="3320" y="157"/>
                </a:lnTo>
                <a:lnTo>
                  <a:pt x="3361" y="195"/>
                </a:lnTo>
                <a:lnTo>
                  <a:pt x="3363" y="198"/>
                </a:lnTo>
                <a:lnTo>
                  <a:pt x="3367" y="202"/>
                </a:lnTo>
                <a:lnTo>
                  <a:pt x="3406" y="242"/>
                </a:lnTo>
                <a:lnTo>
                  <a:pt x="3468" y="330"/>
                </a:lnTo>
                <a:lnTo>
                  <a:pt x="3516" y="425"/>
                </a:lnTo>
                <a:lnTo>
                  <a:pt x="3547" y="526"/>
                </a:lnTo>
                <a:lnTo>
                  <a:pt x="3561" y="630"/>
                </a:lnTo>
                <a:lnTo>
                  <a:pt x="3559" y="735"/>
                </a:lnTo>
                <a:lnTo>
                  <a:pt x="3539" y="840"/>
                </a:lnTo>
                <a:lnTo>
                  <a:pt x="3502" y="941"/>
                </a:lnTo>
                <a:lnTo>
                  <a:pt x="3476" y="989"/>
                </a:lnTo>
                <a:close/>
              </a:path>
            </a:pathLst>
          </a:custGeom>
          <a:solidFill>
            <a:srgbClr val="C621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3"/>
          <p:cNvSpPr>
            <a:spLocks/>
          </p:cNvSpPr>
          <p:nvPr/>
        </p:nvSpPr>
        <p:spPr bwMode="auto">
          <a:xfrm>
            <a:off x="3452813" y="4526494"/>
            <a:ext cx="1058863" cy="1493838"/>
          </a:xfrm>
          <a:custGeom>
            <a:avLst/>
            <a:gdLst>
              <a:gd name="T0" fmla="*/ 2670 w 2670"/>
              <a:gd name="T1" fmla="*/ 650 h 3762"/>
              <a:gd name="T2" fmla="*/ 2670 w 2670"/>
              <a:gd name="T3" fmla="*/ 3437 h 3762"/>
              <a:gd name="T4" fmla="*/ 2668 w 2670"/>
              <a:gd name="T5" fmla="*/ 3467 h 3762"/>
              <a:gd name="T6" fmla="*/ 2659 w 2670"/>
              <a:gd name="T7" fmla="*/ 3522 h 3762"/>
              <a:gd name="T8" fmla="*/ 2640 w 2670"/>
              <a:gd name="T9" fmla="*/ 3574 h 3762"/>
              <a:gd name="T10" fmla="*/ 2613 w 2670"/>
              <a:gd name="T11" fmla="*/ 3622 h 3762"/>
              <a:gd name="T12" fmla="*/ 2596 w 2670"/>
              <a:gd name="T13" fmla="*/ 3644 h 3762"/>
              <a:gd name="T14" fmla="*/ 2569 w 2670"/>
              <a:gd name="T15" fmla="*/ 3673 h 3762"/>
              <a:gd name="T16" fmla="*/ 2539 w 2670"/>
              <a:gd name="T17" fmla="*/ 3697 h 3762"/>
              <a:gd name="T18" fmla="*/ 2515 w 2670"/>
              <a:gd name="T19" fmla="*/ 3714 h 3762"/>
              <a:gd name="T20" fmla="*/ 2466 w 2670"/>
              <a:gd name="T21" fmla="*/ 3739 h 3762"/>
              <a:gd name="T22" fmla="*/ 2412 w 2670"/>
              <a:gd name="T23" fmla="*/ 3756 h 3762"/>
              <a:gd name="T24" fmla="*/ 2353 w 2670"/>
              <a:gd name="T25" fmla="*/ 3762 h 3762"/>
              <a:gd name="T26" fmla="*/ 2324 w 2670"/>
              <a:gd name="T27" fmla="*/ 3761 h 3762"/>
              <a:gd name="T28" fmla="*/ 2322 w 2670"/>
              <a:gd name="T29" fmla="*/ 3761 h 3762"/>
              <a:gd name="T30" fmla="*/ 2321 w 2670"/>
              <a:gd name="T31" fmla="*/ 3761 h 3762"/>
              <a:gd name="T32" fmla="*/ 2261 w 2670"/>
              <a:gd name="T33" fmla="*/ 3756 h 3762"/>
              <a:gd name="T34" fmla="*/ 2202 w 2670"/>
              <a:gd name="T35" fmla="*/ 3749 h 3762"/>
              <a:gd name="T36" fmla="*/ 2119 w 2670"/>
              <a:gd name="T37" fmla="*/ 3740 h 3762"/>
              <a:gd name="T38" fmla="*/ 2036 w 2670"/>
              <a:gd name="T39" fmla="*/ 3730 h 3762"/>
              <a:gd name="T40" fmla="*/ 1918 w 2670"/>
              <a:gd name="T41" fmla="*/ 3714 h 3762"/>
              <a:gd name="T42" fmla="*/ 1685 w 2670"/>
              <a:gd name="T43" fmla="*/ 3675 h 3762"/>
              <a:gd name="T44" fmla="*/ 1569 w 2670"/>
              <a:gd name="T45" fmla="*/ 3652 h 3762"/>
              <a:gd name="T46" fmla="*/ 1390 w 2670"/>
              <a:gd name="T47" fmla="*/ 3613 h 3762"/>
              <a:gd name="T48" fmla="*/ 1037 w 2670"/>
              <a:gd name="T49" fmla="*/ 3519 h 3762"/>
              <a:gd name="T50" fmla="*/ 689 w 2670"/>
              <a:gd name="T51" fmla="*/ 3402 h 3762"/>
              <a:gd name="T52" fmla="*/ 350 w 2670"/>
              <a:gd name="T53" fmla="*/ 3266 h 3762"/>
              <a:gd name="T54" fmla="*/ 184 w 2670"/>
              <a:gd name="T55" fmla="*/ 3189 h 3762"/>
              <a:gd name="T56" fmla="*/ 153 w 2670"/>
              <a:gd name="T57" fmla="*/ 3172 h 3762"/>
              <a:gd name="T58" fmla="*/ 99 w 2670"/>
              <a:gd name="T59" fmla="*/ 3131 h 3762"/>
              <a:gd name="T60" fmla="*/ 57 w 2670"/>
              <a:gd name="T61" fmla="*/ 3080 h 3762"/>
              <a:gd name="T62" fmla="*/ 24 w 2670"/>
              <a:gd name="T63" fmla="*/ 3023 h 3762"/>
              <a:gd name="T64" fmla="*/ 6 w 2670"/>
              <a:gd name="T65" fmla="*/ 2961 h 3762"/>
              <a:gd name="T66" fmla="*/ 0 w 2670"/>
              <a:gd name="T67" fmla="*/ 2896 h 3762"/>
              <a:gd name="T68" fmla="*/ 6 w 2670"/>
              <a:gd name="T69" fmla="*/ 2830 h 3762"/>
              <a:gd name="T70" fmla="*/ 27 w 2670"/>
              <a:gd name="T71" fmla="*/ 2765 h 3762"/>
              <a:gd name="T72" fmla="*/ 44 w 2670"/>
              <a:gd name="T73" fmla="*/ 2734 h 3762"/>
              <a:gd name="T74" fmla="*/ 1437 w 2670"/>
              <a:gd name="T75" fmla="*/ 321 h 3762"/>
              <a:gd name="T76" fmla="*/ 1466 w 2670"/>
              <a:gd name="T77" fmla="*/ 274 h 3762"/>
              <a:gd name="T78" fmla="*/ 1534 w 2670"/>
              <a:gd name="T79" fmla="*/ 191 h 3762"/>
              <a:gd name="T80" fmla="*/ 1615 w 2670"/>
              <a:gd name="T81" fmla="*/ 123 h 3762"/>
              <a:gd name="T82" fmla="*/ 1704 w 2670"/>
              <a:gd name="T83" fmla="*/ 68 h 3762"/>
              <a:gd name="T84" fmla="*/ 1801 w 2670"/>
              <a:gd name="T85" fmla="*/ 29 h 3762"/>
              <a:gd name="T86" fmla="*/ 1904 w 2670"/>
              <a:gd name="T87" fmla="*/ 6 h 3762"/>
              <a:gd name="T88" fmla="*/ 2010 w 2670"/>
              <a:gd name="T89" fmla="*/ 0 h 3762"/>
              <a:gd name="T90" fmla="*/ 2117 w 2670"/>
              <a:gd name="T91" fmla="*/ 10 h 3762"/>
              <a:gd name="T92" fmla="*/ 2171 w 2670"/>
              <a:gd name="T93" fmla="*/ 23 h 3762"/>
              <a:gd name="T94" fmla="*/ 2178 w 2670"/>
              <a:gd name="T95" fmla="*/ 25 h 3762"/>
              <a:gd name="T96" fmla="*/ 2186 w 2670"/>
              <a:gd name="T97" fmla="*/ 27 h 3762"/>
              <a:gd name="T98" fmla="*/ 2239 w 2670"/>
              <a:gd name="T99" fmla="*/ 42 h 3762"/>
              <a:gd name="T100" fmla="*/ 2337 w 2670"/>
              <a:gd name="T101" fmla="*/ 86 h 3762"/>
              <a:gd name="T102" fmla="*/ 2425 w 2670"/>
              <a:gd name="T103" fmla="*/ 145 h 3762"/>
              <a:gd name="T104" fmla="*/ 2501 w 2670"/>
              <a:gd name="T105" fmla="*/ 216 h 3762"/>
              <a:gd name="T106" fmla="*/ 2566 w 2670"/>
              <a:gd name="T107" fmla="*/ 299 h 3762"/>
              <a:gd name="T108" fmla="*/ 2615 w 2670"/>
              <a:gd name="T109" fmla="*/ 391 h 3762"/>
              <a:gd name="T110" fmla="*/ 2650 w 2670"/>
              <a:gd name="T111" fmla="*/ 491 h 3762"/>
              <a:gd name="T112" fmla="*/ 2668 w 2670"/>
              <a:gd name="T113" fmla="*/ 596 h 3762"/>
              <a:gd name="T114" fmla="*/ 2670 w 2670"/>
              <a:gd name="T115" fmla="*/ 650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70" h="3762">
                <a:moveTo>
                  <a:pt x="2670" y="650"/>
                </a:moveTo>
                <a:lnTo>
                  <a:pt x="2670" y="3437"/>
                </a:lnTo>
                <a:lnTo>
                  <a:pt x="2668" y="3467"/>
                </a:lnTo>
                <a:lnTo>
                  <a:pt x="2659" y="3522"/>
                </a:lnTo>
                <a:lnTo>
                  <a:pt x="2640" y="3574"/>
                </a:lnTo>
                <a:lnTo>
                  <a:pt x="2613" y="3622"/>
                </a:lnTo>
                <a:lnTo>
                  <a:pt x="2596" y="3644"/>
                </a:lnTo>
                <a:lnTo>
                  <a:pt x="2569" y="3673"/>
                </a:lnTo>
                <a:lnTo>
                  <a:pt x="2539" y="3697"/>
                </a:lnTo>
                <a:lnTo>
                  <a:pt x="2515" y="3714"/>
                </a:lnTo>
                <a:lnTo>
                  <a:pt x="2466" y="3739"/>
                </a:lnTo>
                <a:lnTo>
                  <a:pt x="2412" y="3756"/>
                </a:lnTo>
                <a:lnTo>
                  <a:pt x="2353" y="3762"/>
                </a:lnTo>
                <a:lnTo>
                  <a:pt x="2324" y="3761"/>
                </a:lnTo>
                <a:lnTo>
                  <a:pt x="2322" y="3761"/>
                </a:lnTo>
                <a:lnTo>
                  <a:pt x="2321" y="3761"/>
                </a:lnTo>
                <a:lnTo>
                  <a:pt x="2261" y="3756"/>
                </a:lnTo>
                <a:lnTo>
                  <a:pt x="2202" y="3749"/>
                </a:lnTo>
                <a:lnTo>
                  <a:pt x="2119" y="3740"/>
                </a:lnTo>
                <a:lnTo>
                  <a:pt x="2036" y="3730"/>
                </a:lnTo>
                <a:lnTo>
                  <a:pt x="1918" y="3714"/>
                </a:lnTo>
                <a:lnTo>
                  <a:pt x="1685" y="3675"/>
                </a:lnTo>
                <a:lnTo>
                  <a:pt x="1569" y="3652"/>
                </a:lnTo>
                <a:lnTo>
                  <a:pt x="1390" y="3613"/>
                </a:lnTo>
                <a:lnTo>
                  <a:pt x="1037" y="3519"/>
                </a:lnTo>
                <a:lnTo>
                  <a:pt x="689" y="3402"/>
                </a:lnTo>
                <a:lnTo>
                  <a:pt x="350" y="3266"/>
                </a:lnTo>
                <a:lnTo>
                  <a:pt x="184" y="3189"/>
                </a:lnTo>
                <a:lnTo>
                  <a:pt x="153" y="3172"/>
                </a:lnTo>
                <a:lnTo>
                  <a:pt x="99" y="3131"/>
                </a:lnTo>
                <a:lnTo>
                  <a:pt x="57" y="3080"/>
                </a:lnTo>
                <a:lnTo>
                  <a:pt x="24" y="3023"/>
                </a:lnTo>
                <a:lnTo>
                  <a:pt x="6" y="2961"/>
                </a:lnTo>
                <a:lnTo>
                  <a:pt x="0" y="2896"/>
                </a:lnTo>
                <a:lnTo>
                  <a:pt x="6" y="2830"/>
                </a:lnTo>
                <a:lnTo>
                  <a:pt x="27" y="2765"/>
                </a:lnTo>
                <a:lnTo>
                  <a:pt x="44" y="2734"/>
                </a:lnTo>
                <a:lnTo>
                  <a:pt x="1437" y="321"/>
                </a:lnTo>
                <a:lnTo>
                  <a:pt x="1466" y="274"/>
                </a:lnTo>
                <a:lnTo>
                  <a:pt x="1534" y="191"/>
                </a:lnTo>
                <a:lnTo>
                  <a:pt x="1615" y="123"/>
                </a:lnTo>
                <a:lnTo>
                  <a:pt x="1704" y="68"/>
                </a:lnTo>
                <a:lnTo>
                  <a:pt x="1801" y="29"/>
                </a:lnTo>
                <a:lnTo>
                  <a:pt x="1904" y="6"/>
                </a:lnTo>
                <a:lnTo>
                  <a:pt x="2010" y="0"/>
                </a:lnTo>
                <a:lnTo>
                  <a:pt x="2117" y="10"/>
                </a:lnTo>
                <a:lnTo>
                  <a:pt x="2171" y="23"/>
                </a:lnTo>
                <a:lnTo>
                  <a:pt x="2178" y="25"/>
                </a:lnTo>
                <a:lnTo>
                  <a:pt x="2186" y="27"/>
                </a:lnTo>
                <a:lnTo>
                  <a:pt x="2239" y="42"/>
                </a:lnTo>
                <a:lnTo>
                  <a:pt x="2337" y="86"/>
                </a:lnTo>
                <a:lnTo>
                  <a:pt x="2425" y="145"/>
                </a:lnTo>
                <a:lnTo>
                  <a:pt x="2501" y="216"/>
                </a:lnTo>
                <a:lnTo>
                  <a:pt x="2566" y="299"/>
                </a:lnTo>
                <a:lnTo>
                  <a:pt x="2615" y="391"/>
                </a:lnTo>
                <a:lnTo>
                  <a:pt x="2650" y="491"/>
                </a:lnTo>
                <a:lnTo>
                  <a:pt x="2668" y="596"/>
                </a:lnTo>
                <a:lnTo>
                  <a:pt x="2670" y="650"/>
                </a:lnTo>
                <a:close/>
              </a:path>
            </a:pathLst>
          </a:custGeom>
          <a:solidFill>
            <a:srgbClr val="D350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44"/>
          <p:cNvSpPr>
            <a:spLocks/>
          </p:cNvSpPr>
          <p:nvPr/>
        </p:nvSpPr>
        <p:spPr bwMode="auto">
          <a:xfrm>
            <a:off x="4632325" y="4526494"/>
            <a:ext cx="1060450" cy="1493838"/>
          </a:xfrm>
          <a:custGeom>
            <a:avLst/>
            <a:gdLst>
              <a:gd name="T0" fmla="*/ 2486 w 2671"/>
              <a:gd name="T1" fmla="*/ 3189 h 3762"/>
              <a:gd name="T2" fmla="*/ 2321 w 2671"/>
              <a:gd name="T3" fmla="*/ 3264 h 3762"/>
              <a:gd name="T4" fmla="*/ 1987 w 2671"/>
              <a:gd name="T5" fmla="*/ 3399 h 3762"/>
              <a:gd name="T6" fmla="*/ 1643 w 2671"/>
              <a:gd name="T7" fmla="*/ 3515 h 3762"/>
              <a:gd name="T8" fmla="*/ 1294 w 2671"/>
              <a:gd name="T9" fmla="*/ 3609 h 3762"/>
              <a:gd name="T10" fmla="*/ 1118 w 2671"/>
              <a:gd name="T11" fmla="*/ 3648 h 3762"/>
              <a:gd name="T12" fmla="*/ 1082 w 2671"/>
              <a:gd name="T13" fmla="*/ 3656 h 3762"/>
              <a:gd name="T14" fmla="*/ 1046 w 2671"/>
              <a:gd name="T15" fmla="*/ 3664 h 3762"/>
              <a:gd name="T16" fmla="*/ 873 w 2671"/>
              <a:gd name="T17" fmla="*/ 3696 h 3762"/>
              <a:gd name="T18" fmla="*/ 525 w 2671"/>
              <a:gd name="T19" fmla="*/ 3744 h 3762"/>
              <a:gd name="T20" fmla="*/ 348 w 2671"/>
              <a:gd name="T21" fmla="*/ 3761 h 3762"/>
              <a:gd name="T22" fmla="*/ 313 w 2671"/>
              <a:gd name="T23" fmla="*/ 3762 h 3762"/>
              <a:gd name="T24" fmla="*/ 247 w 2671"/>
              <a:gd name="T25" fmla="*/ 3753 h 3762"/>
              <a:gd name="T26" fmla="*/ 185 w 2671"/>
              <a:gd name="T27" fmla="*/ 3731 h 3762"/>
              <a:gd name="T28" fmla="*/ 128 w 2671"/>
              <a:gd name="T29" fmla="*/ 3696 h 3762"/>
              <a:gd name="T30" fmla="*/ 81 w 2671"/>
              <a:gd name="T31" fmla="*/ 3652 h 3762"/>
              <a:gd name="T32" fmla="*/ 42 w 2671"/>
              <a:gd name="T33" fmla="*/ 3599 h 3762"/>
              <a:gd name="T34" fmla="*/ 15 w 2671"/>
              <a:gd name="T35" fmla="*/ 3538 h 3762"/>
              <a:gd name="T36" fmla="*/ 1 w 2671"/>
              <a:gd name="T37" fmla="*/ 3472 h 3762"/>
              <a:gd name="T38" fmla="*/ 0 w 2671"/>
              <a:gd name="T39" fmla="*/ 3437 h 3762"/>
              <a:gd name="T40" fmla="*/ 0 w 2671"/>
              <a:gd name="T41" fmla="*/ 650 h 3762"/>
              <a:gd name="T42" fmla="*/ 2 w 2671"/>
              <a:gd name="T43" fmla="*/ 596 h 3762"/>
              <a:gd name="T44" fmla="*/ 19 w 2671"/>
              <a:gd name="T45" fmla="*/ 491 h 3762"/>
              <a:gd name="T46" fmla="*/ 54 w 2671"/>
              <a:gd name="T47" fmla="*/ 391 h 3762"/>
              <a:gd name="T48" fmla="*/ 105 w 2671"/>
              <a:gd name="T49" fmla="*/ 299 h 3762"/>
              <a:gd name="T50" fmla="*/ 168 w 2671"/>
              <a:gd name="T51" fmla="*/ 216 h 3762"/>
              <a:gd name="T52" fmla="*/ 245 w 2671"/>
              <a:gd name="T53" fmla="*/ 145 h 3762"/>
              <a:gd name="T54" fmla="*/ 333 w 2671"/>
              <a:gd name="T55" fmla="*/ 86 h 3762"/>
              <a:gd name="T56" fmla="*/ 431 w 2671"/>
              <a:gd name="T57" fmla="*/ 42 h 3762"/>
              <a:gd name="T58" fmla="*/ 483 w 2671"/>
              <a:gd name="T59" fmla="*/ 27 h 3762"/>
              <a:gd name="T60" fmla="*/ 491 w 2671"/>
              <a:gd name="T61" fmla="*/ 25 h 3762"/>
              <a:gd name="T62" fmla="*/ 499 w 2671"/>
              <a:gd name="T63" fmla="*/ 23 h 3762"/>
              <a:gd name="T64" fmla="*/ 553 w 2671"/>
              <a:gd name="T65" fmla="*/ 10 h 3762"/>
              <a:gd name="T66" fmla="*/ 659 w 2671"/>
              <a:gd name="T67" fmla="*/ 0 h 3762"/>
              <a:gd name="T68" fmla="*/ 766 w 2671"/>
              <a:gd name="T69" fmla="*/ 6 h 3762"/>
              <a:gd name="T70" fmla="*/ 868 w 2671"/>
              <a:gd name="T71" fmla="*/ 29 h 3762"/>
              <a:gd name="T72" fmla="*/ 965 w 2671"/>
              <a:gd name="T73" fmla="*/ 68 h 3762"/>
              <a:gd name="T74" fmla="*/ 1055 w 2671"/>
              <a:gd name="T75" fmla="*/ 123 h 3762"/>
              <a:gd name="T76" fmla="*/ 1135 w 2671"/>
              <a:gd name="T77" fmla="*/ 191 h 3762"/>
              <a:gd name="T78" fmla="*/ 1204 w 2671"/>
              <a:gd name="T79" fmla="*/ 274 h 3762"/>
              <a:gd name="T80" fmla="*/ 1232 w 2671"/>
              <a:gd name="T81" fmla="*/ 321 h 3762"/>
              <a:gd name="T82" fmla="*/ 2430 w 2671"/>
              <a:gd name="T83" fmla="*/ 2395 h 3762"/>
              <a:gd name="T84" fmla="*/ 2548 w 2671"/>
              <a:gd name="T85" fmla="*/ 2600 h 3762"/>
              <a:gd name="T86" fmla="*/ 2627 w 2671"/>
              <a:gd name="T87" fmla="*/ 2734 h 3762"/>
              <a:gd name="T88" fmla="*/ 2642 w 2671"/>
              <a:gd name="T89" fmla="*/ 2765 h 3762"/>
              <a:gd name="T90" fmla="*/ 2663 w 2671"/>
              <a:gd name="T91" fmla="*/ 2830 h 3762"/>
              <a:gd name="T92" fmla="*/ 2671 w 2671"/>
              <a:gd name="T93" fmla="*/ 2896 h 3762"/>
              <a:gd name="T94" fmla="*/ 2664 w 2671"/>
              <a:gd name="T95" fmla="*/ 2961 h 3762"/>
              <a:gd name="T96" fmla="*/ 2645 w 2671"/>
              <a:gd name="T97" fmla="*/ 3023 h 3762"/>
              <a:gd name="T98" fmla="*/ 2614 w 2671"/>
              <a:gd name="T99" fmla="*/ 3080 h 3762"/>
              <a:gd name="T100" fmla="*/ 2571 w 2671"/>
              <a:gd name="T101" fmla="*/ 3131 h 3762"/>
              <a:gd name="T102" fmla="*/ 2517 w 2671"/>
              <a:gd name="T103" fmla="*/ 3172 h 3762"/>
              <a:gd name="T104" fmla="*/ 2486 w 2671"/>
              <a:gd name="T105" fmla="*/ 3189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71" h="3762">
                <a:moveTo>
                  <a:pt x="2486" y="3189"/>
                </a:moveTo>
                <a:lnTo>
                  <a:pt x="2321" y="3264"/>
                </a:lnTo>
                <a:lnTo>
                  <a:pt x="1987" y="3399"/>
                </a:lnTo>
                <a:lnTo>
                  <a:pt x="1643" y="3515"/>
                </a:lnTo>
                <a:lnTo>
                  <a:pt x="1294" y="3609"/>
                </a:lnTo>
                <a:lnTo>
                  <a:pt x="1118" y="3648"/>
                </a:lnTo>
                <a:lnTo>
                  <a:pt x="1082" y="3656"/>
                </a:lnTo>
                <a:lnTo>
                  <a:pt x="1046" y="3664"/>
                </a:lnTo>
                <a:lnTo>
                  <a:pt x="873" y="3696"/>
                </a:lnTo>
                <a:lnTo>
                  <a:pt x="525" y="3744"/>
                </a:lnTo>
                <a:lnTo>
                  <a:pt x="348" y="3761"/>
                </a:lnTo>
                <a:lnTo>
                  <a:pt x="313" y="3762"/>
                </a:lnTo>
                <a:lnTo>
                  <a:pt x="247" y="3753"/>
                </a:lnTo>
                <a:lnTo>
                  <a:pt x="185" y="3731"/>
                </a:lnTo>
                <a:lnTo>
                  <a:pt x="128" y="3696"/>
                </a:lnTo>
                <a:lnTo>
                  <a:pt x="81" y="3652"/>
                </a:lnTo>
                <a:lnTo>
                  <a:pt x="42" y="3599"/>
                </a:lnTo>
                <a:lnTo>
                  <a:pt x="15" y="3538"/>
                </a:lnTo>
                <a:lnTo>
                  <a:pt x="1" y="3472"/>
                </a:lnTo>
                <a:lnTo>
                  <a:pt x="0" y="3437"/>
                </a:lnTo>
                <a:lnTo>
                  <a:pt x="0" y="650"/>
                </a:lnTo>
                <a:lnTo>
                  <a:pt x="2" y="596"/>
                </a:lnTo>
                <a:lnTo>
                  <a:pt x="19" y="491"/>
                </a:lnTo>
                <a:lnTo>
                  <a:pt x="54" y="391"/>
                </a:lnTo>
                <a:lnTo>
                  <a:pt x="105" y="299"/>
                </a:lnTo>
                <a:lnTo>
                  <a:pt x="168" y="216"/>
                </a:lnTo>
                <a:lnTo>
                  <a:pt x="245" y="145"/>
                </a:lnTo>
                <a:lnTo>
                  <a:pt x="333" y="86"/>
                </a:lnTo>
                <a:lnTo>
                  <a:pt x="431" y="42"/>
                </a:lnTo>
                <a:lnTo>
                  <a:pt x="483" y="27"/>
                </a:lnTo>
                <a:lnTo>
                  <a:pt x="491" y="25"/>
                </a:lnTo>
                <a:lnTo>
                  <a:pt x="499" y="23"/>
                </a:lnTo>
                <a:lnTo>
                  <a:pt x="553" y="10"/>
                </a:lnTo>
                <a:lnTo>
                  <a:pt x="659" y="0"/>
                </a:lnTo>
                <a:lnTo>
                  <a:pt x="766" y="6"/>
                </a:lnTo>
                <a:lnTo>
                  <a:pt x="868" y="29"/>
                </a:lnTo>
                <a:lnTo>
                  <a:pt x="965" y="68"/>
                </a:lnTo>
                <a:lnTo>
                  <a:pt x="1055" y="123"/>
                </a:lnTo>
                <a:lnTo>
                  <a:pt x="1135" y="191"/>
                </a:lnTo>
                <a:lnTo>
                  <a:pt x="1204" y="274"/>
                </a:lnTo>
                <a:lnTo>
                  <a:pt x="1232" y="321"/>
                </a:lnTo>
                <a:lnTo>
                  <a:pt x="2430" y="2395"/>
                </a:lnTo>
                <a:lnTo>
                  <a:pt x="2548" y="2600"/>
                </a:lnTo>
                <a:lnTo>
                  <a:pt x="2627" y="2734"/>
                </a:lnTo>
                <a:lnTo>
                  <a:pt x="2642" y="2765"/>
                </a:lnTo>
                <a:lnTo>
                  <a:pt x="2663" y="2830"/>
                </a:lnTo>
                <a:lnTo>
                  <a:pt x="2671" y="2896"/>
                </a:lnTo>
                <a:lnTo>
                  <a:pt x="2664" y="2961"/>
                </a:lnTo>
                <a:lnTo>
                  <a:pt x="2645" y="3023"/>
                </a:lnTo>
                <a:lnTo>
                  <a:pt x="2614" y="3080"/>
                </a:lnTo>
                <a:lnTo>
                  <a:pt x="2571" y="3131"/>
                </a:lnTo>
                <a:lnTo>
                  <a:pt x="2517" y="3172"/>
                </a:lnTo>
                <a:lnTo>
                  <a:pt x="2486" y="3189"/>
                </a:lnTo>
                <a:close/>
              </a:path>
            </a:pathLst>
          </a:custGeom>
          <a:solidFill>
            <a:srgbClr val="B077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45"/>
          <p:cNvSpPr>
            <a:spLocks/>
          </p:cNvSpPr>
          <p:nvPr/>
        </p:nvSpPr>
        <p:spPr bwMode="auto">
          <a:xfrm>
            <a:off x="5191125" y="4202644"/>
            <a:ext cx="1414463" cy="1412875"/>
          </a:xfrm>
          <a:custGeom>
            <a:avLst/>
            <a:gdLst>
              <a:gd name="T0" fmla="*/ 3506 w 3563"/>
              <a:gd name="T1" fmla="*/ 1943 h 3563"/>
              <a:gd name="T2" fmla="*/ 3427 w 3563"/>
              <a:gd name="T3" fmla="*/ 2053 h 3563"/>
              <a:gd name="T4" fmla="*/ 3346 w 3563"/>
              <a:gd name="T5" fmla="*/ 2162 h 3563"/>
              <a:gd name="T6" fmla="*/ 3345 w 3563"/>
              <a:gd name="T7" fmla="*/ 2163 h 3563"/>
              <a:gd name="T8" fmla="*/ 3345 w 3563"/>
              <a:gd name="T9" fmla="*/ 2164 h 3563"/>
              <a:gd name="T10" fmla="*/ 3232 w 3563"/>
              <a:gd name="T11" fmla="*/ 2309 h 3563"/>
              <a:gd name="T12" fmla="*/ 2991 w 3563"/>
              <a:gd name="T13" fmla="*/ 2588 h 3563"/>
              <a:gd name="T14" fmla="*/ 2736 w 3563"/>
              <a:gd name="T15" fmla="*/ 2852 h 3563"/>
              <a:gd name="T16" fmla="*/ 2465 w 3563"/>
              <a:gd name="T17" fmla="*/ 3103 h 3563"/>
              <a:gd name="T18" fmla="*/ 2323 w 3563"/>
              <a:gd name="T19" fmla="*/ 3219 h 3563"/>
              <a:gd name="T20" fmla="*/ 2290 w 3563"/>
              <a:gd name="T21" fmla="*/ 3246 h 3563"/>
              <a:gd name="T22" fmla="*/ 2256 w 3563"/>
              <a:gd name="T23" fmla="*/ 3272 h 3563"/>
              <a:gd name="T24" fmla="*/ 2180 w 3563"/>
              <a:gd name="T25" fmla="*/ 3333 h 3563"/>
              <a:gd name="T26" fmla="*/ 2022 w 3563"/>
              <a:gd name="T27" fmla="*/ 3450 h 3563"/>
              <a:gd name="T28" fmla="*/ 1941 w 3563"/>
              <a:gd name="T29" fmla="*/ 3506 h 3563"/>
              <a:gd name="T30" fmla="*/ 1913 w 3563"/>
              <a:gd name="T31" fmla="*/ 3525 h 3563"/>
              <a:gd name="T32" fmla="*/ 1849 w 3563"/>
              <a:gd name="T33" fmla="*/ 3551 h 3563"/>
              <a:gd name="T34" fmla="*/ 1785 w 3563"/>
              <a:gd name="T35" fmla="*/ 3563 h 3563"/>
              <a:gd name="T36" fmla="*/ 1719 w 3563"/>
              <a:gd name="T37" fmla="*/ 3561 h 3563"/>
              <a:gd name="T38" fmla="*/ 1655 w 3563"/>
              <a:gd name="T39" fmla="*/ 3546 h 3563"/>
              <a:gd name="T40" fmla="*/ 1595 w 3563"/>
              <a:gd name="T41" fmla="*/ 3520 h 3563"/>
              <a:gd name="T42" fmla="*/ 1542 w 3563"/>
              <a:gd name="T43" fmla="*/ 3481 h 3563"/>
              <a:gd name="T44" fmla="*/ 1497 w 3563"/>
              <a:gd name="T45" fmla="*/ 3431 h 3563"/>
              <a:gd name="T46" fmla="*/ 1477 w 3563"/>
              <a:gd name="T47" fmla="*/ 3401 h 3563"/>
              <a:gd name="T48" fmla="*/ 85 w 3563"/>
              <a:gd name="T49" fmla="*/ 989 h 3563"/>
              <a:gd name="T50" fmla="*/ 59 w 3563"/>
              <a:gd name="T51" fmla="*/ 941 h 3563"/>
              <a:gd name="T52" fmla="*/ 22 w 3563"/>
              <a:gd name="T53" fmla="*/ 840 h 3563"/>
              <a:gd name="T54" fmla="*/ 2 w 3563"/>
              <a:gd name="T55" fmla="*/ 735 h 3563"/>
              <a:gd name="T56" fmla="*/ 0 w 3563"/>
              <a:gd name="T57" fmla="*/ 630 h 3563"/>
              <a:gd name="T58" fmla="*/ 14 w 3563"/>
              <a:gd name="T59" fmla="*/ 526 h 3563"/>
              <a:gd name="T60" fmla="*/ 45 w 3563"/>
              <a:gd name="T61" fmla="*/ 425 h 3563"/>
              <a:gd name="T62" fmla="*/ 93 w 3563"/>
              <a:gd name="T63" fmla="*/ 330 h 3563"/>
              <a:gd name="T64" fmla="*/ 157 w 3563"/>
              <a:gd name="T65" fmla="*/ 242 h 3563"/>
              <a:gd name="T66" fmla="*/ 194 w 3563"/>
              <a:gd name="T67" fmla="*/ 202 h 3563"/>
              <a:gd name="T68" fmla="*/ 201 w 3563"/>
              <a:gd name="T69" fmla="*/ 195 h 3563"/>
              <a:gd name="T70" fmla="*/ 241 w 3563"/>
              <a:gd name="T71" fmla="*/ 157 h 3563"/>
              <a:gd name="T72" fmla="*/ 329 w 3563"/>
              <a:gd name="T73" fmla="*/ 93 h 3563"/>
              <a:gd name="T74" fmla="*/ 425 w 3563"/>
              <a:gd name="T75" fmla="*/ 46 h 3563"/>
              <a:gd name="T76" fmla="*/ 526 w 3563"/>
              <a:gd name="T77" fmla="*/ 15 h 3563"/>
              <a:gd name="T78" fmla="*/ 630 w 3563"/>
              <a:gd name="T79" fmla="*/ 0 h 3563"/>
              <a:gd name="T80" fmla="*/ 735 w 3563"/>
              <a:gd name="T81" fmla="*/ 2 h 3563"/>
              <a:gd name="T82" fmla="*/ 838 w 3563"/>
              <a:gd name="T83" fmla="*/ 22 h 3563"/>
              <a:gd name="T84" fmla="*/ 941 w 3563"/>
              <a:gd name="T85" fmla="*/ 59 h 3563"/>
              <a:gd name="T86" fmla="*/ 989 w 3563"/>
              <a:gd name="T87" fmla="*/ 87 h 3563"/>
              <a:gd name="T88" fmla="*/ 3400 w 3563"/>
              <a:gd name="T89" fmla="*/ 1479 h 3563"/>
              <a:gd name="T90" fmla="*/ 3429 w 3563"/>
              <a:gd name="T91" fmla="*/ 1497 h 3563"/>
              <a:gd name="T92" fmla="*/ 3480 w 3563"/>
              <a:gd name="T93" fmla="*/ 1542 h 3563"/>
              <a:gd name="T94" fmla="*/ 3519 w 3563"/>
              <a:gd name="T95" fmla="*/ 1597 h 3563"/>
              <a:gd name="T96" fmla="*/ 3546 w 3563"/>
              <a:gd name="T97" fmla="*/ 1656 h 3563"/>
              <a:gd name="T98" fmla="*/ 3560 w 3563"/>
              <a:gd name="T99" fmla="*/ 1720 h 3563"/>
              <a:gd name="T100" fmla="*/ 3563 w 3563"/>
              <a:gd name="T101" fmla="*/ 1784 h 3563"/>
              <a:gd name="T102" fmla="*/ 3550 w 3563"/>
              <a:gd name="T103" fmla="*/ 1849 h 3563"/>
              <a:gd name="T104" fmla="*/ 3524 w 3563"/>
              <a:gd name="T105" fmla="*/ 1913 h 3563"/>
              <a:gd name="T106" fmla="*/ 3506 w 3563"/>
              <a:gd name="T107" fmla="*/ 1943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563" h="3563">
                <a:moveTo>
                  <a:pt x="3506" y="1943"/>
                </a:moveTo>
                <a:lnTo>
                  <a:pt x="3427" y="2053"/>
                </a:lnTo>
                <a:lnTo>
                  <a:pt x="3346" y="2162"/>
                </a:lnTo>
                <a:lnTo>
                  <a:pt x="3345" y="2163"/>
                </a:lnTo>
                <a:lnTo>
                  <a:pt x="3345" y="2164"/>
                </a:lnTo>
                <a:lnTo>
                  <a:pt x="3232" y="2309"/>
                </a:lnTo>
                <a:lnTo>
                  <a:pt x="2991" y="2588"/>
                </a:lnTo>
                <a:lnTo>
                  <a:pt x="2736" y="2852"/>
                </a:lnTo>
                <a:lnTo>
                  <a:pt x="2465" y="3103"/>
                </a:lnTo>
                <a:lnTo>
                  <a:pt x="2323" y="3219"/>
                </a:lnTo>
                <a:lnTo>
                  <a:pt x="2290" y="3246"/>
                </a:lnTo>
                <a:lnTo>
                  <a:pt x="2256" y="3272"/>
                </a:lnTo>
                <a:lnTo>
                  <a:pt x="2180" y="3333"/>
                </a:lnTo>
                <a:lnTo>
                  <a:pt x="2022" y="3450"/>
                </a:lnTo>
                <a:lnTo>
                  <a:pt x="1941" y="3506"/>
                </a:lnTo>
                <a:lnTo>
                  <a:pt x="1913" y="3525"/>
                </a:lnTo>
                <a:lnTo>
                  <a:pt x="1849" y="3551"/>
                </a:lnTo>
                <a:lnTo>
                  <a:pt x="1785" y="3563"/>
                </a:lnTo>
                <a:lnTo>
                  <a:pt x="1719" y="3561"/>
                </a:lnTo>
                <a:lnTo>
                  <a:pt x="1655" y="3546"/>
                </a:lnTo>
                <a:lnTo>
                  <a:pt x="1595" y="3520"/>
                </a:lnTo>
                <a:lnTo>
                  <a:pt x="1542" y="3481"/>
                </a:lnTo>
                <a:lnTo>
                  <a:pt x="1497" y="3431"/>
                </a:lnTo>
                <a:lnTo>
                  <a:pt x="1477" y="3401"/>
                </a:lnTo>
                <a:lnTo>
                  <a:pt x="85" y="989"/>
                </a:lnTo>
                <a:lnTo>
                  <a:pt x="59" y="941"/>
                </a:lnTo>
                <a:lnTo>
                  <a:pt x="22" y="840"/>
                </a:lnTo>
                <a:lnTo>
                  <a:pt x="2" y="735"/>
                </a:lnTo>
                <a:lnTo>
                  <a:pt x="0" y="630"/>
                </a:lnTo>
                <a:lnTo>
                  <a:pt x="14" y="526"/>
                </a:lnTo>
                <a:lnTo>
                  <a:pt x="45" y="425"/>
                </a:lnTo>
                <a:lnTo>
                  <a:pt x="93" y="330"/>
                </a:lnTo>
                <a:lnTo>
                  <a:pt x="157" y="242"/>
                </a:lnTo>
                <a:lnTo>
                  <a:pt x="194" y="202"/>
                </a:lnTo>
                <a:lnTo>
                  <a:pt x="201" y="195"/>
                </a:lnTo>
                <a:lnTo>
                  <a:pt x="241" y="157"/>
                </a:lnTo>
                <a:lnTo>
                  <a:pt x="329" y="93"/>
                </a:lnTo>
                <a:lnTo>
                  <a:pt x="425" y="46"/>
                </a:lnTo>
                <a:lnTo>
                  <a:pt x="526" y="15"/>
                </a:lnTo>
                <a:lnTo>
                  <a:pt x="630" y="0"/>
                </a:lnTo>
                <a:lnTo>
                  <a:pt x="735" y="2"/>
                </a:lnTo>
                <a:lnTo>
                  <a:pt x="838" y="22"/>
                </a:lnTo>
                <a:lnTo>
                  <a:pt x="941" y="59"/>
                </a:lnTo>
                <a:lnTo>
                  <a:pt x="989" y="87"/>
                </a:lnTo>
                <a:lnTo>
                  <a:pt x="3400" y="1479"/>
                </a:lnTo>
                <a:lnTo>
                  <a:pt x="3429" y="1497"/>
                </a:lnTo>
                <a:lnTo>
                  <a:pt x="3480" y="1542"/>
                </a:lnTo>
                <a:lnTo>
                  <a:pt x="3519" y="1597"/>
                </a:lnTo>
                <a:lnTo>
                  <a:pt x="3546" y="1656"/>
                </a:lnTo>
                <a:lnTo>
                  <a:pt x="3560" y="1720"/>
                </a:lnTo>
                <a:lnTo>
                  <a:pt x="3563" y="1784"/>
                </a:lnTo>
                <a:lnTo>
                  <a:pt x="3550" y="1849"/>
                </a:lnTo>
                <a:lnTo>
                  <a:pt x="3524" y="1913"/>
                </a:lnTo>
                <a:lnTo>
                  <a:pt x="3506" y="1943"/>
                </a:lnTo>
                <a:close/>
              </a:path>
            </a:pathLst>
          </a:custGeom>
          <a:solidFill>
            <a:srgbClr val="7F8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46"/>
          <p:cNvSpPr>
            <a:spLocks/>
          </p:cNvSpPr>
          <p:nvPr/>
        </p:nvSpPr>
        <p:spPr bwMode="auto">
          <a:xfrm>
            <a:off x="5516563" y="3642256"/>
            <a:ext cx="1492250" cy="1060450"/>
          </a:xfrm>
          <a:custGeom>
            <a:avLst/>
            <a:gdLst>
              <a:gd name="T0" fmla="*/ 3762 w 3763"/>
              <a:gd name="T1" fmla="*/ 348 h 2670"/>
              <a:gd name="T2" fmla="*/ 3750 w 3763"/>
              <a:gd name="T3" fmla="*/ 487 h 2670"/>
              <a:gd name="T4" fmla="*/ 3714 w 3763"/>
              <a:gd name="T5" fmla="*/ 765 h 2670"/>
              <a:gd name="T6" fmla="*/ 3667 w 3763"/>
              <a:gd name="T7" fmla="*/ 1039 h 2670"/>
              <a:gd name="T8" fmla="*/ 3608 w 3763"/>
              <a:gd name="T9" fmla="*/ 1310 h 2670"/>
              <a:gd name="T10" fmla="*/ 3571 w 3763"/>
              <a:gd name="T11" fmla="*/ 1445 h 2670"/>
              <a:gd name="T12" fmla="*/ 3562 w 3763"/>
              <a:gd name="T13" fmla="*/ 1479 h 2670"/>
              <a:gd name="T14" fmla="*/ 3553 w 3763"/>
              <a:gd name="T15" fmla="*/ 1514 h 2670"/>
              <a:gd name="T16" fmla="*/ 3518 w 3763"/>
              <a:gd name="T17" fmla="*/ 1638 h 2670"/>
              <a:gd name="T18" fmla="*/ 3438 w 3763"/>
              <a:gd name="T19" fmla="*/ 1884 h 2670"/>
              <a:gd name="T20" fmla="*/ 3346 w 3763"/>
              <a:gd name="T21" fmla="*/ 2128 h 2670"/>
              <a:gd name="T22" fmla="*/ 3245 w 3763"/>
              <a:gd name="T23" fmla="*/ 2368 h 2670"/>
              <a:gd name="T24" fmla="*/ 3190 w 3763"/>
              <a:gd name="T25" fmla="*/ 2486 h 2670"/>
              <a:gd name="T26" fmla="*/ 3175 w 3763"/>
              <a:gd name="T27" fmla="*/ 2517 h 2670"/>
              <a:gd name="T28" fmla="*/ 3133 w 3763"/>
              <a:gd name="T29" fmla="*/ 2570 h 2670"/>
              <a:gd name="T30" fmla="*/ 3083 w 3763"/>
              <a:gd name="T31" fmla="*/ 2613 h 2670"/>
              <a:gd name="T32" fmla="*/ 3026 w 3763"/>
              <a:gd name="T33" fmla="*/ 2644 h 2670"/>
              <a:gd name="T34" fmla="*/ 2963 w 3763"/>
              <a:gd name="T35" fmla="*/ 2663 h 2670"/>
              <a:gd name="T36" fmla="*/ 2897 w 3763"/>
              <a:gd name="T37" fmla="*/ 2670 h 2670"/>
              <a:gd name="T38" fmla="*/ 2831 w 3763"/>
              <a:gd name="T39" fmla="*/ 2663 h 2670"/>
              <a:gd name="T40" fmla="*/ 2768 w 3763"/>
              <a:gd name="T41" fmla="*/ 2643 h 2670"/>
              <a:gd name="T42" fmla="*/ 2737 w 3763"/>
              <a:gd name="T43" fmla="*/ 2626 h 2670"/>
              <a:gd name="T44" fmla="*/ 2625 w 3763"/>
              <a:gd name="T45" fmla="*/ 2562 h 2670"/>
              <a:gd name="T46" fmla="*/ 2422 w 3763"/>
              <a:gd name="T47" fmla="*/ 2444 h 2670"/>
              <a:gd name="T48" fmla="*/ 322 w 3763"/>
              <a:gd name="T49" fmla="*/ 1232 h 2670"/>
              <a:gd name="T50" fmla="*/ 275 w 3763"/>
              <a:gd name="T51" fmla="*/ 1203 h 2670"/>
              <a:gd name="T52" fmla="*/ 192 w 3763"/>
              <a:gd name="T53" fmla="*/ 1134 h 2670"/>
              <a:gd name="T54" fmla="*/ 124 w 3763"/>
              <a:gd name="T55" fmla="*/ 1055 h 2670"/>
              <a:gd name="T56" fmla="*/ 69 w 3763"/>
              <a:gd name="T57" fmla="*/ 964 h 2670"/>
              <a:gd name="T58" fmla="*/ 30 w 3763"/>
              <a:gd name="T59" fmla="*/ 868 h 2670"/>
              <a:gd name="T60" fmla="*/ 7 w 3763"/>
              <a:gd name="T61" fmla="*/ 766 h 2670"/>
              <a:gd name="T62" fmla="*/ 0 w 3763"/>
              <a:gd name="T63" fmla="*/ 660 h 2670"/>
              <a:gd name="T64" fmla="*/ 12 w 3763"/>
              <a:gd name="T65" fmla="*/ 552 h 2670"/>
              <a:gd name="T66" fmla="*/ 25 w 3763"/>
              <a:gd name="T67" fmla="*/ 499 h 2670"/>
              <a:gd name="T68" fmla="*/ 26 w 3763"/>
              <a:gd name="T69" fmla="*/ 491 h 2670"/>
              <a:gd name="T70" fmla="*/ 29 w 3763"/>
              <a:gd name="T71" fmla="*/ 482 h 2670"/>
              <a:gd name="T72" fmla="*/ 44 w 3763"/>
              <a:gd name="T73" fmla="*/ 430 h 2670"/>
              <a:gd name="T74" fmla="*/ 89 w 3763"/>
              <a:gd name="T75" fmla="*/ 332 h 2670"/>
              <a:gd name="T76" fmla="*/ 147 w 3763"/>
              <a:gd name="T77" fmla="*/ 243 h 2670"/>
              <a:gd name="T78" fmla="*/ 218 w 3763"/>
              <a:gd name="T79" fmla="*/ 167 h 2670"/>
              <a:gd name="T80" fmla="*/ 301 w 3763"/>
              <a:gd name="T81" fmla="*/ 103 h 2670"/>
              <a:gd name="T82" fmla="*/ 392 w 3763"/>
              <a:gd name="T83" fmla="*/ 53 h 2670"/>
              <a:gd name="T84" fmla="*/ 492 w 3763"/>
              <a:gd name="T85" fmla="*/ 19 h 2670"/>
              <a:gd name="T86" fmla="*/ 598 w 3763"/>
              <a:gd name="T87" fmla="*/ 1 h 2670"/>
              <a:gd name="T88" fmla="*/ 652 w 3763"/>
              <a:gd name="T89" fmla="*/ 0 h 2670"/>
              <a:gd name="T90" fmla="*/ 3439 w 3763"/>
              <a:gd name="T91" fmla="*/ 0 h 2670"/>
              <a:gd name="T92" fmla="*/ 3483 w 3763"/>
              <a:gd name="T93" fmla="*/ 1 h 2670"/>
              <a:gd name="T94" fmla="*/ 3566 w 3763"/>
              <a:gd name="T95" fmla="*/ 24 h 2670"/>
              <a:gd name="T96" fmla="*/ 3639 w 3763"/>
              <a:gd name="T97" fmla="*/ 67 h 2670"/>
              <a:gd name="T98" fmla="*/ 3698 w 3763"/>
              <a:gd name="T99" fmla="*/ 127 h 2670"/>
              <a:gd name="T100" fmla="*/ 3720 w 3763"/>
              <a:gd name="T101" fmla="*/ 162 h 2670"/>
              <a:gd name="T102" fmla="*/ 3732 w 3763"/>
              <a:gd name="T103" fmla="*/ 183 h 2670"/>
              <a:gd name="T104" fmla="*/ 3749 w 3763"/>
              <a:gd name="T105" fmla="*/ 227 h 2670"/>
              <a:gd name="T106" fmla="*/ 3759 w 3763"/>
              <a:gd name="T107" fmla="*/ 273 h 2670"/>
              <a:gd name="T108" fmla="*/ 3763 w 3763"/>
              <a:gd name="T109" fmla="*/ 323 h 2670"/>
              <a:gd name="T110" fmla="*/ 3762 w 3763"/>
              <a:gd name="T111" fmla="*/ 348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63" h="2670">
                <a:moveTo>
                  <a:pt x="3762" y="348"/>
                </a:moveTo>
                <a:lnTo>
                  <a:pt x="3750" y="487"/>
                </a:lnTo>
                <a:lnTo>
                  <a:pt x="3714" y="765"/>
                </a:lnTo>
                <a:lnTo>
                  <a:pt x="3667" y="1039"/>
                </a:lnTo>
                <a:lnTo>
                  <a:pt x="3608" y="1310"/>
                </a:lnTo>
                <a:lnTo>
                  <a:pt x="3571" y="1445"/>
                </a:lnTo>
                <a:lnTo>
                  <a:pt x="3562" y="1479"/>
                </a:lnTo>
                <a:lnTo>
                  <a:pt x="3553" y="1514"/>
                </a:lnTo>
                <a:lnTo>
                  <a:pt x="3518" y="1638"/>
                </a:lnTo>
                <a:lnTo>
                  <a:pt x="3438" y="1884"/>
                </a:lnTo>
                <a:lnTo>
                  <a:pt x="3346" y="2128"/>
                </a:lnTo>
                <a:lnTo>
                  <a:pt x="3245" y="2368"/>
                </a:lnTo>
                <a:lnTo>
                  <a:pt x="3190" y="2486"/>
                </a:lnTo>
                <a:lnTo>
                  <a:pt x="3175" y="2517"/>
                </a:lnTo>
                <a:lnTo>
                  <a:pt x="3133" y="2570"/>
                </a:lnTo>
                <a:lnTo>
                  <a:pt x="3083" y="2613"/>
                </a:lnTo>
                <a:lnTo>
                  <a:pt x="3026" y="2644"/>
                </a:lnTo>
                <a:lnTo>
                  <a:pt x="2963" y="2663"/>
                </a:lnTo>
                <a:lnTo>
                  <a:pt x="2897" y="2670"/>
                </a:lnTo>
                <a:lnTo>
                  <a:pt x="2831" y="2663"/>
                </a:lnTo>
                <a:lnTo>
                  <a:pt x="2768" y="2643"/>
                </a:lnTo>
                <a:lnTo>
                  <a:pt x="2737" y="2626"/>
                </a:lnTo>
                <a:lnTo>
                  <a:pt x="2625" y="2562"/>
                </a:lnTo>
                <a:lnTo>
                  <a:pt x="2422" y="2444"/>
                </a:lnTo>
                <a:lnTo>
                  <a:pt x="322" y="1232"/>
                </a:lnTo>
                <a:lnTo>
                  <a:pt x="275" y="1203"/>
                </a:lnTo>
                <a:lnTo>
                  <a:pt x="192" y="1134"/>
                </a:lnTo>
                <a:lnTo>
                  <a:pt x="124" y="1055"/>
                </a:lnTo>
                <a:lnTo>
                  <a:pt x="69" y="964"/>
                </a:lnTo>
                <a:lnTo>
                  <a:pt x="30" y="868"/>
                </a:lnTo>
                <a:lnTo>
                  <a:pt x="7" y="766"/>
                </a:lnTo>
                <a:lnTo>
                  <a:pt x="0" y="660"/>
                </a:lnTo>
                <a:lnTo>
                  <a:pt x="12" y="552"/>
                </a:lnTo>
                <a:lnTo>
                  <a:pt x="25" y="499"/>
                </a:lnTo>
                <a:lnTo>
                  <a:pt x="26" y="491"/>
                </a:lnTo>
                <a:lnTo>
                  <a:pt x="29" y="482"/>
                </a:lnTo>
                <a:lnTo>
                  <a:pt x="44" y="430"/>
                </a:lnTo>
                <a:lnTo>
                  <a:pt x="89" y="332"/>
                </a:lnTo>
                <a:lnTo>
                  <a:pt x="147" y="243"/>
                </a:lnTo>
                <a:lnTo>
                  <a:pt x="218" y="167"/>
                </a:lnTo>
                <a:lnTo>
                  <a:pt x="301" y="103"/>
                </a:lnTo>
                <a:lnTo>
                  <a:pt x="392" y="53"/>
                </a:lnTo>
                <a:lnTo>
                  <a:pt x="492" y="19"/>
                </a:lnTo>
                <a:lnTo>
                  <a:pt x="598" y="1"/>
                </a:lnTo>
                <a:lnTo>
                  <a:pt x="652" y="0"/>
                </a:lnTo>
                <a:lnTo>
                  <a:pt x="3439" y="0"/>
                </a:lnTo>
                <a:lnTo>
                  <a:pt x="3483" y="1"/>
                </a:lnTo>
                <a:lnTo>
                  <a:pt x="3566" y="24"/>
                </a:lnTo>
                <a:lnTo>
                  <a:pt x="3639" y="67"/>
                </a:lnTo>
                <a:lnTo>
                  <a:pt x="3698" y="127"/>
                </a:lnTo>
                <a:lnTo>
                  <a:pt x="3720" y="162"/>
                </a:lnTo>
                <a:lnTo>
                  <a:pt x="3732" y="183"/>
                </a:lnTo>
                <a:lnTo>
                  <a:pt x="3749" y="227"/>
                </a:lnTo>
                <a:lnTo>
                  <a:pt x="3759" y="273"/>
                </a:lnTo>
                <a:lnTo>
                  <a:pt x="3763" y="323"/>
                </a:lnTo>
                <a:lnTo>
                  <a:pt x="3762" y="348"/>
                </a:lnTo>
                <a:close/>
              </a:path>
            </a:pathLst>
          </a:custGeom>
          <a:solidFill>
            <a:srgbClr val="146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47"/>
          <p:cNvSpPr>
            <a:spLocks/>
          </p:cNvSpPr>
          <p:nvPr/>
        </p:nvSpPr>
        <p:spPr bwMode="auto">
          <a:xfrm>
            <a:off x="2538413" y="1549931"/>
            <a:ext cx="1414463" cy="1412875"/>
          </a:xfrm>
          <a:custGeom>
            <a:avLst/>
            <a:gdLst>
              <a:gd name="T0" fmla="*/ 3367 w 3561"/>
              <a:gd name="T1" fmla="*/ 3360 h 3563"/>
              <a:gd name="T2" fmla="*/ 3363 w 3561"/>
              <a:gd name="T3" fmla="*/ 3364 h 3563"/>
              <a:gd name="T4" fmla="*/ 3361 w 3561"/>
              <a:gd name="T5" fmla="*/ 3367 h 3563"/>
              <a:gd name="T6" fmla="*/ 3323 w 3561"/>
              <a:gd name="T7" fmla="*/ 3403 h 3563"/>
              <a:gd name="T8" fmla="*/ 3240 w 3561"/>
              <a:gd name="T9" fmla="*/ 3464 h 3563"/>
              <a:gd name="T10" fmla="*/ 3152 w 3561"/>
              <a:gd name="T11" fmla="*/ 3509 h 3563"/>
              <a:gd name="T12" fmla="*/ 3059 w 3561"/>
              <a:gd name="T13" fmla="*/ 3542 h 3563"/>
              <a:gd name="T14" fmla="*/ 2961 w 3561"/>
              <a:gd name="T15" fmla="*/ 3560 h 3563"/>
              <a:gd name="T16" fmla="*/ 2863 w 3561"/>
              <a:gd name="T17" fmla="*/ 3563 h 3563"/>
              <a:gd name="T18" fmla="*/ 2764 w 3561"/>
              <a:gd name="T19" fmla="*/ 3550 h 3563"/>
              <a:gd name="T20" fmla="*/ 2667 w 3561"/>
              <a:gd name="T21" fmla="*/ 3521 h 3563"/>
              <a:gd name="T22" fmla="*/ 2620 w 3561"/>
              <a:gd name="T23" fmla="*/ 3502 h 3563"/>
              <a:gd name="T24" fmla="*/ 2596 w 3561"/>
              <a:gd name="T25" fmla="*/ 3490 h 3563"/>
              <a:gd name="T26" fmla="*/ 2573 w 3561"/>
              <a:gd name="T27" fmla="*/ 3476 h 3563"/>
              <a:gd name="T28" fmla="*/ 2473 w 3561"/>
              <a:gd name="T29" fmla="*/ 3419 h 3563"/>
              <a:gd name="T30" fmla="*/ 162 w 3561"/>
              <a:gd name="T31" fmla="*/ 2084 h 3563"/>
              <a:gd name="T32" fmla="*/ 132 w 3561"/>
              <a:gd name="T33" fmla="*/ 2066 h 3563"/>
              <a:gd name="T34" fmla="*/ 81 w 3561"/>
              <a:gd name="T35" fmla="*/ 2020 h 3563"/>
              <a:gd name="T36" fmla="*/ 42 w 3561"/>
              <a:gd name="T37" fmla="*/ 1966 h 3563"/>
              <a:gd name="T38" fmla="*/ 15 w 3561"/>
              <a:gd name="T39" fmla="*/ 1906 h 3563"/>
              <a:gd name="T40" fmla="*/ 1 w 3561"/>
              <a:gd name="T41" fmla="*/ 1843 h 3563"/>
              <a:gd name="T42" fmla="*/ 0 w 3561"/>
              <a:gd name="T43" fmla="*/ 1778 h 3563"/>
              <a:gd name="T44" fmla="*/ 11 w 3561"/>
              <a:gd name="T45" fmla="*/ 1712 h 3563"/>
              <a:gd name="T46" fmla="*/ 37 w 3561"/>
              <a:gd name="T47" fmla="*/ 1650 h 3563"/>
              <a:gd name="T48" fmla="*/ 55 w 3561"/>
              <a:gd name="T49" fmla="*/ 1620 h 3563"/>
              <a:gd name="T50" fmla="*/ 136 w 3561"/>
              <a:gd name="T51" fmla="*/ 1507 h 3563"/>
              <a:gd name="T52" fmla="*/ 304 w 3561"/>
              <a:gd name="T53" fmla="*/ 1285 h 3563"/>
              <a:gd name="T54" fmla="*/ 483 w 3561"/>
              <a:gd name="T55" fmla="*/ 1071 h 3563"/>
              <a:gd name="T56" fmla="*/ 670 w 3561"/>
              <a:gd name="T57" fmla="*/ 867 h 3563"/>
              <a:gd name="T58" fmla="*/ 867 w 3561"/>
              <a:gd name="T59" fmla="*/ 671 h 3563"/>
              <a:gd name="T60" fmla="*/ 1072 w 3561"/>
              <a:gd name="T61" fmla="*/ 483 h 3563"/>
              <a:gd name="T62" fmla="*/ 1284 w 3561"/>
              <a:gd name="T63" fmla="*/ 305 h 3563"/>
              <a:gd name="T64" fmla="*/ 1506 w 3561"/>
              <a:gd name="T65" fmla="*/ 137 h 3563"/>
              <a:gd name="T66" fmla="*/ 1620 w 3561"/>
              <a:gd name="T67" fmla="*/ 57 h 3563"/>
              <a:gd name="T68" fmla="*/ 1650 w 3561"/>
              <a:gd name="T69" fmla="*/ 37 h 3563"/>
              <a:gd name="T70" fmla="*/ 1712 w 3561"/>
              <a:gd name="T71" fmla="*/ 11 h 3563"/>
              <a:gd name="T72" fmla="*/ 1777 w 3561"/>
              <a:gd name="T73" fmla="*/ 0 h 3563"/>
              <a:gd name="T74" fmla="*/ 1843 w 3561"/>
              <a:gd name="T75" fmla="*/ 1 h 3563"/>
              <a:gd name="T76" fmla="*/ 1906 w 3561"/>
              <a:gd name="T77" fmla="*/ 15 h 3563"/>
              <a:gd name="T78" fmla="*/ 1966 w 3561"/>
              <a:gd name="T79" fmla="*/ 42 h 3563"/>
              <a:gd name="T80" fmla="*/ 2019 w 3561"/>
              <a:gd name="T81" fmla="*/ 81 h 3563"/>
              <a:gd name="T82" fmla="*/ 2066 w 3561"/>
              <a:gd name="T83" fmla="*/ 132 h 3563"/>
              <a:gd name="T84" fmla="*/ 2084 w 3561"/>
              <a:gd name="T85" fmla="*/ 162 h 3563"/>
              <a:gd name="T86" fmla="*/ 3476 w 3561"/>
              <a:gd name="T87" fmla="*/ 2574 h 3563"/>
              <a:gd name="T88" fmla="*/ 3495 w 3561"/>
              <a:gd name="T89" fmla="*/ 2609 h 3563"/>
              <a:gd name="T90" fmla="*/ 3526 w 3561"/>
              <a:gd name="T91" fmla="*/ 2683 h 3563"/>
              <a:gd name="T92" fmla="*/ 3538 w 3561"/>
              <a:gd name="T93" fmla="*/ 2721 h 3563"/>
              <a:gd name="T94" fmla="*/ 3548 w 3561"/>
              <a:gd name="T95" fmla="*/ 2762 h 3563"/>
              <a:gd name="T96" fmla="*/ 3555 w 3561"/>
              <a:gd name="T97" fmla="*/ 2803 h 3563"/>
              <a:gd name="T98" fmla="*/ 3560 w 3561"/>
              <a:gd name="T99" fmla="*/ 2841 h 3563"/>
              <a:gd name="T100" fmla="*/ 3561 w 3561"/>
              <a:gd name="T101" fmla="*/ 2916 h 3563"/>
              <a:gd name="T102" fmla="*/ 3555 w 3561"/>
              <a:gd name="T103" fmla="*/ 2991 h 3563"/>
              <a:gd name="T104" fmla="*/ 3539 w 3561"/>
              <a:gd name="T105" fmla="*/ 3065 h 3563"/>
              <a:gd name="T106" fmla="*/ 3516 w 3561"/>
              <a:gd name="T107" fmla="*/ 3136 h 3563"/>
              <a:gd name="T108" fmla="*/ 3484 w 3561"/>
              <a:gd name="T109" fmla="*/ 3205 h 3563"/>
              <a:gd name="T110" fmla="*/ 3444 w 3561"/>
              <a:gd name="T111" fmla="*/ 3271 h 3563"/>
              <a:gd name="T112" fmla="*/ 3394 w 3561"/>
              <a:gd name="T113" fmla="*/ 3332 h 3563"/>
              <a:gd name="T114" fmla="*/ 3367 w 3561"/>
              <a:gd name="T115" fmla="*/ 3360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61" h="3563">
                <a:moveTo>
                  <a:pt x="3367" y="3360"/>
                </a:moveTo>
                <a:lnTo>
                  <a:pt x="3363" y="3364"/>
                </a:lnTo>
                <a:lnTo>
                  <a:pt x="3361" y="3367"/>
                </a:lnTo>
                <a:lnTo>
                  <a:pt x="3323" y="3403"/>
                </a:lnTo>
                <a:lnTo>
                  <a:pt x="3240" y="3464"/>
                </a:lnTo>
                <a:lnTo>
                  <a:pt x="3152" y="3509"/>
                </a:lnTo>
                <a:lnTo>
                  <a:pt x="3059" y="3542"/>
                </a:lnTo>
                <a:lnTo>
                  <a:pt x="2961" y="3560"/>
                </a:lnTo>
                <a:lnTo>
                  <a:pt x="2863" y="3563"/>
                </a:lnTo>
                <a:lnTo>
                  <a:pt x="2764" y="3550"/>
                </a:lnTo>
                <a:lnTo>
                  <a:pt x="2667" y="3521"/>
                </a:lnTo>
                <a:lnTo>
                  <a:pt x="2620" y="3502"/>
                </a:lnTo>
                <a:lnTo>
                  <a:pt x="2596" y="3490"/>
                </a:lnTo>
                <a:lnTo>
                  <a:pt x="2573" y="3476"/>
                </a:lnTo>
                <a:lnTo>
                  <a:pt x="2473" y="3419"/>
                </a:lnTo>
                <a:lnTo>
                  <a:pt x="162" y="2084"/>
                </a:lnTo>
                <a:lnTo>
                  <a:pt x="132" y="2066"/>
                </a:lnTo>
                <a:lnTo>
                  <a:pt x="81" y="2020"/>
                </a:lnTo>
                <a:lnTo>
                  <a:pt x="42" y="1966"/>
                </a:lnTo>
                <a:lnTo>
                  <a:pt x="15" y="1906"/>
                </a:lnTo>
                <a:lnTo>
                  <a:pt x="1" y="1843"/>
                </a:lnTo>
                <a:lnTo>
                  <a:pt x="0" y="1778"/>
                </a:lnTo>
                <a:lnTo>
                  <a:pt x="11" y="1712"/>
                </a:lnTo>
                <a:lnTo>
                  <a:pt x="37" y="1650"/>
                </a:lnTo>
                <a:lnTo>
                  <a:pt x="55" y="1620"/>
                </a:lnTo>
                <a:lnTo>
                  <a:pt x="136" y="1507"/>
                </a:lnTo>
                <a:lnTo>
                  <a:pt x="304" y="1285"/>
                </a:lnTo>
                <a:lnTo>
                  <a:pt x="483" y="1071"/>
                </a:lnTo>
                <a:lnTo>
                  <a:pt x="670" y="867"/>
                </a:lnTo>
                <a:lnTo>
                  <a:pt x="867" y="671"/>
                </a:lnTo>
                <a:lnTo>
                  <a:pt x="1072" y="483"/>
                </a:lnTo>
                <a:lnTo>
                  <a:pt x="1284" y="305"/>
                </a:lnTo>
                <a:lnTo>
                  <a:pt x="1506" y="137"/>
                </a:lnTo>
                <a:lnTo>
                  <a:pt x="1620" y="57"/>
                </a:lnTo>
                <a:lnTo>
                  <a:pt x="1650" y="37"/>
                </a:lnTo>
                <a:lnTo>
                  <a:pt x="1712" y="11"/>
                </a:lnTo>
                <a:lnTo>
                  <a:pt x="1777" y="0"/>
                </a:lnTo>
                <a:lnTo>
                  <a:pt x="1843" y="1"/>
                </a:lnTo>
                <a:lnTo>
                  <a:pt x="1906" y="15"/>
                </a:lnTo>
                <a:lnTo>
                  <a:pt x="1966" y="42"/>
                </a:lnTo>
                <a:lnTo>
                  <a:pt x="2019" y="81"/>
                </a:lnTo>
                <a:lnTo>
                  <a:pt x="2066" y="132"/>
                </a:lnTo>
                <a:lnTo>
                  <a:pt x="2084" y="162"/>
                </a:lnTo>
                <a:lnTo>
                  <a:pt x="3476" y="2574"/>
                </a:lnTo>
                <a:lnTo>
                  <a:pt x="3495" y="2609"/>
                </a:lnTo>
                <a:lnTo>
                  <a:pt x="3526" y="2683"/>
                </a:lnTo>
                <a:lnTo>
                  <a:pt x="3538" y="2721"/>
                </a:lnTo>
                <a:lnTo>
                  <a:pt x="3548" y="2762"/>
                </a:lnTo>
                <a:lnTo>
                  <a:pt x="3555" y="2803"/>
                </a:lnTo>
                <a:lnTo>
                  <a:pt x="3560" y="2841"/>
                </a:lnTo>
                <a:lnTo>
                  <a:pt x="3561" y="2916"/>
                </a:lnTo>
                <a:lnTo>
                  <a:pt x="3555" y="2991"/>
                </a:lnTo>
                <a:lnTo>
                  <a:pt x="3539" y="3065"/>
                </a:lnTo>
                <a:lnTo>
                  <a:pt x="3516" y="3136"/>
                </a:lnTo>
                <a:lnTo>
                  <a:pt x="3484" y="3205"/>
                </a:lnTo>
                <a:lnTo>
                  <a:pt x="3444" y="3271"/>
                </a:lnTo>
                <a:lnTo>
                  <a:pt x="3394" y="3332"/>
                </a:lnTo>
                <a:lnTo>
                  <a:pt x="3367" y="3360"/>
                </a:lnTo>
                <a:close/>
              </a:path>
            </a:pathLst>
          </a:custGeom>
          <a:solidFill>
            <a:srgbClr val="75C4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48"/>
          <p:cNvSpPr>
            <a:spLocks/>
          </p:cNvSpPr>
          <p:nvPr/>
        </p:nvSpPr>
        <p:spPr bwMode="auto">
          <a:xfrm>
            <a:off x="4632325" y="1145119"/>
            <a:ext cx="1060450" cy="1493838"/>
          </a:xfrm>
          <a:custGeom>
            <a:avLst/>
            <a:gdLst>
              <a:gd name="T0" fmla="*/ 2627 w 2671"/>
              <a:gd name="T1" fmla="*/ 1028 h 3763"/>
              <a:gd name="T2" fmla="*/ 2334 w 2671"/>
              <a:gd name="T3" fmla="*/ 1535 h 3763"/>
              <a:gd name="T4" fmla="*/ 2294 w 2671"/>
              <a:gd name="T5" fmla="*/ 1603 h 3763"/>
              <a:gd name="T6" fmla="*/ 1717 w 2671"/>
              <a:gd name="T7" fmla="*/ 2601 h 3763"/>
              <a:gd name="T8" fmla="*/ 1685 w 2671"/>
              <a:gd name="T9" fmla="*/ 2660 h 3763"/>
              <a:gd name="T10" fmla="*/ 1652 w 2671"/>
              <a:gd name="T11" fmla="*/ 2714 h 3763"/>
              <a:gd name="T12" fmla="*/ 1232 w 2671"/>
              <a:gd name="T13" fmla="*/ 3441 h 3763"/>
              <a:gd name="T14" fmla="*/ 1204 w 2671"/>
              <a:gd name="T15" fmla="*/ 3488 h 3763"/>
              <a:gd name="T16" fmla="*/ 1135 w 2671"/>
              <a:gd name="T17" fmla="*/ 3571 h 3763"/>
              <a:gd name="T18" fmla="*/ 1055 w 2671"/>
              <a:gd name="T19" fmla="*/ 3640 h 3763"/>
              <a:gd name="T20" fmla="*/ 965 w 2671"/>
              <a:gd name="T21" fmla="*/ 3694 h 3763"/>
              <a:gd name="T22" fmla="*/ 868 w 2671"/>
              <a:gd name="T23" fmla="*/ 3733 h 3763"/>
              <a:gd name="T24" fmla="*/ 766 w 2671"/>
              <a:gd name="T25" fmla="*/ 3756 h 3763"/>
              <a:gd name="T26" fmla="*/ 659 w 2671"/>
              <a:gd name="T27" fmla="*/ 3763 h 3763"/>
              <a:gd name="T28" fmla="*/ 553 w 2671"/>
              <a:gd name="T29" fmla="*/ 3752 h 3763"/>
              <a:gd name="T30" fmla="*/ 499 w 2671"/>
              <a:gd name="T31" fmla="*/ 3739 h 3763"/>
              <a:gd name="T32" fmla="*/ 491 w 2671"/>
              <a:gd name="T33" fmla="*/ 3737 h 3763"/>
              <a:gd name="T34" fmla="*/ 483 w 2671"/>
              <a:gd name="T35" fmla="*/ 3736 h 3763"/>
              <a:gd name="T36" fmla="*/ 431 w 2671"/>
              <a:gd name="T37" fmla="*/ 3720 h 3763"/>
              <a:gd name="T38" fmla="*/ 333 w 2671"/>
              <a:gd name="T39" fmla="*/ 3676 h 3763"/>
              <a:gd name="T40" fmla="*/ 245 w 2671"/>
              <a:gd name="T41" fmla="*/ 3616 h 3763"/>
              <a:gd name="T42" fmla="*/ 168 w 2671"/>
              <a:gd name="T43" fmla="*/ 3545 h 3763"/>
              <a:gd name="T44" fmla="*/ 105 w 2671"/>
              <a:gd name="T45" fmla="*/ 3463 h 3763"/>
              <a:gd name="T46" fmla="*/ 54 w 2671"/>
              <a:gd name="T47" fmla="*/ 3371 h 3763"/>
              <a:gd name="T48" fmla="*/ 19 w 2671"/>
              <a:gd name="T49" fmla="*/ 3272 h 3763"/>
              <a:gd name="T50" fmla="*/ 2 w 2671"/>
              <a:gd name="T51" fmla="*/ 3167 h 3763"/>
              <a:gd name="T52" fmla="*/ 0 w 2671"/>
              <a:gd name="T53" fmla="*/ 3112 h 3763"/>
              <a:gd name="T54" fmla="*/ 0 w 2671"/>
              <a:gd name="T55" fmla="*/ 325 h 3763"/>
              <a:gd name="T56" fmla="*/ 1 w 2671"/>
              <a:gd name="T57" fmla="*/ 290 h 3763"/>
              <a:gd name="T58" fmla="*/ 15 w 2671"/>
              <a:gd name="T59" fmla="*/ 224 h 3763"/>
              <a:gd name="T60" fmla="*/ 42 w 2671"/>
              <a:gd name="T61" fmla="*/ 163 h 3763"/>
              <a:gd name="T62" fmla="*/ 81 w 2671"/>
              <a:gd name="T63" fmla="*/ 110 h 3763"/>
              <a:gd name="T64" fmla="*/ 128 w 2671"/>
              <a:gd name="T65" fmla="*/ 66 h 3763"/>
              <a:gd name="T66" fmla="*/ 185 w 2671"/>
              <a:gd name="T67" fmla="*/ 31 h 3763"/>
              <a:gd name="T68" fmla="*/ 247 w 2671"/>
              <a:gd name="T69" fmla="*/ 9 h 3763"/>
              <a:gd name="T70" fmla="*/ 313 w 2671"/>
              <a:gd name="T71" fmla="*/ 0 h 3763"/>
              <a:gd name="T72" fmla="*/ 348 w 2671"/>
              <a:gd name="T73" fmla="*/ 3 h 3763"/>
              <a:gd name="T74" fmla="*/ 488 w 2671"/>
              <a:gd name="T75" fmla="*/ 14 h 3763"/>
              <a:gd name="T76" fmla="*/ 764 w 2671"/>
              <a:gd name="T77" fmla="*/ 49 h 3763"/>
              <a:gd name="T78" fmla="*/ 1038 w 2671"/>
              <a:gd name="T79" fmla="*/ 97 h 3763"/>
              <a:gd name="T80" fmla="*/ 1310 w 2671"/>
              <a:gd name="T81" fmla="*/ 157 h 3763"/>
              <a:gd name="T82" fmla="*/ 1578 w 2671"/>
              <a:gd name="T83" fmla="*/ 228 h 3763"/>
              <a:gd name="T84" fmla="*/ 1843 w 2671"/>
              <a:gd name="T85" fmla="*/ 312 h 3763"/>
              <a:gd name="T86" fmla="*/ 2103 w 2671"/>
              <a:gd name="T87" fmla="*/ 407 h 3763"/>
              <a:gd name="T88" fmla="*/ 2360 w 2671"/>
              <a:gd name="T89" fmla="*/ 515 h 3763"/>
              <a:gd name="T90" fmla="*/ 2486 w 2671"/>
              <a:gd name="T91" fmla="*/ 574 h 3763"/>
              <a:gd name="T92" fmla="*/ 2517 w 2671"/>
              <a:gd name="T93" fmla="*/ 590 h 3763"/>
              <a:gd name="T94" fmla="*/ 2571 w 2671"/>
              <a:gd name="T95" fmla="*/ 631 h 3763"/>
              <a:gd name="T96" fmla="*/ 2614 w 2671"/>
              <a:gd name="T97" fmla="*/ 682 h 3763"/>
              <a:gd name="T98" fmla="*/ 2645 w 2671"/>
              <a:gd name="T99" fmla="*/ 739 h 3763"/>
              <a:gd name="T100" fmla="*/ 2664 w 2671"/>
              <a:gd name="T101" fmla="*/ 801 h 3763"/>
              <a:gd name="T102" fmla="*/ 2671 w 2671"/>
              <a:gd name="T103" fmla="*/ 866 h 3763"/>
              <a:gd name="T104" fmla="*/ 2663 w 2671"/>
              <a:gd name="T105" fmla="*/ 932 h 3763"/>
              <a:gd name="T106" fmla="*/ 2642 w 2671"/>
              <a:gd name="T107" fmla="*/ 997 h 3763"/>
              <a:gd name="T108" fmla="*/ 2627 w 2671"/>
              <a:gd name="T109" fmla="*/ 1028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71" h="3763">
                <a:moveTo>
                  <a:pt x="2627" y="1028"/>
                </a:moveTo>
                <a:lnTo>
                  <a:pt x="2334" y="1535"/>
                </a:lnTo>
                <a:lnTo>
                  <a:pt x="2294" y="1603"/>
                </a:lnTo>
                <a:lnTo>
                  <a:pt x="1717" y="2601"/>
                </a:lnTo>
                <a:lnTo>
                  <a:pt x="1685" y="2660"/>
                </a:lnTo>
                <a:lnTo>
                  <a:pt x="1652" y="2714"/>
                </a:lnTo>
                <a:lnTo>
                  <a:pt x="1232" y="3441"/>
                </a:lnTo>
                <a:lnTo>
                  <a:pt x="1204" y="3488"/>
                </a:lnTo>
                <a:lnTo>
                  <a:pt x="1135" y="3571"/>
                </a:lnTo>
                <a:lnTo>
                  <a:pt x="1055" y="3640"/>
                </a:lnTo>
                <a:lnTo>
                  <a:pt x="965" y="3694"/>
                </a:lnTo>
                <a:lnTo>
                  <a:pt x="868" y="3733"/>
                </a:lnTo>
                <a:lnTo>
                  <a:pt x="766" y="3756"/>
                </a:lnTo>
                <a:lnTo>
                  <a:pt x="659" y="3763"/>
                </a:lnTo>
                <a:lnTo>
                  <a:pt x="553" y="3752"/>
                </a:lnTo>
                <a:lnTo>
                  <a:pt x="499" y="3739"/>
                </a:lnTo>
                <a:lnTo>
                  <a:pt x="491" y="3737"/>
                </a:lnTo>
                <a:lnTo>
                  <a:pt x="483" y="3736"/>
                </a:lnTo>
                <a:lnTo>
                  <a:pt x="431" y="3720"/>
                </a:lnTo>
                <a:lnTo>
                  <a:pt x="333" y="3676"/>
                </a:lnTo>
                <a:lnTo>
                  <a:pt x="245" y="3616"/>
                </a:lnTo>
                <a:lnTo>
                  <a:pt x="168" y="3545"/>
                </a:lnTo>
                <a:lnTo>
                  <a:pt x="105" y="3463"/>
                </a:lnTo>
                <a:lnTo>
                  <a:pt x="54" y="3371"/>
                </a:lnTo>
                <a:lnTo>
                  <a:pt x="19" y="3272"/>
                </a:lnTo>
                <a:lnTo>
                  <a:pt x="2" y="3167"/>
                </a:lnTo>
                <a:lnTo>
                  <a:pt x="0" y="3112"/>
                </a:lnTo>
                <a:lnTo>
                  <a:pt x="0" y="325"/>
                </a:lnTo>
                <a:lnTo>
                  <a:pt x="1" y="290"/>
                </a:lnTo>
                <a:lnTo>
                  <a:pt x="15" y="224"/>
                </a:lnTo>
                <a:lnTo>
                  <a:pt x="42" y="163"/>
                </a:lnTo>
                <a:lnTo>
                  <a:pt x="81" y="110"/>
                </a:lnTo>
                <a:lnTo>
                  <a:pt x="128" y="66"/>
                </a:lnTo>
                <a:lnTo>
                  <a:pt x="185" y="31"/>
                </a:lnTo>
                <a:lnTo>
                  <a:pt x="247" y="9"/>
                </a:lnTo>
                <a:lnTo>
                  <a:pt x="313" y="0"/>
                </a:lnTo>
                <a:lnTo>
                  <a:pt x="348" y="3"/>
                </a:lnTo>
                <a:lnTo>
                  <a:pt x="488" y="14"/>
                </a:lnTo>
                <a:lnTo>
                  <a:pt x="764" y="49"/>
                </a:lnTo>
                <a:lnTo>
                  <a:pt x="1038" y="97"/>
                </a:lnTo>
                <a:lnTo>
                  <a:pt x="1310" y="157"/>
                </a:lnTo>
                <a:lnTo>
                  <a:pt x="1578" y="228"/>
                </a:lnTo>
                <a:lnTo>
                  <a:pt x="1843" y="312"/>
                </a:lnTo>
                <a:lnTo>
                  <a:pt x="2103" y="407"/>
                </a:lnTo>
                <a:lnTo>
                  <a:pt x="2360" y="515"/>
                </a:lnTo>
                <a:lnTo>
                  <a:pt x="2486" y="574"/>
                </a:lnTo>
                <a:lnTo>
                  <a:pt x="2517" y="590"/>
                </a:lnTo>
                <a:lnTo>
                  <a:pt x="2571" y="631"/>
                </a:lnTo>
                <a:lnTo>
                  <a:pt x="2614" y="682"/>
                </a:lnTo>
                <a:lnTo>
                  <a:pt x="2645" y="739"/>
                </a:lnTo>
                <a:lnTo>
                  <a:pt x="2664" y="801"/>
                </a:lnTo>
                <a:lnTo>
                  <a:pt x="2671" y="866"/>
                </a:lnTo>
                <a:lnTo>
                  <a:pt x="2663" y="932"/>
                </a:lnTo>
                <a:lnTo>
                  <a:pt x="2642" y="997"/>
                </a:lnTo>
                <a:lnTo>
                  <a:pt x="2627" y="1028"/>
                </a:lnTo>
                <a:close/>
              </a:path>
            </a:pathLst>
          </a:custGeom>
          <a:solidFill>
            <a:srgbClr val="786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49"/>
          <p:cNvSpPr>
            <a:spLocks/>
          </p:cNvSpPr>
          <p:nvPr/>
        </p:nvSpPr>
        <p:spPr bwMode="auto">
          <a:xfrm>
            <a:off x="2135188" y="3642256"/>
            <a:ext cx="1493838" cy="1060450"/>
          </a:xfrm>
          <a:custGeom>
            <a:avLst/>
            <a:gdLst>
              <a:gd name="T0" fmla="*/ 3441 w 3763"/>
              <a:gd name="T1" fmla="*/ 1232 h 2670"/>
              <a:gd name="T2" fmla="*/ 3041 w 3763"/>
              <a:gd name="T3" fmla="*/ 1463 h 2670"/>
              <a:gd name="T4" fmla="*/ 2974 w 3763"/>
              <a:gd name="T5" fmla="*/ 1502 h 2670"/>
              <a:gd name="T6" fmla="*/ 1633 w 3763"/>
              <a:gd name="T7" fmla="*/ 2276 h 2670"/>
              <a:gd name="T8" fmla="*/ 1566 w 3763"/>
              <a:gd name="T9" fmla="*/ 2315 h 2670"/>
              <a:gd name="T10" fmla="*/ 1028 w 3763"/>
              <a:gd name="T11" fmla="*/ 2626 h 2670"/>
              <a:gd name="T12" fmla="*/ 997 w 3763"/>
              <a:gd name="T13" fmla="*/ 2643 h 2670"/>
              <a:gd name="T14" fmla="*/ 932 w 3763"/>
              <a:gd name="T15" fmla="*/ 2663 h 2670"/>
              <a:gd name="T16" fmla="*/ 866 w 3763"/>
              <a:gd name="T17" fmla="*/ 2670 h 2670"/>
              <a:gd name="T18" fmla="*/ 801 w 3763"/>
              <a:gd name="T19" fmla="*/ 2663 h 2670"/>
              <a:gd name="T20" fmla="*/ 739 w 3763"/>
              <a:gd name="T21" fmla="*/ 2644 h 2670"/>
              <a:gd name="T22" fmla="*/ 681 w 3763"/>
              <a:gd name="T23" fmla="*/ 2613 h 2670"/>
              <a:gd name="T24" fmla="*/ 631 w 3763"/>
              <a:gd name="T25" fmla="*/ 2570 h 2670"/>
              <a:gd name="T26" fmla="*/ 590 w 3763"/>
              <a:gd name="T27" fmla="*/ 2517 h 2670"/>
              <a:gd name="T28" fmla="*/ 573 w 3763"/>
              <a:gd name="T29" fmla="*/ 2486 h 2670"/>
              <a:gd name="T30" fmla="*/ 515 w 3763"/>
              <a:gd name="T31" fmla="*/ 2359 h 2670"/>
              <a:gd name="T32" fmla="*/ 407 w 3763"/>
              <a:gd name="T33" fmla="*/ 2103 h 2670"/>
              <a:gd name="T34" fmla="*/ 311 w 3763"/>
              <a:gd name="T35" fmla="*/ 1842 h 2670"/>
              <a:gd name="T36" fmla="*/ 228 w 3763"/>
              <a:gd name="T37" fmla="*/ 1577 h 2670"/>
              <a:gd name="T38" fmla="*/ 156 w 3763"/>
              <a:gd name="T39" fmla="*/ 1309 h 2670"/>
              <a:gd name="T40" fmla="*/ 96 w 3763"/>
              <a:gd name="T41" fmla="*/ 1038 h 2670"/>
              <a:gd name="T42" fmla="*/ 49 w 3763"/>
              <a:gd name="T43" fmla="*/ 763 h 2670"/>
              <a:gd name="T44" fmla="*/ 14 w 3763"/>
              <a:gd name="T45" fmla="*/ 487 h 2670"/>
              <a:gd name="T46" fmla="*/ 2 w 3763"/>
              <a:gd name="T47" fmla="*/ 348 h 2670"/>
              <a:gd name="T48" fmla="*/ 0 w 3763"/>
              <a:gd name="T49" fmla="*/ 313 h 2670"/>
              <a:gd name="T50" fmla="*/ 9 w 3763"/>
              <a:gd name="T51" fmla="*/ 246 h 2670"/>
              <a:gd name="T52" fmla="*/ 31 w 3763"/>
              <a:gd name="T53" fmla="*/ 184 h 2670"/>
              <a:gd name="T54" fmla="*/ 65 w 3763"/>
              <a:gd name="T55" fmla="*/ 128 h 2670"/>
              <a:gd name="T56" fmla="*/ 110 w 3763"/>
              <a:gd name="T57" fmla="*/ 80 h 2670"/>
              <a:gd name="T58" fmla="*/ 164 w 3763"/>
              <a:gd name="T59" fmla="*/ 41 h 2670"/>
              <a:gd name="T60" fmla="*/ 223 w 3763"/>
              <a:gd name="T61" fmla="*/ 15 h 2670"/>
              <a:gd name="T62" fmla="*/ 289 w 3763"/>
              <a:gd name="T63" fmla="*/ 1 h 2670"/>
              <a:gd name="T64" fmla="*/ 324 w 3763"/>
              <a:gd name="T65" fmla="*/ 0 h 2670"/>
              <a:gd name="T66" fmla="*/ 3111 w 3763"/>
              <a:gd name="T67" fmla="*/ 0 h 2670"/>
              <a:gd name="T68" fmla="*/ 3167 w 3763"/>
              <a:gd name="T69" fmla="*/ 1 h 2670"/>
              <a:gd name="T70" fmla="*/ 3272 w 3763"/>
              <a:gd name="T71" fmla="*/ 19 h 2670"/>
              <a:gd name="T72" fmla="*/ 3371 w 3763"/>
              <a:gd name="T73" fmla="*/ 53 h 2670"/>
              <a:gd name="T74" fmla="*/ 3463 w 3763"/>
              <a:gd name="T75" fmla="*/ 103 h 2670"/>
              <a:gd name="T76" fmla="*/ 3545 w 3763"/>
              <a:gd name="T77" fmla="*/ 167 h 2670"/>
              <a:gd name="T78" fmla="*/ 3616 w 3763"/>
              <a:gd name="T79" fmla="*/ 243 h 2670"/>
              <a:gd name="T80" fmla="*/ 3675 w 3763"/>
              <a:gd name="T81" fmla="*/ 332 h 2670"/>
              <a:gd name="T82" fmla="*/ 3719 w 3763"/>
              <a:gd name="T83" fmla="*/ 430 h 2670"/>
              <a:gd name="T84" fmla="*/ 3734 w 3763"/>
              <a:gd name="T85" fmla="*/ 482 h 2670"/>
              <a:gd name="T86" fmla="*/ 3737 w 3763"/>
              <a:gd name="T87" fmla="*/ 491 h 2670"/>
              <a:gd name="T88" fmla="*/ 3740 w 3763"/>
              <a:gd name="T89" fmla="*/ 499 h 2670"/>
              <a:gd name="T90" fmla="*/ 3753 w 3763"/>
              <a:gd name="T91" fmla="*/ 552 h 2670"/>
              <a:gd name="T92" fmla="*/ 3763 w 3763"/>
              <a:gd name="T93" fmla="*/ 660 h 2670"/>
              <a:gd name="T94" fmla="*/ 3756 w 3763"/>
              <a:gd name="T95" fmla="*/ 766 h 2670"/>
              <a:gd name="T96" fmla="*/ 3733 w 3763"/>
              <a:gd name="T97" fmla="*/ 868 h 2670"/>
              <a:gd name="T98" fmla="*/ 3694 w 3763"/>
              <a:gd name="T99" fmla="*/ 964 h 2670"/>
              <a:gd name="T100" fmla="*/ 3640 w 3763"/>
              <a:gd name="T101" fmla="*/ 1055 h 2670"/>
              <a:gd name="T102" fmla="*/ 3571 w 3763"/>
              <a:gd name="T103" fmla="*/ 1134 h 2670"/>
              <a:gd name="T104" fmla="*/ 3488 w 3763"/>
              <a:gd name="T105" fmla="*/ 1203 h 2670"/>
              <a:gd name="T106" fmla="*/ 3441 w 3763"/>
              <a:gd name="T107" fmla="*/ 1232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63" h="2670">
                <a:moveTo>
                  <a:pt x="3441" y="1232"/>
                </a:moveTo>
                <a:lnTo>
                  <a:pt x="3041" y="1463"/>
                </a:lnTo>
                <a:lnTo>
                  <a:pt x="2974" y="1502"/>
                </a:lnTo>
                <a:lnTo>
                  <a:pt x="1633" y="2276"/>
                </a:lnTo>
                <a:lnTo>
                  <a:pt x="1566" y="2315"/>
                </a:lnTo>
                <a:lnTo>
                  <a:pt x="1028" y="2626"/>
                </a:lnTo>
                <a:lnTo>
                  <a:pt x="997" y="2643"/>
                </a:lnTo>
                <a:lnTo>
                  <a:pt x="932" y="2663"/>
                </a:lnTo>
                <a:lnTo>
                  <a:pt x="866" y="2670"/>
                </a:lnTo>
                <a:lnTo>
                  <a:pt x="801" y="2663"/>
                </a:lnTo>
                <a:lnTo>
                  <a:pt x="739" y="2644"/>
                </a:lnTo>
                <a:lnTo>
                  <a:pt x="681" y="2613"/>
                </a:lnTo>
                <a:lnTo>
                  <a:pt x="631" y="2570"/>
                </a:lnTo>
                <a:lnTo>
                  <a:pt x="590" y="2517"/>
                </a:lnTo>
                <a:lnTo>
                  <a:pt x="573" y="2486"/>
                </a:lnTo>
                <a:lnTo>
                  <a:pt x="515" y="2359"/>
                </a:lnTo>
                <a:lnTo>
                  <a:pt x="407" y="2103"/>
                </a:lnTo>
                <a:lnTo>
                  <a:pt x="311" y="1842"/>
                </a:lnTo>
                <a:lnTo>
                  <a:pt x="228" y="1577"/>
                </a:lnTo>
                <a:lnTo>
                  <a:pt x="156" y="1309"/>
                </a:lnTo>
                <a:lnTo>
                  <a:pt x="96" y="1038"/>
                </a:lnTo>
                <a:lnTo>
                  <a:pt x="49" y="763"/>
                </a:lnTo>
                <a:lnTo>
                  <a:pt x="14" y="487"/>
                </a:lnTo>
                <a:lnTo>
                  <a:pt x="2" y="348"/>
                </a:lnTo>
                <a:lnTo>
                  <a:pt x="0" y="313"/>
                </a:lnTo>
                <a:lnTo>
                  <a:pt x="9" y="246"/>
                </a:lnTo>
                <a:lnTo>
                  <a:pt x="31" y="184"/>
                </a:lnTo>
                <a:lnTo>
                  <a:pt x="65" y="128"/>
                </a:lnTo>
                <a:lnTo>
                  <a:pt x="110" y="80"/>
                </a:lnTo>
                <a:lnTo>
                  <a:pt x="164" y="41"/>
                </a:lnTo>
                <a:lnTo>
                  <a:pt x="223" y="15"/>
                </a:lnTo>
                <a:lnTo>
                  <a:pt x="289" y="1"/>
                </a:lnTo>
                <a:lnTo>
                  <a:pt x="324" y="0"/>
                </a:lnTo>
                <a:lnTo>
                  <a:pt x="3111" y="0"/>
                </a:lnTo>
                <a:lnTo>
                  <a:pt x="3167" y="1"/>
                </a:lnTo>
                <a:lnTo>
                  <a:pt x="3272" y="19"/>
                </a:lnTo>
                <a:lnTo>
                  <a:pt x="3371" y="53"/>
                </a:lnTo>
                <a:lnTo>
                  <a:pt x="3463" y="103"/>
                </a:lnTo>
                <a:lnTo>
                  <a:pt x="3545" y="167"/>
                </a:lnTo>
                <a:lnTo>
                  <a:pt x="3616" y="243"/>
                </a:lnTo>
                <a:lnTo>
                  <a:pt x="3675" y="332"/>
                </a:lnTo>
                <a:lnTo>
                  <a:pt x="3719" y="430"/>
                </a:lnTo>
                <a:lnTo>
                  <a:pt x="3734" y="482"/>
                </a:lnTo>
                <a:lnTo>
                  <a:pt x="3737" y="491"/>
                </a:lnTo>
                <a:lnTo>
                  <a:pt x="3740" y="499"/>
                </a:lnTo>
                <a:lnTo>
                  <a:pt x="3753" y="552"/>
                </a:lnTo>
                <a:lnTo>
                  <a:pt x="3763" y="660"/>
                </a:lnTo>
                <a:lnTo>
                  <a:pt x="3756" y="766"/>
                </a:lnTo>
                <a:lnTo>
                  <a:pt x="3733" y="868"/>
                </a:lnTo>
                <a:lnTo>
                  <a:pt x="3694" y="964"/>
                </a:lnTo>
                <a:lnTo>
                  <a:pt x="3640" y="1055"/>
                </a:lnTo>
                <a:lnTo>
                  <a:pt x="3571" y="1134"/>
                </a:lnTo>
                <a:lnTo>
                  <a:pt x="3488" y="1203"/>
                </a:lnTo>
                <a:lnTo>
                  <a:pt x="3441" y="1232"/>
                </a:lnTo>
                <a:close/>
              </a:path>
            </a:pathLst>
          </a:custGeom>
          <a:solidFill>
            <a:srgbClr val="F68E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50"/>
          <p:cNvSpPr>
            <a:spLocks/>
          </p:cNvSpPr>
          <p:nvPr/>
        </p:nvSpPr>
        <p:spPr bwMode="auto">
          <a:xfrm>
            <a:off x="2135188" y="2462744"/>
            <a:ext cx="1493838" cy="1060450"/>
          </a:xfrm>
          <a:custGeom>
            <a:avLst/>
            <a:gdLst>
              <a:gd name="T0" fmla="*/ 3740 w 3763"/>
              <a:gd name="T1" fmla="*/ 2171 h 2670"/>
              <a:gd name="T2" fmla="*/ 3737 w 3763"/>
              <a:gd name="T3" fmla="*/ 2179 h 2670"/>
              <a:gd name="T4" fmla="*/ 3734 w 3763"/>
              <a:gd name="T5" fmla="*/ 2188 h 2670"/>
              <a:gd name="T6" fmla="*/ 3724 w 3763"/>
              <a:gd name="T7" fmla="*/ 2225 h 2670"/>
              <a:gd name="T8" fmla="*/ 3695 w 3763"/>
              <a:gd name="T9" fmla="*/ 2297 h 2670"/>
              <a:gd name="T10" fmla="*/ 3661 w 3763"/>
              <a:gd name="T11" fmla="*/ 2363 h 2670"/>
              <a:gd name="T12" fmla="*/ 3616 w 3763"/>
              <a:gd name="T13" fmla="*/ 2426 h 2670"/>
              <a:gd name="T14" fmla="*/ 3593 w 3763"/>
              <a:gd name="T15" fmla="*/ 2454 h 2670"/>
              <a:gd name="T16" fmla="*/ 3583 w 3763"/>
              <a:gd name="T17" fmla="*/ 2464 h 2670"/>
              <a:gd name="T18" fmla="*/ 3572 w 3763"/>
              <a:gd name="T19" fmla="*/ 2476 h 2670"/>
              <a:gd name="T20" fmla="*/ 3549 w 3763"/>
              <a:gd name="T21" fmla="*/ 2498 h 2670"/>
              <a:gd name="T22" fmla="*/ 3501 w 3763"/>
              <a:gd name="T23" fmla="*/ 2540 h 2670"/>
              <a:gd name="T24" fmla="*/ 3449 w 3763"/>
              <a:gd name="T25" fmla="*/ 2575 h 2670"/>
              <a:gd name="T26" fmla="*/ 3394 w 3763"/>
              <a:gd name="T27" fmla="*/ 2606 h 2670"/>
              <a:gd name="T28" fmla="*/ 3335 w 3763"/>
              <a:gd name="T29" fmla="*/ 2632 h 2670"/>
              <a:gd name="T30" fmla="*/ 3273 w 3763"/>
              <a:gd name="T31" fmla="*/ 2650 h 2670"/>
              <a:gd name="T32" fmla="*/ 3211 w 3763"/>
              <a:gd name="T33" fmla="*/ 2664 h 2670"/>
              <a:gd name="T34" fmla="*/ 3145 w 3763"/>
              <a:gd name="T35" fmla="*/ 2670 h 2670"/>
              <a:gd name="T36" fmla="*/ 3111 w 3763"/>
              <a:gd name="T37" fmla="*/ 2670 h 2670"/>
              <a:gd name="T38" fmla="*/ 324 w 3763"/>
              <a:gd name="T39" fmla="*/ 2670 h 2670"/>
              <a:gd name="T40" fmla="*/ 289 w 3763"/>
              <a:gd name="T41" fmla="*/ 2669 h 2670"/>
              <a:gd name="T42" fmla="*/ 223 w 3763"/>
              <a:gd name="T43" fmla="*/ 2655 h 2670"/>
              <a:gd name="T44" fmla="*/ 164 w 3763"/>
              <a:gd name="T45" fmla="*/ 2629 h 2670"/>
              <a:gd name="T46" fmla="*/ 110 w 3763"/>
              <a:gd name="T47" fmla="*/ 2590 h 2670"/>
              <a:gd name="T48" fmla="*/ 65 w 3763"/>
              <a:gd name="T49" fmla="*/ 2542 h 2670"/>
              <a:gd name="T50" fmla="*/ 31 w 3763"/>
              <a:gd name="T51" fmla="*/ 2486 h 2670"/>
              <a:gd name="T52" fmla="*/ 9 w 3763"/>
              <a:gd name="T53" fmla="*/ 2424 h 2670"/>
              <a:gd name="T54" fmla="*/ 0 w 3763"/>
              <a:gd name="T55" fmla="*/ 2357 h 2670"/>
              <a:gd name="T56" fmla="*/ 2 w 3763"/>
              <a:gd name="T57" fmla="*/ 2322 h 2670"/>
              <a:gd name="T58" fmla="*/ 14 w 3763"/>
              <a:gd name="T59" fmla="*/ 2183 h 2670"/>
              <a:gd name="T60" fmla="*/ 49 w 3763"/>
              <a:gd name="T61" fmla="*/ 1907 h 2670"/>
              <a:gd name="T62" fmla="*/ 96 w 3763"/>
              <a:gd name="T63" fmla="*/ 1632 h 2670"/>
              <a:gd name="T64" fmla="*/ 156 w 3763"/>
              <a:gd name="T65" fmla="*/ 1361 h 2670"/>
              <a:gd name="T66" fmla="*/ 228 w 3763"/>
              <a:gd name="T67" fmla="*/ 1093 h 2670"/>
              <a:gd name="T68" fmla="*/ 311 w 3763"/>
              <a:gd name="T69" fmla="*/ 827 h 2670"/>
              <a:gd name="T70" fmla="*/ 407 w 3763"/>
              <a:gd name="T71" fmla="*/ 567 h 2670"/>
              <a:gd name="T72" fmla="*/ 515 w 3763"/>
              <a:gd name="T73" fmla="*/ 312 h 2670"/>
              <a:gd name="T74" fmla="*/ 573 w 3763"/>
              <a:gd name="T75" fmla="*/ 185 h 2670"/>
              <a:gd name="T76" fmla="*/ 590 w 3763"/>
              <a:gd name="T77" fmla="*/ 153 h 2670"/>
              <a:gd name="T78" fmla="*/ 631 w 3763"/>
              <a:gd name="T79" fmla="*/ 100 h 2670"/>
              <a:gd name="T80" fmla="*/ 681 w 3763"/>
              <a:gd name="T81" fmla="*/ 58 h 2670"/>
              <a:gd name="T82" fmla="*/ 739 w 3763"/>
              <a:gd name="T83" fmla="*/ 26 h 2670"/>
              <a:gd name="T84" fmla="*/ 801 w 3763"/>
              <a:gd name="T85" fmla="*/ 7 h 2670"/>
              <a:gd name="T86" fmla="*/ 866 w 3763"/>
              <a:gd name="T87" fmla="*/ 0 h 2670"/>
              <a:gd name="T88" fmla="*/ 932 w 3763"/>
              <a:gd name="T89" fmla="*/ 7 h 2670"/>
              <a:gd name="T90" fmla="*/ 997 w 3763"/>
              <a:gd name="T91" fmla="*/ 28 h 2670"/>
              <a:gd name="T92" fmla="*/ 1028 w 3763"/>
              <a:gd name="T93" fmla="*/ 45 h 2670"/>
              <a:gd name="T94" fmla="*/ 3441 w 3763"/>
              <a:gd name="T95" fmla="*/ 1438 h 2670"/>
              <a:gd name="T96" fmla="*/ 3488 w 3763"/>
              <a:gd name="T97" fmla="*/ 1468 h 2670"/>
              <a:gd name="T98" fmla="*/ 3571 w 3763"/>
              <a:gd name="T99" fmla="*/ 1536 h 2670"/>
              <a:gd name="T100" fmla="*/ 3640 w 3763"/>
              <a:gd name="T101" fmla="*/ 1615 h 2670"/>
              <a:gd name="T102" fmla="*/ 3694 w 3763"/>
              <a:gd name="T103" fmla="*/ 1706 h 2670"/>
              <a:gd name="T104" fmla="*/ 3733 w 3763"/>
              <a:gd name="T105" fmla="*/ 1802 h 2670"/>
              <a:gd name="T106" fmla="*/ 3756 w 3763"/>
              <a:gd name="T107" fmla="*/ 1904 h 2670"/>
              <a:gd name="T108" fmla="*/ 3763 w 3763"/>
              <a:gd name="T109" fmla="*/ 2011 h 2670"/>
              <a:gd name="T110" fmla="*/ 3753 w 3763"/>
              <a:gd name="T111" fmla="*/ 2118 h 2670"/>
              <a:gd name="T112" fmla="*/ 3740 w 3763"/>
              <a:gd name="T113" fmla="*/ 2171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3" h="2670">
                <a:moveTo>
                  <a:pt x="3740" y="2171"/>
                </a:moveTo>
                <a:lnTo>
                  <a:pt x="3737" y="2179"/>
                </a:lnTo>
                <a:lnTo>
                  <a:pt x="3734" y="2188"/>
                </a:lnTo>
                <a:lnTo>
                  <a:pt x="3724" y="2225"/>
                </a:lnTo>
                <a:lnTo>
                  <a:pt x="3695" y="2297"/>
                </a:lnTo>
                <a:lnTo>
                  <a:pt x="3661" y="2363"/>
                </a:lnTo>
                <a:lnTo>
                  <a:pt x="3616" y="2426"/>
                </a:lnTo>
                <a:lnTo>
                  <a:pt x="3593" y="2454"/>
                </a:lnTo>
                <a:lnTo>
                  <a:pt x="3583" y="2464"/>
                </a:lnTo>
                <a:lnTo>
                  <a:pt x="3572" y="2476"/>
                </a:lnTo>
                <a:lnTo>
                  <a:pt x="3549" y="2498"/>
                </a:lnTo>
                <a:lnTo>
                  <a:pt x="3501" y="2540"/>
                </a:lnTo>
                <a:lnTo>
                  <a:pt x="3449" y="2575"/>
                </a:lnTo>
                <a:lnTo>
                  <a:pt x="3394" y="2606"/>
                </a:lnTo>
                <a:lnTo>
                  <a:pt x="3335" y="2632"/>
                </a:lnTo>
                <a:lnTo>
                  <a:pt x="3273" y="2650"/>
                </a:lnTo>
                <a:lnTo>
                  <a:pt x="3211" y="2664"/>
                </a:lnTo>
                <a:lnTo>
                  <a:pt x="3145" y="2670"/>
                </a:lnTo>
                <a:lnTo>
                  <a:pt x="3111" y="2670"/>
                </a:lnTo>
                <a:lnTo>
                  <a:pt x="324" y="2670"/>
                </a:lnTo>
                <a:lnTo>
                  <a:pt x="289" y="2669"/>
                </a:lnTo>
                <a:lnTo>
                  <a:pt x="223" y="2655"/>
                </a:lnTo>
                <a:lnTo>
                  <a:pt x="164" y="2629"/>
                </a:lnTo>
                <a:lnTo>
                  <a:pt x="110" y="2590"/>
                </a:lnTo>
                <a:lnTo>
                  <a:pt x="65" y="2542"/>
                </a:lnTo>
                <a:lnTo>
                  <a:pt x="31" y="2486"/>
                </a:lnTo>
                <a:lnTo>
                  <a:pt x="9" y="2424"/>
                </a:lnTo>
                <a:lnTo>
                  <a:pt x="0" y="2357"/>
                </a:lnTo>
                <a:lnTo>
                  <a:pt x="2" y="2322"/>
                </a:lnTo>
                <a:lnTo>
                  <a:pt x="14" y="2183"/>
                </a:lnTo>
                <a:lnTo>
                  <a:pt x="49" y="1907"/>
                </a:lnTo>
                <a:lnTo>
                  <a:pt x="96" y="1632"/>
                </a:lnTo>
                <a:lnTo>
                  <a:pt x="156" y="1361"/>
                </a:lnTo>
                <a:lnTo>
                  <a:pt x="228" y="1093"/>
                </a:lnTo>
                <a:lnTo>
                  <a:pt x="311" y="827"/>
                </a:lnTo>
                <a:lnTo>
                  <a:pt x="407" y="567"/>
                </a:lnTo>
                <a:lnTo>
                  <a:pt x="515" y="312"/>
                </a:lnTo>
                <a:lnTo>
                  <a:pt x="573" y="185"/>
                </a:lnTo>
                <a:lnTo>
                  <a:pt x="590" y="153"/>
                </a:lnTo>
                <a:lnTo>
                  <a:pt x="631" y="100"/>
                </a:lnTo>
                <a:lnTo>
                  <a:pt x="681" y="58"/>
                </a:lnTo>
                <a:lnTo>
                  <a:pt x="739" y="26"/>
                </a:lnTo>
                <a:lnTo>
                  <a:pt x="801" y="7"/>
                </a:lnTo>
                <a:lnTo>
                  <a:pt x="866" y="0"/>
                </a:lnTo>
                <a:lnTo>
                  <a:pt x="932" y="7"/>
                </a:lnTo>
                <a:lnTo>
                  <a:pt x="997" y="28"/>
                </a:lnTo>
                <a:lnTo>
                  <a:pt x="1028" y="45"/>
                </a:lnTo>
                <a:lnTo>
                  <a:pt x="3441" y="1438"/>
                </a:lnTo>
                <a:lnTo>
                  <a:pt x="3488" y="1468"/>
                </a:lnTo>
                <a:lnTo>
                  <a:pt x="3571" y="1536"/>
                </a:lnTo>
                <a:lnTo>
                  <a:pt x="3640" y="1615"/>
                </a:lnTo>
                <a:lnTo>
                  <a:pt x="3694" y="1706"/>
                </a:lnTo>
                <a:lnTo>
                  <a:pt x="3733" y="1802"/>
                </a:lnTo>
                <a:lnTo>
                  <a:pt x="3756" y="1904"/>
                </a:lnTo>
                <a:lnTo>
                  <a:pt x="3763" y="2011"/>
                </a:lnTo>
                <a:lnTo>
                  <a:pt x="3753" y="2118"/>
                </a:lnTo>
                <a:lnTo>
                  <a:pt x="3740" y="2171"/>
                </a:lnTo>
                <a:close/>
              </a:path>
            </a:pathLst>
          </a:custGeom>
          <a:solidFill>
            <a:srgbClr val="FFCF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801364" y="2808819"/>
            <a:ext cx="1545336" cy="1545336"/>
          </a:xfrm>
          <a:prstGeom prst="ellipse">
            <a:avLst/>
          </a:prstGeom>
          <a:solidFill>
            <a:srgbClr val="F5B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808" y="1206657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01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68792" y="1764990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02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67407" y="2710642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03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132970" y="3670883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04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613944" y="4583979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05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692807" y="5156430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06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88032" y="5156429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07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731084" y="4583978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08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255696" y="3670883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09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55695" y="2710641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10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757991" y="1688351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11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688032" y="1209808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12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1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Circular Diagram with 12 Parts</a:t>
            </a:r>
            <a:endParaRPr lang="en-US"/>
          </a:p>
        </p:txBody>
      </p:sp>
      <p:sp>
        <p:nvSpPr>
          <p:cNvPr id="103" name="Freeform 139"/>
          <p:cNvSpPr>
            <a:spLocks/>
          </p:cNvSpPr>
          <p:nvPr/>
        </p:nvSpPr>
        <p:spPr bwMode="auto">
          <a:xfrm>
            <a:off x="3452813" y="1145119"/>
            <a:ext cx="1058863" cy="1493838"/>
          </a:xfrm>
          <a:custGeom>
            <a:avLst/>
            <a:gdLst>
              <a:gd name="T0" fmla="*/ 2670 w 2670"/>
              <a:gd name="T1" fmla="*/ 325 h 3763"/>
              <a:gd name="T2" fmla="*/ 2670 w 2670"/>
              <a:gd name="T3" fmla="*/ 3112 h 3763"/>
              <a:gd name="T4" fmla="*/ 2668 w 2670"/>
              <a:gd name="T5" fmla="*/ 3167 h 3763"/>
              <a:gd name="T6" fmla="*/ 2650 w 2670"/>
              <a:gd name="T7" fmla="*/ 3272 h 3763"/>
              <a:gd name="T8" fmla="*/ 2615 w 2670"/>
              <a:gd name="T9" fmla="*/ 3371 h 3763"/>
              <a:gd name="T10" fmla="*/ 2565 w 2670"/>
              <a:gd name="T11" fmla="*/ 3463 h 3763"/>
              <a:gd name="T12" fmla="*/ 2534 w 2670"/>
              <a:gd name="T13" fmla="*/ 3506 h 3763"/>
              <a:gd name="T14" fmla="*/ 2518 w 2670"/>
              <a:gd name="T15" fmla="*/ 3526 h 3763"/>
              <a:gd name="T16" fmla="*/ 2501 w 2670"/>
              <a:gd name="T17" fmla="*/ 3545 h 3763"/>
              <a:gd name="T18" fmla="*/ 2470 w 2670"/>
              <a:gd name="T19" fmla="*/ 3577 h 3763"/>
              <a:gd name="T20" fmla="*/ 2399 w 2670"/>
              <a:gd name="T21" fmla="*/ 3636 h 3763"/>
              <a:gd name="T22" fmla="*/ 2320 w 2670"/>
              <a:gd name="T23" fmla="*/ 3685 h 3763"/>
              <a:gd name="T24" fmla="*/ 2233 w 2670"/>
              <a:gd name="T25" fmla="*/ 3721 h 3763"/>
              <a:gd name="T26" fmla="*/ 2186 w 2670"/>
              <a:gd name="T27" fmla="*/ 3736 h 3763"/>
              <a:gd name="T28" fmla="*/ 2178 w 2670"/>
              <a:gd name="T29" fmla="*/ 3737 h 3763"/>
              <a:gd name="T30" fmla="*/ 2171 w 2670"/>
              <a:gd name="T31" fmla="*/ 3739 h 3763"/>
              <a:gd name="T32" fmla="*/ 2117 w 2670"/>
              <a:gd name="T33" fmla="*/ 3752 h 3763"/>
              <a:gd name="T34" fmla="*/ 2010 w 2670"/>
              <a:gd name="T35" fmla="*/ 3763 h 3763"/>
              <a:gd name="T36" fmla="*/ 1904 w 2670"/>
              <a:gd name="T37" fmla="*/ 3756 h 3763"/>
              <a:gd name="T38" fmla="*/ 1801 w 2670"/>
              <a:gd name="T39" fmla="*/ 3733 h 3763"/>
              <a:gd name="T40" fmla="*/ 1704 w 2670"/>
              <a:gd name="T41" fmla="*/ 3694 h 3763"/>
              <a:gd name="T42" fmla="*/ 1615 w 2670"/>
              <a:gd name="T43" fmla="*/ 3640 h 3763"/>
              <a:gd name="T44" fmla="*/ 1534 w 2670"/>
              <a:gd name="T45" fmla="*/ 3571 h 3763"/>
              <a:gd name="T46" fmla="*/ 1466 w 2670"/>
              <a:gd name="T47" fmla="*/ 3488 h 3763"/>
              <a:gd name="T48" fmla="*/ 1437 w 2670"/>
              <a:gd name="T49" fmla="*/ 3441 h 3763"/>
              <a:gd name="T50" fmla="*/ 44 w 2670"/>
              <a:gd name="T51" fmla="*/ 1028 h 3763"/>
              <a:gd name="T52" fmla="*/ 27 w 2670"/>
              <a:gd name="T53" fmla="*/ 997 h 3763"/>
              <a:gd name="T54" fmla="*/ 6 w 2670"/>
              <a:gd name="T55" fmla="*/ 932 h 3763"/>
              <a:gd name="T56" fmla="*/ 0 w 2670"/>
              <a:gd name="T57" fmla="*/ 866 h 3763"/>
              <a:gd name="T58" fmla="*/ 6 w 2670"/>
              <a:gd name="T59" fmla="*/ 801 h 3763"/>
              <a:gd name="T60" fmla="*/ 24 w 2670"/>
              <a:gd name="T61" fmla="*/ 739 h 3763"/>
              <a:gd name="T62" fmla="*/ 57 w 2670"/>
              <a:gd name="T63" fmla="*/ 682 h 3763"/>
              <a:gd name="T64" fmla="*/ 99 w 2670"/>
              <a:gd name="T65" fmla="*/ 631 h 3763"/>
              <a:gd name="T66" fmla="*/ 153 w 2670"/>
              <a:gd name="T67" fmla="*/ 590 h 3763"/>
              <a:gd name="T68" fmla="*/ 184 w 2670"/>
              <a:gd name="T69" fmla="*/ 574 h 3763"/>
              <a:gd name="T70" fmla="*/ 309 w 2670"/>
              <a:gd name="T71" fmla="*/ 515 h 3763"/>
              <a:gd name="T72" fmla="*/ 566 w 2670"/>
              <a:gd name="T73" fmla="*/ 407 h 3763"/>
              <a:gd name="T74" fmla="*/ 827 w 2670"/>
              <a:gd name="T75" fmla="*/ 312 h 3763"/>
              <a:gd name="T76" fmla="*/ 1091 w 2670"/>
              <a:gd name="T77" fmla="*/ 228 h 3763"/>
              <a:gd name="T78" fmla="*/ 1359 w 2670"/>
              <a:gd name="T79" fmla="*/ 157 h 3763"/>
              <a:gd name="T80" fmla="*/ 1631 w 2670"/>
              <a:gd name="T81" fmla="*/ 97 h 3763"/>
              <a:gd name="T82" fmla="*/ 1905 w 2670"/>
              <a:gd name="T83" fmla="*/ 49 h 3763"/>
              <a:gd name="T84" fmla="*/ 2182 w 2670"/>
              <a:gd name="T85" fmla="*/ 14 h 3763"/>
              <a:gd name="T86" fmla="*/ 2321 w 2670"/>
              <a:gd name="T87" fmla="*/ 3 h 3763"/>
              <a:gd name="T88" fmla="*/ 2356 w 2670"/>
              <a:gd name="T89" fmla="*/ 0 h 3763"/>
              <a:gd name="T90" fmla="*/ 2423 w 2670"/>
              <a:gd name="T91" fmla="*/ 9 h 3763"/>
              <a:gd name="T92" fmla="*/ 2486 w 2670"/>
              <a:gd name="T93" fmla="*/ 31 h 3763"/>
              <a:gd name="T94" fmla="*/ 2541 w 2670"/>
              <a:gd name="T95" fmla="*/ 66 h 3763"/>
              <a:gd name="T96" fmla="*/ 2589 w 2670"/>
              <a:gd name="T97" fmla="*/ 110 h 3763"/>
              <a:gd name="T98" fmla="*/ 2627 w 2670"/>
              <a:gd name="T99" fmla="*/ 163 h 3763"/>
              <a:gd name="T100" fmla="*/ 2654 w 2670"/>
              <a:gd name="T101" fmla="*/ 224 h 3763"/>
              <a:gd name="T102" fmla="*/ 2668 w 2670"/>
              <a:gd name="T103" fmla="*/ 290 h 3763"/>
              <a:gd name="T104" fmla="*/ 2670 w 2670"/>
              <a:gd name="T105" fmla="*/ 325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70" h="3763">
                <a:moveTo>
                  <a:pt x="2670" y="325"/>
                </a:moveTo>
                <a:lnTo>
                  <a:pt x="2670" y="3112"/>
                </a:lnTo>
                <a:lnTo>
                  <a:pt x="2668" y="3167"/>
                </a:lnTo>
                <a:lnTo>
                  <a:pt x="2650" y="3272"/>
                </a:lnTo>
                <a:lnTo>
                  <a:pt x="2615" y="3371"/>
                </a:lnTo>
                <a:lnTo>
                  <a:pt x="2565" y="3463"/>
                </a:lnTo>
                <a:lnTo>
                  <a:pt x="2534" y="3506"/>
                </a:lnTo>
                <a:lnTo>
                  <a:pt x="2518" y="3526"/>
                </a:lnTo>
                <a:lnTo>
                  <a:pt x="2501" y="3545"/>
                </a:lnTo>
                <a:lnTo>
                  <a:pt x="2470" y="3577"/>
                </a:lnTo>
                <a:lnTo>
                  <a:pt x="2399" y="3636"/>
                </a:lnTo>
                <a:lnTo>
                  <a:pt x="2320" y="3685"/>
                </a:lnTo>
                <a:lnTo>
                  <a:pt x="2233" y="3721"/>
                </a:lnTo>
                <a:lnTo>
                  <a:pt x="2186" y="3736"/>
                </a:lnTo>
                <a:lnTo>
                  <a:pt x="2178" y="3737"/>
                </a:lnTo>
                <a:lnTo>
                  <a:pt x="2171" y="3739"/>
                </a:lnTo>
                <a:lnTo>
                  <a:pt x="2117" y="3752"/>
                </a:lnTo>
                <a:lnTo>
                  <a:pt x="2010" y="3763"/>
                </a:lnTo>
                <a:lnTo>
                  <a:pt x="1904" y="3756"/>
                </a:lnTo>
                <a:lnTo>
                  <a:pt x="1801" y="3733"/>
                </a:lnTo>
                <a:lnTo>
                  <a:pt x="1704" y="3694"/>
                </a:lnTo>
                <a:lnTo>
                  <a:pt x="1615" y="3640"/>
                </a:lnTo>
                <a:lnTo>
                  <a:pt x="1534" y="3571"/>
                </a:lnTo>
                <a:lnTo>
                  <a:pt x="1466" y="3488"/>
                </a:lnTo>
                <a:lnTo>
                  <a:pt x="1437" y="3441"/>
                </a:lnTo>
                <a:lnTo>
                  <a:pt x="44" y="1028"/>
                </a:lnTo>
                <a:lnTo>
                  <a:pt x="27" y="997"/>
                </a:lnTo>
                <a:lnTo>
                  <a:pt x="6" y="932"/>
                </a:lnTo>
                <a:lnTo>
                  <a:pt x="0" y="866"/>
                </a:lnTo>
                <a:lnTo>
                  <a:pt x="6" y="801"/>
                </a:lnTo>
                <a:lnTo>
                  <a:pt x="24" y="739"/>
                </a:lnTo>
                <a:lnTo>
                  <a:pt x="57" y="682"/>
                </a:lnTo>
                <a:lnTo>
                  <a:pt x="99" y="631"/>
                </a:lnTo>
                <a:lnTo>
                  <a:pt x="153" y="590"/>
                </a:lnTo>
                <a:lnTo>
                  <a:pt x="184" y="574"/>
                </a:lnTo>
                <a:lnTo>
                  <a:pt x="309" y="515"/>
                </a:lnTo>
                <a:lnTo>
                  <a:pt x="566" y="407"/>
                </a:lnTo>
                <a:lnTo>
                  <a:pt x="827" y="312"/>
                </a:lnTo>
                <a:lnTo>
                  <a:pt x="1091" y="228"/>
                </a:lnTo>
                <a:lnTo>
                  <a:pt x="1359" y="157"/>
                </a:lnTo>
                <a:lnTo>
                  <a:pt x="1631" y="97"/>
                </a:lnTo>
                <a:lnTo>
                  <a:pt x="1905" y="49"/>
                </a:lnTo>
                <a:lnTo>
                  <a:pt x="2182" y="14"/>
                </a:lnTo>
                <a:lnTo>
                  <a:pt x="2321" y="3"/>
                </a:lnTo>
                <a:lnTo>
                  <a:pt x="2356" y="0"/>
                </a:lnTo>
                <a:lnTo>
                  <a:pt x="2423" y="9"/>
                </a:lnTo>
                <a:lnTo>
                  <a:pt x="2486" y="31"/>
                </a:lnTo>
                <a:lnTo>
                  <a:pt x="2541" y="66"/>
                </a:lnTo>
                <a:lnTo>
                  <a:pt x="2589" y="110"/>
                </a:lnTo>
                <a:lnTo>
                  <a:pt x="2627" y="163"/>
                </a:lnTo>
                <a:lnTo>
                  <a:pt x="2654" y="224"/>
                </a:lnTo>
                <a:lnTo>
                  <a:pt x="2668" y="290"/>
                </a:lnTo>
                <a:lnTo>
                  <a:pt x="2670" y="325"/>
                </a:lnTo>
                <a:close/>
              </a:path>
            </a:pathLst>
          </a:custGeom>
          <a:solidFill>
            <a:srgbClr val="31A1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40"/>
          <p:cNvSpPr>
            <a:spLocks/>
          </p:cNvSpPr>
          <p:nvPr/>
        </p:nvSpPr>
        <p:spPr bwMode="auto">
          <a:xfrm>
            <a:off x="5191125" y="1549931"/>
            <a:ext cx="1414463" cy="1412875"/>
          </a:xfrm>
          <a:custGeom>
            <a:avLst/>
            <a:gdLst>
              <a:gd name="T0" fmla="*/ 3403 w 3562"/>
              <a:gd name="T1" fmla="*/ 2081 h 3561"/>
              <a:gd name="T2" fmla="*/ 3402 w 3562"/>
              <a:gd name="T3" fmla="*/ 2082 h 3561"/>
              <a:gd name="T4" fmla="*/ 3400 w 3562"/>
              <a:gd name="T5" fmla="*/ 2084 h 3561"/>
              <a:gd name="T6" fmla="*/ 3349 w 3562"/>
              <a:gd name="T7" fmla="*/ 2114 h 3561"/>
              <a:gd name="T8" fmla="*/ 2058 w 3562"/>
              <a:gd name="T9" fmla="*/ 2859 h 3561"/>
              <a:gd name="T10" fmla="*/ 2002 w 3562"/>
              <a:gd name="T11" fmla="*/ 2891 h 3561"/>
              <a:gd name="T12" fmla="*/ 989 w 3562"/>
              <a:gd name="T13" fmla="*/ 3476 h 3561"/>
              <a:gd name="T14" fmla="*/ 941 w 3562"/>
              <a:gd name="T15" fmla="*/ 3503 h 3561"/>
              <a:gd name="T16" fmla="*/ 838 w 3562"/>
              <a:gd name="T17" fmla="*/ 3539 h 3561"/>
              <a:gd name="T18" fmla="*/ 735 w 3562"/>
              <a:gd name="T19" fmla="*/ 3560 h 3561"/>
              <a:gd name="T20" fmla="*/ 630 w 3562"/>
              <a:gd name="T21" fmla="*/ 3561 h 3561"/>
              <a:gd name="T22" fmla="*/ 526 w 3562"/>
              <a:gd name="T23" fmla="*/ 3547 h 3561"/>
              <a:gd name="T24" fmla="*/ 425 w 3562"/>
              <a:gd name="T25" fmla="*/ 3516 h 3561"/>
              <a:gd name="T26" fmla="*/ 329 w 3562"/>
              <a:gd name="T27" fmla="*/ 3468 h 3561"/>
              <a:gd name="T28" fmla="*/ 241 w 3562"/>
              <a:gd name="T29" fmla="*/ 3406 h 3561"/>
              <a:gd name="T30" fmla="*/ 201 w 3562"/>
              <a:gd name="T31" fmla="*/ 3367 h 3561"/>
              <a:gd name="T32" fmla="*/ 194 w 3562"/>
              <a:gd name="T33" fmla="*/ 3360 h 3561"/>
              <a:gd name="T34" fmla="*/ 157 w 3562"/>
              <a:gd name="T35" fmla="*/ 3320 h 3561"/>
              <a:gd name="T36" fmla="*/ 93 w 3562"/>
              <a:gd name="T37" fmla="*/ 3232 h 3561"/>
              <a:gd name="T38" fmla="*/ 45 w 3562"/>
              <a:gd name="T39" fmla="*/ 3137 h 3561"/>
              <a:gd name="T40" fmla="*/ 14 w 3562"/>
              <a:gd name="T41" fmla="*/ 3036 h 3561"/>
              <a:gd name="T42" fmla="*/ 0 w 3562"/>
              <a:gd name="T43" fmla="*/ 2933 h 3561"/>
              <a:gd name="T44" fmla="*/ 2 w 3562"/>
              <a:gd name="T45" fmla="*/ 2828 h 3561"/>
              <a:gd name="T46" fmla="*/ 22 w 3562"/>
              <a:gd name="T47" fmla="*/ 2723 h 3561"/>
              <a:gd name="T48" fmla="*/ 59 w 3562"/>
              <a:gd name="T49" fmla="*/ 2622 h 3561"/>
              <a:gd name="T50" fmla="*/ 85 w 3562"/>
              <a:gd name="T51" fmla="*/ 2574 h 3561"/>
              <a:gd name="T52" fmla="*/ 1477 w 3562"/>
              <a:gd name="T53" fmla="*/ 162 h 3561"/>
              <a:gd name="T54" fmla="*/ 1497 w 3562"/>
              <a:gd name="T55" fmla="*/ 132 h 3561"/>
              <a:gd name="T56" fmla="*/ 1542 w 3562"/>
              <a:gd name="T57" fmla="*/ 81 h 3561"/>
              <a:gd name="T58" fmla="*/ 1595 w 3562"/>
              <a:gd name="T59" fmla="*/ 42 h 3561"/>
              <a:gd name="T60" fmla="*/ 1655 w 3562"/>
              <a:gd name="T61" fmla="*/ 15 h 3561"/>
              <a:gd name="T62" fmla="*/ 1719 w 3562"/>
              <a:gd name="T63" fmla="*/ 1 h 3561"/>
              <a:gd name="T64" fmla="*/ 1785 w 3562"/>
              <a:gd name="T65" fmla="*/ 0 h 3561"/>
              <a:gd name="T66" fmla="*/ 1849 w 3562"/>
              <a:gd name="T67" fmla="*/ 11 h 3561"/>
              <a:gd name="T68" fmla="*/ 1913 w 3562"/>
              <a:gd name="T69" fmla="*/ 37 h 3561"/>
              <a:gd name="T70" fmla="*/ 1941 w 3562"/>
              <a:gd name="T71" fmla="*/ 57 h 3561"/>
              <a:gd name="T72" fmla="*/ 2055 w 3562"/>
              <a:gd name="T73" fmla="*/ 137 h 3561"/>
              <a:gd name="T74" fmla="*/ 2277 w 3562"/>
              <a:gd name="T75" fmla="*/ 305 h 3561"/>
              <a:gd name="T76" fmla="*/ 2490 w 3562"/>
              <a:gd name="T77" fmla="*/ 483 h 3561"/>
              <a:gd name="T78" fmla="*/ 2696 w 3562"/>
              <a:gd name="T79" fmla="*/ 671 h 3561"/>
              <a:gd name="T80" fmla="*/ 2892 w 3562"/>
              <a:gd name="T81" fmla="*/ 867 h 3561"/>
              <a:gd name="T82" fmla="*/ 3079 w 3562"/>
              <a:gd name="T83" fmla="*/ 1071 h 3561"/>
              <a:gd name="T84" fmla="*/ 3257 w 3562"/>
              <a:gd name="T85" fmla="*/ 1285 h 3561"/>
              <a:gd name="T86" fmla="*/ 3426 w 3562"/>
              <a:gd name="T87" fmla="*/ 1507 h 3561"/>
              <a:gd name="T88" fmla="*/ 3506 w 3562"/>
              <a:gd name="T89" fmla="*/ 1620 h 3561"/>
              <a:gd name="T90" fmla="*/ 3524 w 3562"/>
              <a:gd name="T91" fmla="*/ 1650 h 3561"/>
              <a:gd name="T92" fmla="*/ 3550 w 3562"/>
              <a:gd name="T93" fmla="*/ 1712 h 3561"/>
              <a:gd name="T94" fmla="*/ 3562 w 3562"/>
              <a:gd name="T95" fmla="*/ 1777 h 3561"/>
              <a:gd name="T96" fmla="*/ 3560 w 3562"/>
              <a:gd name="T97" fmla="*/ 1841 h 3561"/>
              <a:gd name="T98" fmla="*/ 3547 w 3562"/>
              <a:gd name="T99" fmla="*/ 1904 h 3561"/>
              <a:gd name="T100" fmla="*/ 3520 w 3562"/>
              <a:gd name="T101" fmla="*/ 1963 h 3561"/>
              <a:gd name="T102" fmla="*/ 3483 w 3562"/>
              <a:gd name="T103" fmla="*/ 2018 h 3561"/>
              <a:gd name="T104" fmla="*/ 3433 w 3562"/>
              <a:gd name="T105" fmla="*/ 2063 h 3561"/>
              <a:gd name="T106" fmla="*/ 3403 w 3562"/>
              <a:gd name="T107" fmla="*/ 2081 h 3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562" h="3561">
                <a:moveTo>
                  <a:pt x="3403" y="2081"/>
                </a:moveTo>
                <a:lnTo>
                  <a:pt x="3402" y="2082"/>
                </a:lnTo>
                <a:lnTo>
                  <a:pt x="3400" y="2084"/>
                </a:lnTo>
                <a:lnTo>
                  <a:pt x="3349" y="2114"/>
                </a:lnTo>
                <a:lnTo>
                  <a:pt x="2058" y="2859"/>
                </a:lnTo>
                <a:lnTo>
                  <a:pt x="2002" y="2891"/>
                </a:lnTo>
                <a:lnTo>
                  <a:pt x="989" y="3476"/>
                </a:lnTo>
                <a:lnTo>
                  <a:pt x="941" y="3503"/>
                </a:lnTo>
                <a:lnTo>
                  <a:pt x="838" y="3539"/>
                </a:lnTo>
                <a:lnTo>
                  <a:pt x="735" y="3560"/>
                </a:lnTo>
                <a:lnTo>
                  <a:pt x="630" y="3561"/>
                </a:lnTo>
                <a:lnTo>
                  <a:pt x="526" y="3547"/>
                </a:lnTo>
                <a:lnTo>
                  <a:pt x="425" y="3516"/>
                </a:lnTo>
                <a:lnTo>
                  <a:pt x="329" y="3468"/>
                </a:lnTo>
                <a:lnTo>
                  <a:pt x="241" y="3406"/>
                </a:lnTo>
                <a:lnTo>
                  <a:pt x="201" y="3367"/>
                </a:lnTo>
                <a:lnTo>
                  <a:pt x="194" y="3360"/>
                </a:lnTo>
                <a:lnTo>
                  <a:pt x="157" y="3320"/>
                </a:lnTo>
                <a:lnTo>
                  <a:pt x="93" y="3232"/>
                </a:lnTo>
                <a:lnTo>
                  <a:pt x="45" y="3137"/>
                </a:lnTo>
                <a:lnTo>
                  <a:pt x="14" y="3036"/>
                </a:lnTo>
                <a:lnTo>
                  <a:pt x="0" y="2933"/>
                </a:lnTo>
                <a:lnTo>
                  <a:pt x="2" y="2828"/>
                </a:lnTo>
                <a:lnTo>
                  <a:pt x="22" y="2723"/>
                </a:lnTo>
                <a:lnTo>
                  <a:pt x="59" y="2622"/>
                </a:lnTo>
                <a:lnTo>
                  <a:pt x="85" y="2574"/>
                </a:lnTo>
                <a:lnTo>
                  <a:pt x="1477" y="162"/>
                </a:lnTo>
                <a:lnTo>
                  <a:pt x="1497" y="132"/>
                </a:lnTo>
                <a:lnTo>
                  <a:pt x="1542" y="81"/>
                </a:lnTo>
                <a:lnTo>
                  <a:pt x="1595" y="42"/>
                </a:lnTo>
                <a:lnTo>
                  <a:pt x="1655" y="15"/>
                </a:lnTo>
                <a:lnTo>
                  <a:pt x="1719" y="1"/>
                </a:lnTo>
                <a:lnTo>
                  <a:pt x="1785" y="0"/>
                </a:lnTo>
                <a:lnTo>
                  <a:pt x="1849" y="11"/>
                </a:lnTo>
                <a:lnTo>
                  <a:pt x="1913" y="37"/>
                </a:lnTo>
                <a:lnTo>
                  <a:pt x="1941" y="57"/>
                </a:lnTo>
                <a:lnTo>
                  <a:pt x="2055" y="137"/>
                </a:lnTo>
                <a:lnTo>
                  <a:pt x="2277" y="305"/>
                </a:lnTo>
                <a:lnTo>
                  <a:pt x="2490" y="483"/>
                </a:lnTo>
                <a:lnTo>
                  <a:pt x="2696" y="671"/>
                </a:lnTo>
                <a:lnTo>
                  <a:pt x="2892" y="867"/>
                </a:lnTo>
                <a:lnTo>
                  <a:pt x="3079" y="1071"/>
                </a:lnTo>
                <a:lnTo>
                  <a:pt x="3257" y="1285"/>
                </a:lnTo>
                <a:lnTo>
                  <a:pt x="3426" y="1507"/>
                </a:lnTo>
                <a:lnTo>
                  <a:pt x="3506" y="1620"/>
                </a:lnTo>
                <a:lnTo>
                  <a:pt x="3524" y="1650"/>
                </a:lnTo>
                <a:lnTo>
                  <a:pt x="3550" y="1712"/>
                </a:lnTo>
                <a:lnTo>
                  <a:pt x="3562" y="1777"/>
                </a:lnTo>
                <a:lnTo>
                  <a:pt x="3560" y="1841"/>
                </a:lnTo>
                <a:lnTo>
                  <a:pt x="3547" y="1904"/>
                </a:lnTo>
                <a:lnTo>
                  <a:pt x="3520" y="1963"/>
                </a:lnTo>
                <a:lnTo>
                  <a:pt x="3483" y="2018"/>
                </a:lnTo>
                <a:lnTo>
                  <a:pt x="3433" y="2063"/>
                </a:lnTo>
                <a:lnTo>
                  <a:pt x="3403" y="2081"/>
                </a:lnTo>
                <a:close/>
              </a:path>
            </a:pathLst>
          </a:custGeom>
          <a:solidFill>
            <a:srgbClr val="2839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41"/>
          <p:cNvSpPr>
            <a:spLocks/>
          </p:cNvSpPr>
          <p:nvPr/>
        </p:nvSpPr>
        <p:spPr bwMode="auto">
          <a:xfrm>
            <a:off x="5516563" y="2462744"/>
            <a:ext cx="1492250" cy="1060450"/>
          </a:xfrm>
          <a:custGeom>
            <a:avLst/>
            <a:gdLst>
              <a:gd name="T0" fmla="*/ 3439 w 3763"/>
              <a:gd name="T1" fmla="*/ 2670 h 2670"/>
              <a:gd name="T2" fmla="*/ 652 w 3763"/>
              <a:gd name="T3" fmla="*/ 2670 h 2670"/>
              <a:gd name="T4" fmla="*/ 598 w 3763"/>
              <a:gd name="T5" fmla="*/ 2669 h 2670"/>
              <a:gd name="T6" fmla="*/ 492 w 3763"/>
              <a:gd name="T7" fmla="*/ 2651 h 2670"/>
              <a:gd name="T8" fmla="*/ 392 w 3763"/>
              <a:gd name="T9" fmla="*/ 2616 h 2670"/>
              <a:gd name="T10" fmla="*/ 301 w 3763"/>
              <a:gd name="T11" fmla="*/ 2567 h 2670"/>
              <a:gd name="T12" fmla="*/ 218 w 3763"/>
              <a:gd name="T13" fmla="*/ 2503 h 2670"/>
              <a:gd name="T14" fmla="*/ 147 w 3763"/>
              <a:gd name="T15" fmla="*/ 2426 h 2670"/>
              <a:gd name="T16" fmla="*/ 89 w 3763"/>
              <a:gd name="T17" fmla="*/ 2339 h 2670"/>
              <a:gd name="T18" fmla="*/ 44 w 3763"/>
              <a:gd name="T19" fmla="*/ 2240 h 2670"/>
              <a:gd name="T20" fmla="*/ 29 w 3763"/>
              <a:gd name="T21" fmla="*/ 2188 h 2670"/>
              <a:gd name="T22" fmla="*/ 26 w 3763"/>
              <a:gd name="T23" fmla="*/ 2179 h 2670"/>
              <a:gd name="T24" fmla="*/ 25 w 3763"/>
              <a:gd name="T25" fmla="*/ 2171 h 2670"/>
              <a:gd name="T26" fmla="*/ 12 w 3763"/>
              <a:gd name="T27" fmla="*/ 2118 h 2670"/>
              <a:gd name="T28" fmla="*/ 0 w 3763"/>
              <a:gd name="T29" fmla="*/ 2011 h 2670"/>
              <a:gd name="T30" fmla="*/ 7 w 3763"/>
              <a:gd name="T31" fmla="*/ 1904 h 2670"/>
              <a:gd name="T32" fmla="*/ 30 w 3763"/>
              <a:gd name="T33" fmla="*/ 1802 h 2670"/>
              <a:gd name="T34" fmla="*/ 69 w 3763"/>
              <a:gd name="T35" fmla="*/ 1706 h 2670"/>
              <a:gd name="T36" fmla="*/ 124 w 3763"/>
              <a:gd name="T37" fmla="*/ 1615 h 2670"/>
              <a:gd name="T38" fmla="*/ 192 w 3763"/>
              <a:gd name="T39" fmla="*/ 1536 h 2670"/>
              <a:gd name="T40" fmla="*/ 275 w 3763"/>
              <a:gd name="T41" fmla="*/ 1468 h 2670"/>
              <a:gd name="T42" fmla="*/ 322 w 3763"/>
              <a:gd name="T43" fmla="*/ 1438 h 2670"/>
              <a:gd name="T44" fmla="*/ 2737 w 3763"/>
              <a:gd name="T45" fmla="*/ 45 h 2670"/>
              <a:gd name="T46" fmla="*/ 2768 w 3763"/>
              <a:gd name="T47" fmla="*/ 28 h 2670"/>
              <a:gd name="T48" fmla="*/ 2831 w 3763"/>
              <a:gd name="T49" fmla="*/ 7 h 2670"/>
              <a:gd name="T50" fmla="*/ 2897 w 3763"/>
              <a:gd name="T51" fmla="*/ 0 h 2670"/>
              <a:gd name="T52" fmla="*/ 2963 w 3763"/>
              <a:gd name="T53" fmla="*/ 7 h 2670"/>
              <a:gd name="T54" fmla="*/ 3026 w 3763"/>
              <a:gd name="T55" fmla="*/ 26 h 2670"/>
              <a:gd name="T56" fmla="*/ 3083 w 3763"/>
              <a:gd name="T57" fmla="*/ 58 h 2670"/>
              <a:gd name="T58" fmla="*/ 3133 w 3763"/>
              <a:gd name="T59" fmla="*/ 100 h 2670"/>
              <a:gd name="T60" fmla="*/ 3175 w 3763"/>
              <a:gd name="T61" fmla="*/ 153 h 2670"/>
              <a:gd name="T62" fmla="*/ 3190 w 3763"/>
              <a:gd name="T63" fmla="*/ 185 h 2670"/>
              <a:gd name="T64" fmla="*/ 3238 w 3763"/>
              <a:gd name="T65" fmla="*/ 287 h 2670"/>
              <a:gd name="T66" fmla="*/ 3326 w 3763"/>
              <a:gd name="T67" fmla="*/ 493 h 2670"/>
              <a:gd name="T68" fmla="*/ 3408 w 3763"/>
              <a:gd name="T69" fmla="*/ 702 h 2670"/>
              <a:gd name="T70" fmla="*/ 3481 w 3763"/>
              <a:gd name="T71" fmla="*/ 914 h 2670"/>
              <a:gd name="T72" fmla="*/ 3547 w 3763"/>
              <a:gd name="T73" fmla="*/ 1129 h 2670"/>
              <a:gd name="T74" fmla="*/ 3604 w 3763"/>
              <a:gd name="T75" fmla="*/ 1346 h 2670"/>
              <a:gd name="T76" fmla="*/ 3653 w 3763"/>
              <a:gd name="T77" fmla="*/ 1565 h 2670"/>
              <a:gd name="T78" fmla="*/ 3694 w 3763"/>
              <a:gd name="T79" fmla="*/ 1785 h 2670"/>
              <a:gd name="T80" fmla="*/ 3713 w 3763"/>
              <a:gd name="T81" fmla="*/ 1897 h 2670"/>
              <a:gd name="T82" fmla="*/ 3718 w 3763"/>
              <a:gd name="T83" fmla="*/ 1928 h 2670"/>
              <a:gd name="T84" fmla="*/ 3722 w 3763"/>
              <a:gd name="T85" fmla="*/ 1959 h 2670"/>
              <a:gd name="T86" fmla="*/ 3745 w 3763"/>
              <a:gd name="T87" fmla="*/ 2140 h 2670"/>
              <a:gd name="T88" fmla="*/ 3762 w 3763"/>
              <a:gd name="T89" fmla="*/ 2322 h 2670"/>
              <a:gd name="T90" fmla="*/ 3763 w 3763"/>
              <a:gd name="T91" fmla="*/ 2357 h 2670"/>
              <a:gd name="T92" fmla="*/ 3754 w 3763"/>
              <a:gd name="T93" fmla="*/ 2424 h 2670"/>
              <a:gd name="T94" fmla="*/ 3732 w 3763"/>
              <a:gd name="T95" fmla="*/ 2486 h 2670"/>
              <a:gd name="T96" fmla="*/ 3698 w 3763"/>
              <a:gd name="T97" fmla="*/ 2542 h 2670"/>
              <a:gd name="T98" fmla="*/ 3654 w 3763"/>
              <a:gd name="T99" fmla="*/ 2590 h 2670"/>
              <a:gd name="T100" fmla="*/ 3601 w 3763"/>
              <a:gd name="T101" fmla="*/ 2629 h 2670"/>
              <a:gd name="T102" fmla="*/ 3540 w 3763"/>
              <a:gd name="T103" fmla="*/ 2655 h 2670"/>
              <a:gd name="T104" fmla="*/ 3474 w 3763"/>
              <a:gd name="T105" fmla="*/ 2669 h 2670"/>
              <a:gd name="T106" fmla="*/ 3439 w 3763"/>
              <a:gd name="T107" fmla="*/ 2670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63" h="2670">
                <a:moveTo>
                  <a:pt x="3439" y="2670"/>
                </a:moveTo>
                <a:lnTo>
                  <a:pt x="652" y="2670"/>
                </a:lnTo>
                <a:lnTo>
                  <a:pt x="598" y="2669"/>
                </a:lnTo>
                <a:lnTo>
                  <a:pt x="492" y="2651"/>
                </a:lnTo>
                <a:lnTo>
                  <a:pt x="392" y="2616"/>
                </a:lnTo>
                <a:lnTo>
                  <a:pt x="301" y="2567"/>
                </a:lnTo>
                <a:lnTo>
                  <a:pt x="218" y="2503"/>
                </a:lnTo>
                <a:lnTo>
                  <a:pt x="147" y="2426"/>
                </a:lnTo>
                <a:lnTo>
                  <a:pt x="89" y="2339"/>
                </a:lnTo>
                <a:lnTo>
                  <a:pt x="44" y="2240"/>
                </a:lnTo>
                <a:lnTo>
                  <a:pt x="29" y="2188"/>
                </a:lnTo>
                <a:lnTo>
                  <a:pt x="26" y="2179"/>
                </a:lnTo>
                <a:lnTo>
                  <a:pt x="25" y="2171"/>
                </a:lnTo>
                <a:lnTo>
                  <a:pt x="12" y="2118"/>
                </a:lnTo>
                <a:lnTo>
                  <a:pt x="0" y="2011"/>
                </a:lnTo>
                <a:lnTo>
                  <a:pt x="7" y="1904"/>
                </a:lnTo>
                <a:lnTo>
                  <a:pt x="30" y="1802"/>
                </a:lnTo>
                <a:lnTo>
                  <a:pt x="69" y="1706"/>
                </a:lnTo>
                <a:lnTo>
                  <a:pt x="124" y="1615"/>
                </a:lnTo>
                <a:lnTo>
                  <a:pt x="192" y="1536"/>
                </a:lnTo>
                <a:lnTo>
                  <a:pt x="275" y="1468"/>
                </a:lnTo>
                <a:lnTo>
                  <a:pt x="322" y="1438"/>
                </a:lnTo>
                <a:lnTo>
                  <a:pt x="2737" y="45"/>
                </a:lnTo>
                <a:lnTo>
                  <a:pt x="2768" y="28"/>
                </a:lnTo>
                <a:lnTo>
                  <a:pt x="2831" y="7"/>
                </a:lnTo>
                <a:lnTo>
                  <a:pt x="2897" y="0"/>
                </a:lnTo>
                <a:lnTo>
                  <a:pt x="2963" y="7"/>
                </a:lnTo>
                <a:lnTo>
                  <a:pt x="3026" y="26"/>
                </a:lnTo>
                <a:lnTo>
                  <a:pt x="3083" y="58"/>
                </a:lnTo>
                <a:lnTo>
                  <a:pt x="3133" y="100"/>
                </a:lnTo>
                <a:lnTo>
                  <a:pt x="3175" y="153"/>
                </a:lnTo>
                <a:lnTo>
                  <a:pt x="3190" y="185"/>
                </a:lnTo>
                <a:lnTo>
                  <a:pt x="3238" y="287"/>
                </a:lnTo>
                <a:lnTo>
                  <a:pt x="3326" y="493"/>
                </a:lnTo>
                <a:lnTo>
                  <a:pt x="3408" y="702"/>
                </a:lnTo>
                <a:lnTo>
                  <a:pt x="3481" y="914"/>
                </a:lnTo>
                <a:lnTo>
                  <a:pt x="3547" y="1129"/>
                </a:lnTo>
                <a:lnTo>
                  <a:pt x="3604" y="1346"/>
                </a:lnTo>
                <a:lnTo>
                  <a:pt x="3653" y="1565"/>
                </a:lnTo>
                <a:lnTo>
                  <a:pt x="3694" y="1785"/>
                </a:lnTo>
                <a:lnTo>
                  <a:pt x="3713" y="1897"/>
                </a:lnTo>
                <a:lnTo>
                  <a:pt x="3718" y="1928"/>
                </a:lnTo>
                <a:lnTo>
                  <a:pt x="3722" y="1959"/>
                </a:lnTo>
                <a:lnTo>
                  <a:pt x="3745" y="2140"/>
                </a:lnTo>
                <a:lnTo>
                  <a:pt x="3762" y="2322"/>
                </a:lnTo>
                <a:lnTo>
                  <a:pt x="3763" y="2357"/>
                </a:lnTo>
                <a:lnTo>
                  <a:pt x="3754" y="2424"/>
                </a:lnTo>
                <a:lnTo>
                  <a:pt x="3732" y="2486"/>
                </a:lnTo>
                <a:lnTo>
                  <a:pt x="3698" y="2542"/>
                </a:lnTo>
                <a:lnTo>
                  <a:pt x="3654" y="2590"/>
                </a:lnTo>
                <a:lnTo>
                  <a:pt x="3601" y="2629"/>
                </a:lnTo>
                <a:lnTo>
                  <a:pt x="3540" y="2655"/>
                </a:lnTo>
                <a:lnTo>
                  <a:pt x="3474" y="2669"/>
                </a:lnTo>
                <a:lnTo>
                  <a:pt x="3439" y="2670"/>
                </a:lnTo>
                <a:close/>
              </a:path>
            </a:pathLst>
          </a:custGeom>
          <a:solidFill>
            <a:srgbClr val="094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42"/>
          <p:cNvSpPr>
            <a:spLocks/>
          </p:cNvSpPr>
          <p:nvPr/>
        </p:nvSpPr>
        <p:spPr bwMode="auto">
          <a:xfrm>
            <a:off x="2538413" y="4202644"/>
            <a:ext cx="1414463" cy="1412875"/>
          </a:xfrm>
          <a:custGeom>
            <a:avLst/>
            <a:gdLst>
              <a:gd name="T0" fmla="*/ 3476 w 3561"/>
              <a:gd name="T1" fmla="*/ 989 h 3563"/>
              <a:gd name="T2" fmla="*/ 2777 w 3561"/>
              <a:gd name="T3" fmla="*/ 2199 h 3563"/>
              <a:gd name="T4" fmla="*/ 2690 w 3561"/>
              <a:gd name="T5" fmla="*/ 2350 h 3563"/>
              <a:gd name="T6" fmla="*/ 2176 w 3561"/>
              <a:gd name="T7" fmla="*/ 3241 h 3563"/>
              <a:gd name="T8" fmla="*/ 2089 w 3561"/>
              <a:gd name="T9" fmla="*/ 3392 h 3563"/>
              <a:gd name="T10" fmla="*/ 2084 w 3561"/>
              <a:gd name="T11" fmla="*/ 3401 h 3563"/>
              <a:gd name="T12" fmla="*/ 2066 w 3561"/>
              <a:gd name="T13" fmla="*/ 3431 h 3563"/>
              <a:gd name="T14" fmla="*/ 2019 w 3561"/>
              <a:gd name="T15" fmla="*/ 3481 h 3563"/>
              <a:gd name="T16" fmla="*/ 1966 w 3561"/>
              <a:gd name="T17" fmla="*/ 3520 h 3563"/>
              <a:gd name="T18" fmla="*/ 1906 w 3561"/>
              <a:gd name="T19" fmla="*/ 3546 h 3563"/>
              <a:gd name="T20" fmla="*/ 1843 w 3561"/>
              <a:gd name="T21" fmla="*/ 3561 h 3563"/>
              <a:gd name="T22" fmla="*/ 1777 w 3561"/>
              <a:gd name="T23" fmla="*/ 3563 h 3563"/>
              <a:gd name="T24" fmla="*/ 1712 w 3561"/>
              <a:gd name="T25" fmla="*/ 3551 h 3563"/>
              <a:gd name="T26" fmla="*/ 1650 w 3561"/>
              <a:gd name="T27" fmla="*/ 3525 h 3563"/>
              <a:gd name="T28" fmla="*/ 1620 w 3561"/>
              <a:gd name="T29" fmla="*/ 3506 h 3563"/>
              <a:gd name="T30" fmla="*/ 1506 w 3561"/>
              <a:gd name="T31" fmla="*/ 3425 h 3563"/>
              <a:gd name="T32" fmla="*/ 1284 w 3561"/>
              <a:gd name="T33" fmla="*/ 3257 h 3563"/>
              <a:gd name="T34" fmla="*/ 1072 w 3561"/>
              <a:gd name="T35" fmla="*/ 3079 h 3563"/>
              <a:gd name="T36" fmla="*/ 867 w 3561"/>
              <a:gd name="T37" fmla="*/ 2891 h 3563"/>
              <a:gd name="T38" fmla="*/ 670 w 3561"/>
              <a:gd name="T39" fmla="*/ 2696 h 3563"/>
              <a:gd name="T40" fmla="*/ 483 w 3561"/>
              <a:gd name="T41" fmla="*/ 2491 h 3563"/>
              <a:gd name="T42" fmla="*/ 304 w 3561"/>
              <a:gd name="T43" fmla="*/ 2277 h 3563"/>
              <a:gd name="T44" fmla="*/ 136 w 3561"/>
              <a:gd name="T45" fmla="*/ 2055 h 3563"/>
              <a:gd name="T46" fmla="*/ 55 w 3561"/>
              <a:gd name="T47" fmla="*/ 1943 h 3563"/>
              <a:gd name="T48" fmla="*/ 37 w 3561"/>
              <a:gd name="T49" fmla="*/ 1913 h 3563"/>
              <a:gd name="T50" fmla="*/ 11 w 3561"/>
              <a:gd name="T51" fmla="*/ 1849 h 3563"/>
              <a:gd name="T52" fmla="*/ 0 w 3561"/>
              <a:gd name="T53" fmla="*/ 1784 h 3563"/>
              <a:gd name="T54" fmla="*/ 1 w 3561"/>
              <a:gd name="T55" fmla="*/ 1720 h 3563"/>
              <a:gd name="T56" fmla="*/ 15 w 3561"/>
              <a:gd name="T57" fmla="*/ 1656 h 3563"/>
              <a:gd name="T58" fmla="*/ 42 w 3561"/>
              <a:gd name="T59" fmla="*/ 1597 h 3563"/>
              <a:gd name="T60" fmla="*/ 81 w 3561"/>
              <a:gd name="T61" fmla="*/ 1542 h 3563"/>
              <a:gd name="T62" fmla="*/ 132 w 3561"/>
              <a:gd name="T63" fmla="*/ 1497 h 3563"/>
              <a:gd name="T64" fmla="*/ 162 w 3561"/>
              <a:gd name="T65" fmla="*/ 1479 h 3563"/>
              <a:gd name="T66" fmla="*/ 837 w 3561"/>
              <a:gd name="T67" fmla="*/ 1088 h 3563"/>
              <a:gd name="T68" fmla="*/ 2245 w 3561"/>
              <a:gd name="T69" fmla="*/ 276 h 3563"/>
              <a:gd name="T70" fmla="*/ 2573 w 3561"/>
              <a:gd name="T71" fmla="*/ 87 h 3563"/>
              <a:gd name="T72" fmla="*/ 2622 w 3561"/>
              <a:gd name="T73" fmla="*/ 59 h 3563"/>
              <a:gd name="T74" fmla="*/ 2723 w 3561"/>
              <a:gd name="T75" fmla="*/ 22 h 3563"/>
              <a:gd name="T76" fmla="*/ 2827 w 3561"/>
              <a:gd name="T77" fmla="*/ 2 h 3563"/>
              <a:gd name="T78" fmla="*/ 2932 w 3561"/>
              <a:gd name="T79" fmla="*/ 0 h 3563"/>
              <a:gd name="T80" fmla="*/ 3037 w 3561"/>
              <a:gd name="T81" fmla="*/ 15 h 3563"/>
              <a:gd name="T82" fmla="*/ 3136 w 3561"/>
              <a:gd name="T83" fmla="*/ 46 h 3563"/>
              <a:gd name="T84" fmla="*/ 3232 w 3561"/>
              <a:gd name="T85" fmla="*/ 93 h 3563"/>
              <a:gd name="T86" fmla="*/ 3320 w 3561"/>
              <a:gd name="T87" fmla="*/ 157 h 3563"/>
              <a:gd name="T88" fmla="*/ 3361 w 3561"/>
              <a:gd name="T89" fmla="*/ 195 h 3563"/>
              <a:gd name="T90" fmla="*/ 3363 w 3561"/>
              <a:gd name="T91" fmla="*/ 198 h 3563"/>
              <a:gd name="T92" fmla="*/ 3367 w 3561"/>
              <a:gd name="T93" fmla="*/ 202 h 3563"/>
              <a:gd name="T94" fmla="*/ 3406 w 3561"/>
              <a:gd name="T95" fmla="*/ 242 h 3563"/>
              <a:gd name="T96" fmla="*/ 3468 w 3561"/>
              <a:gd name="T97" fmla="*/ 330 h 3563"/>
              <a:gd name="T98" fmla="*/ 3516 w 3561"/>
              <a:gd name="T99" fmla="*/ 425 h 3563"/>
              <a:gd name="T100" fmla="*/ 3547 w 3561"/>
              <a:gd name="T101" fmla="*/ 526 h 3563"/>
              <a:gd name="T102" fmla="*/ 3561 w 3561"/>
              <a:gd name="T103" fmla="*/ 630 h 3563"/>
              <a:gd name="T104" fmla="*/ 3559 w 3561"/>
              <a:gd name="T105" fmla="*/ 735 h 3563"/>
              <a:gd name="T106" fmla="*/ 3539 w 3561"/>
              <a:gd name="T107" fmla="*/ 840 h 3563"/>
              <a:gd name="T108" fmla="*/ 3502 w 3561"/>
              <a:gd name="T109" fmla="*/ 941 h 3563"/>
              <a:gd name="T110" fmla="*/ 3476 w 3561"/>
              <a:gd name="T111" fmla="*/ 989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61" h="3563">
                <a:moveTo>
                  <a:pt x="3476" y="989"/>
                </a:moveTo>
                <a:lnTo>
                  <a:pt x="2777" y="2199"/>
                </a:lnTo>
                <a:lnTo>
                  <a:pt x="2690" y="2350"/>
                </a:lnTo>
                <a:lnTo>
                  <a:pt x="2176" y="3241"/>
                </a:lnTo>
                <a:lnTo>
                  <a:pt x="2089" y="3392"/>
                </a:lnTo>
                <a:lnTo>
                  <a:pt x="2084" y="3401"/>
                </a:lnTo>
                <a:lnTo>
                  <a:pt x="2066" y="3431"/>
                </a:lnTo>
                <a:lnTo>
                  <a:pt x="2019" y="3481"/>
                </a:lnTo>
                <a:lnTo>
                  <a:pt x="1966" y="3520"/>
                </a:lnTo>
                <a:lnTo>
                  <a:pt x="1906" y="3546"/>
                </a:lnTo>
                <a:lnTo>
                  <a:pt x="1843" y="3561"/>
                </a:lnTo>
                <a:lnTo>
                  <a:pt x="1777" y="3563"/>
                </a:lnTo>
                <a:lnTo>
                  <a:pt x="1712" y="3551"/>
                </a:lnTo>
                <a:lnTo>
                  <a:pt x="1650" y="3525"/>
                </a:lnTo>
                <a:lnTo>
                  <a:pt x="1620" y="3506"/>
                </a:lnTo>
                <a:lnTo>
                  <a:pt x="1506" y="3425"/>
                </a:lnTo>
                <a:lnTo>
                  <a:pt x="1284" y="3257"/>
                </a:lnTo>
                <a:lnTo>
                  <a:pt x="1072" y="3079"/>
                </a:lnTo>
                <a:lnTo>
                  <a:pt x="867" y="2891"/>
                </a:lnTo>
                <a:lnTo>
                  <a:pt x="670" y="2696"/>
                </a:lnTo>
                <a:lnTo>
                  <a:pt x="483" y="2491"/>
                </a:lnTo>
                <a:lnTo>
                  <a:pt x="304" y="2277"/>
                </a:lnTo>
                <a:lnTo>
                  <a:pt x="136" y="2055"/>
                </a:lnTo>
                <a:lnTo>
                  <a:pt x="55" y="1943"/>
                </a:lnTo>
                <a:lnTo>
                  <a:pt x="37" y="1913"/>
                </a:lnTo>
                <a:lnTo>
                  <a:pt x="11" y="1849"/>
                </a:lnTo>
                <a:lnTo>
                  <a:pt x="0" y="1784"/>
                </a:lnTo>
                <a:lnTo>
                  <a:pt x="1" y="1720"/>
                </a:lnTo>
                <a:lnTo>
                  <a:pt x="15" y="1656"/>
                </a:lnTo>
                <a:lnTo>
                  <a:pt x="42" y="1597"/>
                </a:lnTo>
                <a:lnTo>
                  <a:pt x="81" y="1542"/>
                </a:lnTo>
                <a:lnTo>
                  <a:pt x="132" y="1497"/>
                </a:lnTo>
                <a:lnTo>
                  <a:pt x="162" y="1479"/>
                </a:lnTo>
                <a:lnTo>
                  <a:pt x="837" y="1088"/>
                </a:lnTo>
                <a:lnTo>
                  <a:pt x="2245" y="276"/>
                </a:lnTo>
                <a:lnTo>
                  <a:pt x="2573" y="87"/>
                </a:lnTo>
                <a:lnTo>
                  <a:pt x="2622" y="59"/>
                </a:lnTo>
                <a:lnTo>
                  <a:pt x="2723" y="22"/>
                </a:lnTo>
                <a:lnTo>
                  <a:pt x="2827" y="2"/>
                </a:lnTo>
                <a:lnTo>
                  <a:pt x="2932" y="0"/>
                </a:lnTo>
                <a:lnTo>
                  <a:pt x="3037" y="15"/>
                </a:lnTo>
                <a:lnTo>
                  <a:pt x="3136" y="46"/>
                </a:lnTo>
                <a:lnTo>
                  <a:pt x="3232" y="93"/>
                </a:lnTo>
                <a:lnTo>
                  <a:pt x="3320" y="157"/>
                </a:lnTo>
                <a:lnTo>
                  <a:pt x="3361" y="195"/>
                </a:lnTo>
                <a:lnTo>
                  <a:pt x="3363" y="198"/>
                </a:lnTo>
                <a:lnTo>
                  <a:pt x="3367" y="202"/>
                </a:lnTo>
                <a:lnTo>
                  <a:pt x="3406" y="242"/>
                </a:lnTo>
                <a:lnTo>
                  <a:pt x="3468" y="330"/>
                </a:lnTo>
                <a:lnTo>
                  <a:pt x="3516" y="425"/>
                </a:lnTo>
                <a:lnTo>
                  <a:pt x="3547" y="526"/>
                </a:lnTo>
                <a:lnTo>
                  <a:pt x="3561" y="630"/>
                </a:lnTo>
                <a:lnTo>
                  <a:pt x="3559" y="735"/>
                </a:lnTo>
                <a:lnTo>
                  <a:pt x="3539" y="840"/>
                </a:lnTo>
                <a:lnTo>
                  <a:pt x="3502" y="941"/>
                </a:lnTo>
                <a:lnTo>
                  <a:pt x="3476" y="989"/>
                </a:lnTo>
                <a:close/>
              </a:path>
            </a:pathLst>
          </a:custGeom>
          <a:solidFill>
            <a:srgbClr val="C621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43"/>
          <p:cNvSpPr>
            <a:spLocks/>
          </p:cNvSpPr>
          <p:nvPr/>
        </p:nvSpPr>
        <p:spPr bwMode="auto">
          <a:xfrm>
            <a:off x="3452813" y="4526494"/>
            <a:ext cx="1058863" cy="1493838"/>
          </a:xfrm>
          <a:custGeom>
            <a:avLst/>
            <a:gdLst>
              <a:gd name="T0" fmla="*/ 2670 w 2670"/>
              <a:gd name="T1" fmla="*/ 650 h 3762"/>
              <a:gd name="T2" fmla="*/ 2670 w 2670"/>
              <a:gd name="T3" fmla="*/ 3437 h 3762"/>
              <a:gd name="T4" fmla="*/ 2668 w 2670"/>
              <a:gd name="T5" fmla="*/ 3467 h 3762"/>
              <a:gd name="T6" fmla="*/ 2659 w 2670"/>
              <a:gd name="T7" fmla="*/ 3522 h 3762"/>
              <a:gd name="T8" fmla="*/ 2640 w 2670"/>
              <a:gd name="T9" fmla="*/ 3574 h 3762"/>
              <a:gd name="T10" fmla="*/ 2613 w 2670"/>
              <a:gd name="T11" fmla="*/ 3622 h 3762"/>
              <a:gd name="T12" fmla="*/ 2596 w 2670"/>
              <a:gd name="T13" fmla="*/ 3644 h 3762"/>
              <a:gd name="T14" fmla="*/ 2569 w 2670"/>
              <a:gd name="T15" fmla="*/ 3673 h 3762"/>
              <a:gd name="T16" fmla="*/ 2539 w 2670"/>
              <a:gd name="T17" fmla="*/ 3697 h 3762"/>
              <a:gd name="T18" fmla="*/ 2515 w 2670"/>
              <a:gd name="T19" fmla="*/ 3714 h 3762"/>
              <a:gd name="T20" fmla="*/ 2466 w 2670"/>
              <a:gd name="T21" fmla="*/ 3739 h 3762"/>
              <a:gd name="T22" fmla="*/ 2412 w 2670"/>
              <a:gd name="T23" fmla="*/ 3756 h 3762"/>
              <a:gd name="T24" fmla="*/ 2353 w 2670"/>
              <a:gd name="T25" fmla="*/ 3762 h 3762"/>
              <a:gd name="T26" fmla="*/ 2324 w 2670"/>
              <a:gd name="T27" fmla="*/ 3761 h 3762"/>
              <a:gd name="T28" fmla="*/ 2322 w 2670"/>
              <a:gd name="T29" fmla="*/ 3761 h 3762"/>
              <a:gd name="T30" fmla="*/ 2321 w 2670"/>
              <a:gd name="T31" fmla="*/ 3761 h 3762"/>
              <a:gd name="T32" fmla="*/ 2261 w 2670"/>
              <a:gd name="T33" fmla="*/ 3756 h 3762"/>
              <a:gd name="T34" fmla="*/ 2202 w 2670"/>
              <a:gd name="T35" fmla="*/ 3749 h 3762"/>
              <a:gd name="T36" fmla="*/ 2119 w 2670"/>
              <a:gd name="T37" fmla="*/ 3740 h 3762"/>
              <a:gd name="T38" fmla="*/ 2036 w 2670"/>
              <a:gd name="T39" fmla="*/ 3730 h 3762"/>
              <a:gd name="T40" fmla="*/ 1918 w 2670"/>
              <a:gd name="T41" fmla="*/ 3714 h 3762"/>
              <a:gd name="T42" fmla="*/ 1685 w 2670"/>
              <a:gd name="T43" fmla="*/ 3675 h 3762"/>
              <a:gd name="T44" fmla="*/ 1569 w 2670"/>
              <a:gd name="T45" fmla="*/ 3652 h 3762"/>
              <a:gd name="T46" fmla="*/ 1390 w 2670"/>
              <a:gd name="T47" fmla="*/ 3613 h 3762"/>
              <a:gd name="T48" fmla="*/ 1037 w 2670"/>
              <a:gd name="T49" fmla="*/ 3519 h 3762"/>
              <a:gd name="T50" fmla="*/ 689 w 2670"/>
              <a:gd name="T51" fmla="*/ 3402 h 3762"/>
              <a:gd name="T52" fmla="*/ 350 w 2670"/>
              <a:gd name="T53" fmla="*/ 3266 h 3762"/>
              <a:gd name="T54" fmla="*/ 184 w 2670"/>
              <a:gd name="T55" fmla="*/ 3189 h 3762"/>
              <a:gd name="T56" fmla="*/ 153 w 2670"/>
              <a:gd name="T57" fmla="*/ 3172 h 3762"/>
              <a:gd name="T58" fmla="*/ 99 w 2670"/>
              <a:gd name="T59" fmla="*/ 3131 h 3762"/>
              <a:gd name="T60" fmla="*/ 57 w 2670"/>
              <a:gd name="T61" fmla="*/ 3080 h 3762"/>
              <a:gd name="T62" fmla="*/ 24 w 2670"/>
              <a:gd name="T63" fmla="*/ 3023 h 3762"/>
              <a:gd name="T64" fmla="*/ 6 w 2670"/>
              <a:gd name="T65" fmla="*/ 2961 h 3762"/>
              <a:gd name="T66" fmla="*/ 0 w 2670"/>
              <a:gd name="T67" fmla="*/ 2896 h 3762"/>
              <a:gd name="T68" fmla="*/ 6 w 2670"/>
              <a:gd name="T69" fmla="*/ 2830 h 3762"/>
              <a:gd name="T70" fmla="*/ 27 w 2670"/>
              <a:gd name="T71" fmla="*/ 2765 h 3762"/>
              <a:gd name="T72" fmla="*/ 44 w 2670"/>
              <a:gd name="T73" fmla="*/ 2734 h 3762"/>
              <a:gd name="T74" fmla="*/ 1437 w 2670"/>
              <a:gd name="T75" fmla="*/ 321 h 3762"/>
              <a:gd name="T76" fmla="*/ 1466 w 2670"/>
              <a:gd name="T77" fmla="*/ 274 h 3762"/>
              <a:gd name="T78" fmla="*/ 1534 w 2670"/>
              <a:gd name="T79" fmla="*/ 191 h 3762"/>
              <a:gd name="T80" fmla="*/ 1615 w 2670"/>
              <a:gd name="T81" fmla="*/ 123 h 3762"/>
              <a:gd name="T82" fmla="*/ 1704 w 2670"/>
              <a:gd name="T83" fmla="*/ 68 h 3762"/>
              <a:gd name="T84" fmla="*/ 1801 w 2670"/>
              <a:gd name="T85" fmla="*/ 29 h 3762"/>
              <a:gd name="T86" fmla="*/ 1904 w 2670"/>
              <a:gd name="T87" fmla="*/ 6 h 3762"/>
              <a:gd name="T88" fmla="*/ 2010 w 2670"/>
              <a:gd name="T89" fmla="*/ 0 h 3762"/>
              <a:gd name="T90" fmla="*/ 2117 w 2670"/>
              <a:gd name="T91" fmla="*/ 10 h 3762"/>
              <a:gd name="T92" fmla="*/ 2171 w 2670"/>
              <a:gd name="T93" fmla="*/ 23 h 3762"/>
              <a:gd name="T94" fmla="*/ 2178 w 2670"/>
              <a:gd name="T95" fmla="*/ 25 h 3762"/>
              <a:gd name="T96" fmla="*/ 2186 w 2670"/>
              <a:gd name="T97" fmla="*/ 27 h 3762"/>
              <a:gd name="T98" fmla="*/ 2239 w 2670"/>
              <a:gd name="T99" fmla="*/ 42 h 3762"/>
              <a:gd name="T100" fmla="*/ 2337 w 2670"/>
              <a:gd name="T101" fmla="*/ 86 h 3762"/>
              <a:gd name="T102" fmla="*/ 2425 w 2670"/>
              <a:gd name="T103" fmla="*/ 145 h 3762"/>
              <a:gd name="T104" fmla="*/ 2501 w 2670"/>
              <a:gd name="T105" fmla="*/ 216 h 3762"/>
              <a:gd name="T106" fmla="*/ 2566 w 2670"/>
              <a:gd name="T107" fmla="*/ 299 h 3762"/>
              <a:gd name="T108" fmla="*/ 2615 w 2670"/>
              <a:gd name="T109" fmla="*/ 391 h 3762"/>
              <a:gd name="T110" fmla="*/ 2650 w 2670"/>
              <a:gd name="T111" fmla="*/ 491 h 3762"/>
              <a:gd name="T112" fmla="*/ 2668 w 2670"/>
              <a:gd name="T113" fmla="*/ 596 h 3762"/>
              <a:gd name="T114" fmla="*/ 2670 w 2670"/>
              <a:gd name="T115" fmla="*/ 650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70" h="3762">
                <a:moveTo>
                  <a:pt x="2670" y="650"/>
                </a:moveTo>
                <a:lnTo>
                  <a:pt x="2670" y="3437"/>
                </a:lnTo>
                <a:lnTo>
                  <a:pt x="2668" y="3467"/>
                </a:lnTo>
                <a:lnTo>
                  <a:pt x="2659" y="3522"/>
                </a:lnTo>
                <a:lnTo>
                  <a:pt x="2640" y="3574"/>
                </a:lnTo>
                <a:lnTo>
                  <a:pt x="2613" y="3622"/>
                </a:lnTo>
                <a:lnTo>
                  <a:pt x="2596" y="3644"/>
                </a:lnTo>
                <a:lnTo>
                  <a:pt x="2569" y="3673"/>
                </a:lnTo>
                <a:lnTo>
                  <a:pt x="2539" y="3697"/>
                </a:lnTo>
                <a:lnTo>
                  <a:pt x="2515" y="3714"/>
                </a:lnTo>
                <a:lnTo>
                  <a:pt x="2466" y="3739"/>
                </a:lnTo>
                <a:lnTo>
                  <a:pt x="2412" y="3756"/>
                </a:lnTo>
                <a:lnTo>
                  <a:pt x="2353" y="3762"/>
                </a:lnTo>
                <a:lnTo>
                  <a:pt x="2324" y="3761"/>
                </a:lnTo>
                <a:lnTo>
                  <a:pt x="2322" y="3761"/>
                </a:lnTo>
                <a:lnTo>
                  <a:pt x="2321" y="3761"/>
                </a:lnTo>
                <a:lnTo>
                  <a:pt x="2261" y="3756"/>
                </a:lnTo>
                <a:lnTo>
                  <a:pt x="2202" y="3749"/>
                </a:lnTo>
                <a:lnTo>
                  <a:pt x="2119" y="3740"/>
                </a:lnTo>
                <a:lnTo>
                  <a:pt x="2036" y="3730"/>
                </a:lnTo>
                <a:lnTo>
                  <a:pt x="1918" y="3714"/>
                </a:lnTo>
                <a:lnTo>
                  <a:pt x="1685" y="3675"/>
                </a:lnTo>
                <a:lnTo>
                  <a:pt x="1569" y="3652"/>
                </a:lnTo>
                <a:lnTo>
                  <a:pt x="1390" y="3613"/>
                </a:lnTo>
                <a:lnTo>
                  <a:pt x="1037" y="3519"/>
                </a:lnTo>
                <a:lnTo>
                  <a:pt x="689" y="3402"/>
                </a:lnTo>
                <a:lnTo>
                  <a:pt x="350" y="3266"/>
                </a:lnTo>
                <a:lnTo>
                  <a:pt x="184" y="3189"/>
                </a:lnTo>
                <a:lnTo>
                  <a:pt x="153" y="3172"/>
                </a:lnTo>
                <a:lnTo>
                  <a:pt x="99" y="3131"/>
                </a:lnTo>
                <a:lnTo>
                  <a:pt x="57" y="3080"/>
                </a:lnTo>
                <a:lnTo>
                  <a:pt x="24" y="3023"/>
                </a:lnTo>
                <a:lnTo>
                  <a:pt x="6" y="2961"/>
                </a:lnTo>
                <a:lnTo>
                  <a:pt x="0" y="2896"/>
                </a:lnTo>
                <a:lnTo>
                  <a:pt x="6" y="2830"/>
                </a:lnTo>
                <a:lnTo>
                  <a:pt x="27" y="2765"/>
                </a:lnTo>
                <a:lnTo>
                  <a:pt x="44" y="2734"/>
                </a:lnTo>
                <a:lnTo>
                  <a:pt x="1437" y="321"/>
                </a:lnTo>
                <a:lnTo>
                  <a:pt x="1466" y="274"/>
                </a:lnTo>
                <a:lnTo>
                  <a:pt x="1534" y="191"/>
                </a:lnTo>
                <a:lnTo>
                  <a:pt x="1615" y="123"/>
                </a:lnTo>
                <a:lnTo>
                  <a:pt x="1704" y="68"/>
                </a:lnTo>
                <a:lnTo>
                  <a:pt x="1801" y="29"/>
                </a:lnTo>
                <a:lnTo>
                  <a:pt x="1904" y="6"/>
                </a:lnTo>
                <a:lnTo>
                  <a:pt x="2010" y="0"/>
                </a:lnTo>
                <a:lnTo>
                  <a:pt x="2117" y="10"/>
                </a:lnTo>
                <a:lnTo>
                  <a:pt x="2171" y="23"/>
                </a:lnTo>
                <a:lnTo>
                  <a:pt x="2178" y="25"/>
                </a:lnTo>
                <a:lnTo>
                  <a:pt x="2186" y="27"/>
                </a:lnTo>
                <a:lnTo>
                  <a:pt x="2239" y="42"/>
                </a:lnTo>
                <a:lnTo>
                  <a:pt x="2337" y="86"/>
                </a:lnTo>
                <a:lnTo>
                  <a:pt x="2425" y="145"/>
                </a:lnTo>
                <a:lnTo>
                  <a:pt x="2501" y="216"/>
                </a:lnTo>
                <a:lnTo>
                  <a:pt x="2566" y="299"/>
                </a:lnTo>
                <a:lnTo>
                  <a:pt x="2615" y="391"/>
                </a:lnTo>
                <a:lnTo>
                  <a:pt x="2650" y="491"/>
                </a:lnTo>
                <a:lnTo>
                  <a:pt x="2668" y="596"/>
                </a:lnTo>
                <a:lnTo>
                  <a:pt x="2670" y="650"/>
                </a:lnTo>
                <a:close/>
              </a:path>
            </a:pathLst>
          </a:custGeom>
          <a:solidFill>
            <a:srgbClr val="D350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4"/>
          <p:cNvSpPr>
            <a:spLocks/>
          </p:cNvSpPr>
          <p:nvPr/>
        </p:nvSpPr>
        <p:spPr bwMode="auto">
          <a:xfrm>
            <a:off x="4632325" y="4526494"/>
            <a:ext cx="1060450" cy="1493838"/>
          </a:xfrm>
          <a:custGeom>
            <a:avLst/>
            <a:gdLst>
              <a:gd name="T0" fmla="*/ 2486 w 2671"/>
              <a:gd name="T1" fmla="*/ 3189 h 3762"/>
              <a:gd name="T2" fmla="*/ 2321 w 2671"/>
              <a:gd name="T3" fmla="*/ 3264 h 3762"/>
              <a:gd name="T4" fmla="*/ 1987 w 2671"/>
              <a:gd name="T5" fmla="*/ 3399 h 3762"/>
              <a:gd name="T6" fmla="*/ 1643 w 2671"/>
              <a:gd name="T7" fmla="*/ 3515 h 3762"/>
              <a:gd name="T8" fmla="*/ 1294 w 2671"/>
              <a:gd name="T9" fmla="*/ 3609 h 3762"/>
              <a:gd name="T10" fmla="*/ 1118 w 2671"/>
              <a:gd name="T11" fmla="*/ 3648 h 3762"/>
              <a:gd name="T12" fmla="*/ 1082 w 2671"/>
              <a:gd name="T13" fmla="*/ 3656 h 3762"/>
              <a:gd name="T14" fmla="*/ 1046 w 2671"/>
              <a:gd name="T15" fmla="*/ 3664 h 3762"/>
              <a:gd name="T16" fmla="*/ 873 w 2671"/>
              <a:gd name="T17" fmla="*/ 3696 h 3762"/>
              <a:gd name="T18" fmla="*/ 525 w 2671"/>
              <a:gd name="T19" fmla="*/ 3744 h 3762"/>
              <a:gd name="T20" fmla="*/ 348 w 2671"/>
              <a:gd name="T21" fmla="*/ 3761 h 3762"/>
              <a:gd name="T22" fmla="*/ 313 w 2671"/>
              <a:gd name="T23" fmla="*/ 3762 h 3762"/>
              <a:gd name="T24" fmla="*/ 247 w 2671"/>
              <a:gd name="T25" fmla="*/ 3753 h 3762"/>
              <a:gd name="T26" fmla="*/ 185 w 2671"/>
              <a:gd name="T27" fmla="*/ 3731 h 3762"/>
              <a:gd name="T28" fmla="*/ 128 w 2671"/>
              <a:gd name="T29" fmla="*/ 3696 h 3762"/>
              <a:gd name="T30" fmla="*/ 81 w 2671"/>
              <a:gd name="T31" fmla="*/ 3652 h 3762"/>
              <a:gd name="T32" fmla="*/ 42 w 2671"/>
              <a:gd name="T33" fmla="*/ 3599 h 3762"/>
              <a:gd name="T34" fmla="*/ 15 w 2671"/>
              <a:gd name="T35" fmla="*/ 3538 h 3762"/>
              <a:gd name="T36" fmla="*/ 1 w 2671"/>
              <a:gd name="T37" fmla="*/ 3472 h 3762"/>
              <a:gd name="T38" fmla="*/ 0 w 2671"/>
              <a:gd name="T39" fmla="*/ 3437 h 3762"/>
              <a:gd name="T40" fmla="*/ 0 w 2671"/>
              <a:gd name="T41" fmla="*/ 650 h 3762"/>
              <a:gd name="T42" fmla="*/ 2 w 2671"/>
              <a:gd name="T43" fmla="*/ 596 h 3762"/>
              <a:gd name="T44" fmla="*/ 19 w 2671"/>
              <a:gd name="T45" fmla="*/ 491 h 3762"/>
              <a:gd name="T46" fmla="*/ 54 w 2671"/>
              <a:gd name="T47" fmla="*/ 391 h 3762"/>
              <a:gd name="T48" fmla="*/ 105 w 2671"/>
              <a:gd name="T49" fmla="*/ 299 h 3762"/>
              <a:gd name="T50" fmla="*/ 168 w 2671"/>
              <a:gd name="T51" fmla="*/ 216 h 3762"/>
              <a:gd name="T52" fmla="*/ 245 w 2671"/>
              <a:gd name="T53" fmla="*/ 145 h 3762"/>
              <a:gd name="T54" fmla="*/ 333 w 2671"/>
              <a:gd name="T55" fmla="*/ 86 h 3762"/>
              <a:gd name="T56" fmla="*/ 431 w 2671"/>
              <a:gd name="T57" fmla="*/ 42 h 3762"/>
              <a:gd name="T58" fmla="*/ 483 w 2671"/>
              <a:gd name="T59" fmla="*/ 27 h 3762"/>
              <a:gd name="T60" fmla="*/ 491 w 2671"/>
              <a:gd name="T61" fmla="*/ 25 h 3762"/>
              <a:gd name="T62" fmla="*/ 499 w 2671"/>
              <a:gd name="T63" fmla="*/ 23 h 3762"/>
              <a:gd name="T64" fmla="*/ 553 w 2671"/>
              <a:gd name="T65" fmla="*/ 10 h 3762"/>
              <a:gd name="T66" fmla="*/ 659 w 2671"/>
              <a:gd name="T67" fmla="*/ 0 h 3762"/>
              <a:gd name="T68" fmla="*/ 766 w 2671"/>
              <a:gd name="T69" fmla="*/ 6 h 3762"/>
              <a:gd name="T70" fmla="*/ 868 w 2671"/>
              <a:gd name="T71" fmla="*/ 29 h 3762"/>
              <a:gd name="T72" fmla="*/ 965 w 2671"/>
              <a:gd name="T73" fmla="*/ 68 h 3762"/>
              <a:gd name="T74" fmla="*/ 1055 w 2671"/>
              <a:gd name="T75" fmla="*/ 123 h 3762"/>
              <a:gd name="T76" fmla="*/ 1135 w 2671"/>
              <a:gd name="T77" fmla="*/ 191 h 3762"/>
              <a:gd name="T78" fmla="*/ 1204 w 2671"/>
              <a:gd name="T79" fmla="*/ 274 h 3762"/>
              <a:gd name="T80" fmla="*/ 1232 w 2671"/>
              <a:gd name="T81" fmla="*/ 321 h 3762"/>
              <a:gd name="T82" fmla="*/ 2430 w 2671"/>
              <a:gd name="T83" fmla="*/ 2395 h 3762"/>
              <a:gd name="T84" fmla="*/ 2548 w 2671"/>
              <a:gd name="T85" fmla="*/ 2600 h 3762"/>
              <a:gd name="T86" fmla="*/ 2627 w 2671"/>
              <a:gd name="T87" fmla="*/ 2734 h 3762"/>
              <a:gd name="T88" fmla="*/ 2642 w 2671"/>
              <a:gd name="T89" fmla="*/ 2765 h 3762"/>
              <a:gd name="T90" fmla="*/ 2663 w 2671"/>
              <a:gd name="T91" fmla="*/ 2830 h 3762"/>
              <a:gd name="T92" fmla="*/ 2671 w 2671"/>
              <a:gd name="T93" fmla="*/ 2896 h 3762"/>
              <a:gd name="T94" fmla="*/ 2664 w 2671"/>
              <a:gd name="T95" fmla="*/ 2961 h 3762"/>
              <a:gd name="T96" fmla="*/ 2645 w 2671"/>
              <a:gd name="T97" fmla="*/ 3023 h 3762"/>
              <a:gd name="T98" fmla="*/ 2614 w 2671"/>
              <a:gd name="T99" fmla="*/ 3080 h 3762"/>
              <a:gd name="T100" fmla="*/ 2571 w 2671"/>
              <a:gd name="T101" fmla="*/ 3131 h 3762"/>
              <a:gd name="T102" fmla="*/ 2517 w 2671"/>
              <a:gd name="T103" fmla="*/ 3172 h 3762"/>
              <a:gd name="T104" fmla="*/ 2486 w 2671"/>
              <a:gd name="T105" fmla="*/ 3189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71" h="3762">
                <a:moveTo>
                  <a:pt x="2486" y="3189"/>
                </a:moveTo>
                <a:lnTo>
                  <a:pt x="2321" y="3264"/>
                </a:lnTo>
                <a:lnTo>
                  <a:pt x="1987" y="3399"/>
                </a:lnTo>
                <a:lnTo>
                  <a:pt x="1643" y="3515"/>
                </a:lnTo>
                <a:lnTo>
                  <a:pt x="1294" y="3609"/>
                </a:lnTo>
                <a:lnTo>
                  <a:pt x="1118" y="3648"/>
                </a:lnTo>
                <a:lnTo>
                  <a:pt x="1082" y="3656"/>
                </a:lnTo>
                <a:lnTo>
                  <a:pt x="1046" y="3664"/>
                </a:lnTo>
                <a:lnTo>
                  <a:pt x="873" y="3696"/>
                </a:lnTo>
                <a:lnTo>
                  <a:pt x="525" y="3744"/>
                </a:lnTo>
                <a:lnTo>
                  <a:pt x="348" y="3761"/>
                </a:lnTo>
                <a:lnTo>
                  <a:pt x="313" y="3762"/>
                </a:lnTo>
                <a:lnTo>
                  <a:pt x="247" y="3753"/>
                </a:lnTo>
                <a:lnTo>
                  <a:pt x="185" y="3731"/>
                </a:lnTo>
                <a:lnTo>
                  <a:pt x="128" y="3696"/>
                </a:lnTo>
                <a:lnTo>
                  <a:pt x="81" y="3652"/>
                </a:lnTo>
                <a:lnTo>
                  <a:pt x="42" y="3599"/>
                </a:lnTo>
                <a:lnTo>
                  <a:pt x="15" y="3538"/>
                </a:lnTo>
                <a:lnTo>
                  <a:pt x="1" y="3472"/>
                </a:lnTo>
                <a:lnTo>
                  <a:pt x="0" y="3437"/>
                </a:lnTo>
                <a:lnTo>
                  <a:pt x="0" y="650"/>
                </a:lnTo>
                <a:lnTo>
                  <a:pt x="2" y="596"/>
                </a:lnTo>
                <a:lnTo>
                  <a:pt x="19" y="491"/>
                </a:lnTo>
                <a:lnTo>
                  <a:pt x="54" y="391"/>
                </a:lnTo>
                <a:lnTo>
                  <a:pt x="105" y="299"/>
                </a:lnTo>
                <a:lnTo>
                  <a:pt x="168" y="216"/>
                </a:lnTo>
                <a:lnTo>
                  <a:pt x="245" y="145"/>
                </a:lnTo>
                <a:lnTo>
                  <a:pt x="333" y="86"/>
                </a:lnTo>
                <a:lnTo>
                  <a:pt x="431" y="42"/>
                </a:lnTo>
                <a:lnTo>
                  <a:pt x="483" y="27"/>
                </a:lnTo>
                <a:lnTo>
                  <a:pt x="491" y="25"/>
                </a:lnTo>
                <a:lnTo>
                  <a:pt x="499" y="23"/>
                </a:lnTo>
                <a:lnTo>
                  <a:pt x="553" y="10"/>
                </a:lnTo>
                <a:lnTo>
                  <a:pt x="659" y="0"/>
                </a:lnTo>
                <a:lnTo>
                  <a:pt x="766" y="6"/>
                </a:lnTo>
                <a:lnTo>
                  <a:pt x="868" y="29"/>
                </a:lnTo>
                <a:lnTo>
                  <a:pt x="965" y="68"/>
                </a:lnTo>
                <a:lnTo>
                  <a:pt x="1055" y="123"/>
                </a:lnTo>
                <a:lnTo>
                  <a:pt x="1135" y="191"/>
                </a:lnTo>
                <a:lnTo>
                  <a:pt x="1204" y="274"/>
                </a:lnTo>
                <a:lnTo>
                  <a:pt x="1232" y="321"/>
                </a:lnTo>
                <a:lnTo>
                  <a:pt x="2430" y="2395"/>
                </a:lnTo>
                <a:lnTo>
                  <a:pt x="2548" y="2600"/>
                </a:lnTo>
                <a:lnTo>
                  <a:pt x="2627" y="2734"/>
                </a:lnTo>
                <a:lnTo>
                  <a:pt x="2642" y="2765"/>
                </a:lnTo>
                <a:lnTo>
                  <a:pt x="2663" y="2830"/>
                </a:lnTo>
                <a:lnTo>
                  <a:pt x="2671" y="2896"/>
                </a:lnTo>
                <a:lnTo>
                  <a:pt x="2664" y="2961"/>
                </a:lnTo>
                <a:lnTo>
                  <a:pt x="2645" y="3023"/>
                </a:lnTo>
                <a:lnTo>
                  <a:pt x="2614" y="3080"/>
                </a:lnTo>
                <a:lnTo>
                  <a:pt x="2571" y="3131"/>
                </a:lnTo>
                <a:lnTo>
                  <a:pt x="2517" y="3172"/>
                </a:lnTo>
                <a:lnTo>
                  <a:pt x="2486" y="3189"/>
                </a:lnTo>
                <a:close/>
              </a:path>
            </a:pathLst>
          </a:custGeom>
          <a:solidFill>
            <a:srgbClr val="B077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45"/>
          <p:cNvSpPr>
            <a:spLocks/>
          </p:cNvSpPr>
          <p:nvPr/>
        </p:nvSpPr>
        <p:spPr bwMode="auto">
          <a:xfrm>
            <a:off x="5191125" y="4202644"/>
            <a:ext cx="1414463" cy="1412875"/>
          </a:xfrm>
          <a:custGeom>
            <a:avLst/>
            <a:gdLst>
              <a:gd name="T0" fmla="*/ 3506 w 3563"/>
              <a:gd name="T1" fmla="*/ 1943 h 3563"/>
              <a:gd name="T2" fmla="*/ 3427 w 3563"/>
              <a:gd name="T3" fmla="*/ 2053 h 3563"/>
              <a:gd name="T4" fmla="*/ 3346 w 3563"/>
              <a:gd name="T5" fmla="*/ 2162 h 3563"/>
              <a:gd name="T6" fmla="*/ 3345 w 3563"/>
              <a:gd name="T7" fmla="*/ 2163 h 3563"/>
              <a:gd name="T8" fmla="*/ 3345 w 3563"/>
              <a:gd name="T9" fmla="*/ 2164 h 3563"/>
              <a:gd name="T10" fmla="*/ 3232 w 3563"/>
              <a:gd name="T11" fmla="*/ 2309 h 3563"/>
              <a:gd name="T12" fmla="*/ 2991 w 3563"/>
              <a:gd name="T13" fmla="*/ 2588 h 3563"/>
              <a:gd name="T14" fmla="*/ 2736 w 3563"/>
              <a:gd name="T15" fmla="*/ 2852 h 3563"/>
              <a:gd name="T16" fmla="*/ 2465 w 3563"/>
              <a:gd name="T17" fmla="*/ 3103 h 3563"/>
              <a:gd name="T18" fmla="*/ 2323 w 3563"/>
              <a:gd name="T19" fmla="*/ 3219 h 3563"/>
              <a:gd name="T20" fmla="*/ 2290 w 3563"/>
              <a:gd name="T21" fmla="*/ 3246 h 3563"/>
              <a:gd name="T22" fmla="*/ 2256 w 3563"/>
              <a:gd name="T23" fmla="*/ 3272 h 3563"/>
              <a:gd name="T24" fmla="*/ 2180 w 3563"/>
              <a:gd name="T25" fmla="*/ 3333 h 3563"/>
              <a:gd name="T26" fmla="*/ 2022 w 3563"/>
              <a:gd name="T27" fmla="*/ 3450 h 3563"/>
              <a:gd name="T28" fmla="*/ 1941 w 3563"/>
              <a:gd name="T29" fmla="*/ 3506 h 3563"/>
              <a:gd name="T30" fmla="*/ 1913 w 3563"/>
              <a:gd name="T31" fmla="*/ 3525 h 3563"/>
              <a:gd name="T32" fmla="*/ 1849 w 3563"/>
              <a:gd name="T33" fmla="*/ 3551 h 3563"/>
              <a:gd name="T34" fmla="*/ 1785 w 3563"/>
              <a:gd name="T35" fmla="*/ 3563 h 3563"/>
              <a:gd name="T36" fmla="*/ 1719 w 3563"/>
              <a:gd name="T37" fmla="*/ 3561 h 3563"/>
              <a:gd name="T38" fmla="*/ 1655 w 3563"/>
              <a:gd name="T39" fmla="*/ 3546 h 3563"/>
              <a:gd name="T40" fmla="*/ 1595 w 3563"/>
              <a:gd name="T41" fmla="*/ 3520 h 3563"/>
              <a:gd name="T42" fmla="*/ 1542 w 3563"/>
              <a:gd name="T43" fmla="*/ 3481 h 3563"/>
              <a:gd name="T44" fmla="*/ 1497 w 3563"/>
              <a:gd name="T45" fmla="*/ 3431 h 3563"/>
              <a:gd name="T46" fmla="*/ 1477 w 3563"/>
              <a:gd name="T47" fmla="*/ 3401 h 3563"/>
              <a:gd name="T48" fmla="*/ 85 w 3563"/>
              <a:gd name="T49" fmla="*/ 989 h 3563"/>
              <a:gd name="T50" fmla="*/ 59 w 3563"/>
              <a:gd name="T51" fmla="*/ 941 h 3563"/>
              <a:gd name="T52" fmla="*/ 22 w 3563"/>
              <a:gd name="T53" fmla="*/ 840 h 3563"/>
              <a:gd name="T54" fmla="*/ 2 w 3563"/>
              <a:gd name="T55" fmla="*/ 735 h 3563"/>
              <a:gd name="T56" fmla="*/ 0 w 3563"/>
              <a:gd name="T57" fmla="*/ 630 h 3563"/>
              <a:gd name="T58" fmla="*/ 14 w 3563"/>
              <a:gd name="T59" fmla="*/ 526 h 3563"/>
              <a:gd name="T60" fmla="*/ 45 w 3563"/>
              <a:gd name="T61" fmla="*/ 425 h 3563"/>
              <a:gd name="T62" fmla="*/ 93 w 3563"/>
              <a:gd name="T63" fmla="*/ 330 h 3563"/>
              <a:gd name="T64" fmla="*/ 157 w 3563"/>
              <a:gd name="T65" fmla="*/ 242 h 3563"/>
              <a:gd name="T66" fmla="*/ 194 w 3563"/>
              <a:gd name="T67" fmla="*/ 202 h 3563"/>
              <a:gd name="T68" fmla="*/ 201 w 3563"/>
              <a:gd name="T69" fmla="*/ 195 h 3563"/>
              <a:gd name="T70" fmla="*/ 241 w 3563"/>
              <a:gd name="T71" fmla="*/ 157 h 3563"/>
              <a:gd name="T72" fmla="*/ 329 w 3563"/>
              <a:gd name="T73" fmla="*/ 93 h 3563"/>
              <a:gd name="T74" fmla="*/ 425 w 3563"/>
              <a:gd name="T75" fmla="*/ 46 h 3563"/>
              <a:gd name="T76" fmla="*/ 526 w 3563"/>
              <a:gd name="T77" fmla="*/ 15 h 3563"/>
              <a:gd name="T78" fmla="*/ 630 w 3563"/>
              <a:gd name="T79" fmla="*/ 0 h 3563"/>
              <a:gd name="T80" fmla="*/ 735 w 3563"/>
              <a:gd name="T81" fmla="*/ 2 h 3563"/>
              <a:gd name="T82" fmla="*/ 838 w 3563"/>
              <a:gd name="T83" fmla="*/ 22 h 3563"/>
              <a:gd name="T84" fmla="*/ 941 w 3563"/>
              <a:gd name="T85" fmla="*/ 59 h 3563"/>
              <a:gd name="T86" fmla="*/ 989 w 3563"/>
              <a:gd name="T87" fmla="*/ 87 h 3563"/>
              <a:gd name="T88" fmla="*/ 3400 w 3563"/>
              <a:gd name="T89" fmla="*/ 1479 h 3563"/>
              <a:gd name="T90" fmla="*/ 3429 w 3563"/>
              <a:gd name="T91" fmla="*/ 1497 h 3563"/>
              <a:gd name="T92" fmla="*/ 3480 w 3563"/>
              <a:gd name="T93" fmla="*/ 1542 h 3563"/>
              <a:gd name="T94" fmla="*/ 3519 w 3563"/>
              <a:gd name="T95" fmla="*/ 1597 h 3563"/>
              <a:gd name="T96" fmla="*/ 3546 w 3563"/>
              <a:gd name="T97" fmla="*/ 1656 h 3563"/>
              <a:gd name="T98" fmla="*/ 3560 w 3563"/>
              <a:gd name="T99" fmla="*/ 1720 h 3563"/>
              <a:gd name="T100" fmla="*/ 3563 w 3563"/>
              <a:gd name="T101" fmla="*/ 1784 h 3563"/>
              <a:gd name="T102" fmla="*/ 3550 w 3563"/>
              <a:gd name="T103" fmla="*/ 1849 h 3563"/>
              <a:gd name="T104" fmla="*/ 3524 w 3563"/>
              <a:gd name="T105" fmla="*/ 1913 h 3563"/>
              <a:gd name="T106" fmla="*/ 3506 w 3563"/>
              <a:gd name="T107" fmla="*/ 1943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563" h="3563">
                <a:moveTo>
                  <a:pt x="3506" y="1943"/>
                </a:moveTo>
                <a:lnTo>
                  <a:pt x="3427" y="2053"/>
                </a:lnTo>
                <a:lnTo>
                  <a:pt x="3346" y="2162"/>
                </a:lnTo>
                <a:lnTo>
                  <a:pt x="3345" y="2163"/>
                </a:lnTo>
                <a:lnTo>
                  <a:pt x="3345" y="2164"/>
                </a:lnTo>
                <a:lnTo>
                  <a:pt x="3232" y="2309"/>
                </a:lnTo>
                <a:lnTo>
                  <a:pt x="2991" y="2588"/>
                </a:lnTo>
                <a:lnTo>
                  <a:pt x="2736" y="2852"/>
                </a:lnTo>
                <a:lnTo>
                  <a:pt x="2465" y="3103"/>
                </a:lnTo>
                <a:lnTo>
                  <a:pt x="2323" y="3219"/>
                </a:lnTo>
                <a:lnTo>
                  <a:pt x="2290" y="3246"/>
                </a:lnTo>
                <a:lnTo>
                  <a:pt x="2256" y="3272"/>
                </a:lnTo>
                <a:lnTo>
                  <a:pt x="2180" y="3333"/>
                </a:lnTo>
                <a:lnTo>
                  <a:pt x="2022" y="3450"/>
                </a:lnTo>
                <a:lnTo>
                  <a:pt x="1941" y="3506"/>
                </a:lnTo>
                <a:lnTo>
                  <a:pt x="1913" y="3525"/>
                </a:lnTo>
                <a:lnTo>
                  <a:pt x="1849" y="3551"/>
                </a:lnTo>
                <a:lnTo>
                  <a:pt x="1785" y="3563"/>
                </a:lnTo>
                <a:lnTo>
                  <a:pt x="1719" y="3561"/>
                </a:lnTo>
                <a:lnTo>
                  <a:pt x="1655" y="3546"/>
                </a:lnTo>
                <a:lnTo>
                  <a:pt x="1595" y="3520"/>
                </a:lnTo>
                <a:lnTo>
                  <a:pt x="1542" y="3481"/>
                </a:lnTo>
                <a:lnTo>
                  <a:pt x="1497" y="3431"/>
                </a:lnTo>
                <a:lnTo>
                  <a:pt x="1477" y="3401"/>
                </a:lnTo>
                <a:lnTo>
                  <a:pt x="85" y="989"/>
                </a:lnTo>
                <a:lnTo>
                  <a:pt x="59" y="941"/>
                </a:lnTo>
                <a:lnTo>
                  <a:pt x="22" y="840"/>
                </a:lnTo>
                <a:lnTo>
                  <a:pt x="2" y="735"/>
                </a:lnTo>
                <a:lnTo>
                  <a:pt x="0" y="630"/>
                </a:lnTo>
                <a:lnTo>
                  <a:pt x="14" y="526"/>
                </a:lnTo>
                <a:lnTo>
                  <a:pt x="45" y="425"/>
                </a:lnTo>
                <a:lnTo>
                  <a:pt x="93" y="330"/>
                </a:lnTo>
                <a:lnTo>
                  <a:pt x="157" y="242"/>
                </a:lnTo>
                <a:lnTo>
                  <a:pt x="194" y="202"/>
                </a:lnTo>
                <a:lnTo>
                  <a:pt x="201" y="195"/>
                </a:lnTo>
                <a:lnTo>
                  <a:pt x="241" y="157"/>
                </a:lnTo>
                <a:lnTo>
                  <a:pt x="329" y="93"/>
                </a:lnTo>
                <a:lnTo>
                  <a:pt x="425" y="46"/>
                </a:lnTo>
                <a:lnTo>
                  <a:pt x="526" y="15"/>
                </a:lnTo>
                <a:lnTo>
                  <a:pt x="630" y="0"/>
                </a:lnTo>
                <a:lnTo>
                  <a:pt x="735" y="2"/>
                </a:lnTo>
                <a:lnTo>
                  <a:pt x="838" y="22"/>
                </a:lnTo>
                <a:lnTo>
                  <a:pt x="941" y="59"/>
                </a:lnTo>
                <a:lnTo>
                  <a:pt x="989" y="87"/>
                </a:lnTo>
                <a:lnTo>
                  <a:pt x="3400" y="1479"/>
                </a:lnTo>
                <a:lnTo>
                  <a:pt x="3429" y="1497"/>
                </a:lnTo>
                <a:lnTo>
                  <a:pt x="3480" y="1542"/>
                </a:lnTo>
                <a:lnTo>
                  <a:pt x="3519" y="1597"/>
                </a:lnTo>
                <a:lnTo>
                  <a:pt x="3546" y="1656"/>
                </a:lnTo>
                <a:lnTo>
                  <a:pt x="3560" y="1720"/>
                </a:lnTo>
                <a:lnTo>
                  <a:pt x="3563" y="1784"/>
                </a:lnTo>
                <a:lnTo>
                  <a:pt x="3550" y="1849"/>
                </a:lnTo>
                <a:lnTo>
                  <a:pt x="3524" y="1913"/>
                </a:lnTo>
                <a:lnTo>
                  <a:pt x="3506" y="1943"/>
                </a:lnTo>
                <a:close/>
              </a:path>
            </a:pathLst>
          </a:custGeom>
          <a:solidFill>
            <a:srgbClr val="7F88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46"/>
          <p:cNvSpPr>
            <a:spLocks/>
          </p:cNvSpPr>
          <p:nvPr/>
        </p:nvSpPr>
        <p:spPr bwMode="auto">
          <a:xfrm>
            <a:off x="5516563" y="3642256"/>
            <a:ext cx="1492250" cy="1060450"/>
          </a:xfrm>
          <a:custGeom>
            <a:avLst/>
            <a:gdLst>
              <a:gd name="T0" fmla="*/ 3762 w 3763"/>
              <a:gd name="T1" fmla="*/ 348 h 2670"/>
              <a:gd name="T2" fmla="*/ 3750 w 3763"/>
              <a:gd name="T3" fmla="*/ 487 h 2670"/>
              <a:gd name="T4" fmla="*/ 3714 w 3763"/>
              <a:gd name="T5" fmla="*/ 765 h 2670"/>
              <a:gd name="T6" fmla="*/ 3667 w 3763"/>
              <a:gd name="T7" fmla="*/ 1039 h 2670"/>
              <a:gd name="T8" fmla="*/ 3608 w 3763"/>
              <a:gd name="T9" fmla="*/ 1310 h 2670"/>
              <a:gd name="T10" fmla="*/ 3571 w 3763"/>
              <a:gd name="T11" fmla="*/ 1445 h 2670"/>
              <a:gd name="T12" fmla="*/ 3562 w 3763"/>
              <a:gd name="T13" fmla="*/ 1479 h 2670"/>
              <a:gd name="T14" fmla="*/ 3553 w 3763"/>
              <a:gd name="T15" fmla="*/ 1514 h 2670"/>
              <a:gd name="T16" fmla="*/ 3518 w 3763"/>
              <a:gd name="T17" fmla="*/ 1638 h 2670"/>
              <a:gd name="T18" fmla="*/ 3438 w 3763"/>
              <a:gd name="T19" fmla="*/ 1884 h 2670"/>
              <a:gd name="T20" fmla="*/ 3346 w 3763"/>
              <a:gd name="T21" fmla="*/ 2128 h 2670"/>
              <a:gd name="T22" fmla="*/ 3245 w 3763"/>
              <a:gd name="T23" fmla="*/ 2368 h 2670"/>
              <a:gd name="T24" fmla="*/ 3190 w 3763"/>
              <a:gd name="T25" fmla="*/ 2486 h 2670"/>
              <a:gd name="T26" fmla="*/ 3175 w 3763"/>
              <a:gd name="T27" fmla="*/ 2517 h 2670"/>
              <a:gd name="T28" fmla="*/ 3133 w 3763"/>
              <a:gd name="T29" fmla="*/ 2570 h 2670"/>
              <a:gd name="T30" fmla="*/ 3083 w 3763"/>
              <a:gd name="T31" fmla="*/ 2613 h 2670"/>
              <a:gd name="T32" fmla="*/ 3026 w 3763"/>
              <a:gd name="T33" fmla="*/ 2644 h 2670"/>
              <a:gd name="T34" fmla="*/ 2963 w 3763"/>
              <a:gd name="T35" fmla="*/ 2663 h 2670"/>
              <a:gd name="T36" fmla="*/ 2897 w 3763"/>
              <a:gd name="T37" fmla="*/ 2670 h 2670"/>
              <a:gd name="T38" fmla="*/ 2831 w 3763"/>
              <a:gd name="T39" fmla="*/ 2663 h 2670"/>
              <a:gd name="T40" fmla="*/ 2768 w 3763"/>
              <a:gd name="T41" fmla="*/ 2643 h 2670"/>
              <a:gd name="T42" fmla="*/ 2737 w 3763"/>
              <a:gd name="T43" fmla="*/ 2626 h 2670"/>
              <a:gd name="T44" fmla="*/ 2625 w 3763"/>
              <a:gd name="T45" fmla="*/ 2562 h 2670"/>
              <a:gd name="T46" fmla="*/ 2422 w 3763"/>
              <a:gd name="T47" fmla="*/ 2444 h 2670"/>
              <a:gd name="T48" fmla="*/ 322 w 3763"/>
              <a:gd name="T49" fmla="*/ 1232 h 2670"/>
              <a:gd name="T50" fmla="*/ 275 w 3763"/>
              <a:gd name="T51" fmla="*/ 1203 h 2670"/>
              <a:gd name="T52" fmla="*/ 192 w 3763"/>
              <a:gd name="T53" fmla="*/ 1134 h 2670"/>
              <a:gd name="T54" fmla="*/ 124 w 3763"/>
              <a:gd name="T55" fmla="*/ 1055 h 2670"/>
              <a:gd name="T56" fmla="*/ 69 w 3763"/>
              <a:gd name="T57" fmla="*/ 964 h 2670"/>
              <a:gd name="T58" fmla="*/ 30 w 3763"/>
              <a:gd name="T59" fmla="*/ 868 h 2670"/>
              <a:gd name="T60" fmla="*/ 7 w 3763"/>
              <a:gd name="T61" fmla="*/ 766 h 2670"/>
              <a:gd name="T62" fmla="*/ 0 w 3763"/>
              <a:gd name="T63" fmla="*/ 660 h 2670"/>
              <a:gd name="T64" fmla="*/ 12 w 3763"/>
              <a:gd name="T65" fmla="*/ 552 h 2670"/>
              <a:gd name="T66" fmla="*/ 25 w 3763"/>
              <a:gd name="T67" fmla="*/ 499 h 2670"/>
              <a:gd name="T68" fmla="*/ 26 w 3763"/>
              <a:gd name="T69" fmla="*/ 491 h 2670"/>
              <a:gd name="T70" fmla="*/ 29 w 3763"/>
              <a:gd name="T71" fmla="*/ 482 h 2670"/>
              <a:gd name="T72" fmla="*/ 44 w 3763"/>
              <a:gd name="T73" fmla="*/ 430 h 2670"/>
              <a:gd name="T74" fmla="*/ 89 w 3763"/>
              <a:gd name="T75" fmla="*/ 332 h 2670"/>
              <a:gd name="T76" fmla="*/ 147 w 3763"/>
              <a:gd name="T77" fmla="*/ 243 h 2670"/>
              <a:gd name="T78" fmla="*/ 218 w 3763"/>
              <a:gd name="T79" fmla="*/ 167 h 2670"/>
              <a:gd name="T80" fmla="*/ 301 w 3763"/>
              <a:gd name="T81" fmla="*/ 103 h 2670"/>
              <a:gd name="T82" fmla="*/ 392 w 3763"/>
              <a:gd name="T83" fmla="*/ 53 h 2670"/>
              <a:gd name="T84" fmla="*/ 492 w 3763"/>
              <a:gd name="T85" fmla="*/ 19 h 2670"/>
              <a:gd name="T86" fmla="*/ 598 w 3763"/>
              <a:gd name="T87" fmla="*/ 1 h 2670"/>
              <a:gd name="T88" fmla="*/ 652 w 3763"/>
              <a:gd name="T89" fmla="*/ 0 h 2670"/>
              <a:gd name="T90" fmla="*/ 3439 w 3763"/>
              <a:gd name="T91" fmla="*/ 0 h 2670"/>
              <a:gd name="T92" fmla="*/ 3483 w 3763"/>
              <a:gd name="T93" fmla="*/ 1 h 2670"/>
              <a:gd name="T94" fmla="*/ 3566 w 3763"/>
              <a:gd name="T95" fmla="*/ 24 h 2670"/>
              <a:gd name="T96" fmla="*/ 3639 w 3763"/>
              <a:gd name="T97" fmla="*/ 67 h 2670"/>
              <a:gd name="T98" fmla="*/ 3698 w 3763"/>
              <a:gd name="T99" fmla="*/ 127 h 2670"/>
              <a:gd name="T100" fmla="*/ 3720 w 3763"/>
              <a:gd name="T101" fmla="*/ 162 h 2670"/>
              <a:gd name="T102" fmla="*/ 3732 w 3763"/>
              <a:gd name="T103" fmla="*/ 183 h 2670"/>
              <a:gd name="T104" fmla="*/ 3749 w 3763"/>
              <a:gd name="T105" fmla="*/ 227 h 2670"/>
              <a:gd name="T106" fmla="*/ 3759 w 3763"/>
              <a:gd name="T107" fmla="*/ 273 h 2670"/>
              <a:gd name="T108" fmla="*/ 3763 w 3763"/>
              <a:gd name="T109" fmla="*/ 323 h 2670"/>
              <a:gd name="T110" fmla="*/ 3762 w 3763"/>
              <a:gd name="T111" fmla="*/ 348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63" h="2670">
                <a:moveTo>
                  <a:pt x="3762" y="348"/>
                </a:moveTo>
                <a:lnTo>
                  <a:pt x="3750" y="487"/>
                </a:lnTo>
                <a:lnTo>
                  <a:pt x="3714" y="765"/>
                </a:lnTo>
                <a:lnTo>
                  <a:pt x="3667" y="1039"/>
                </a:lnTo>
                <a:lnTo>
                  <a:pt x="3608" y="1310"/>
                </a:lnTo>
                <a:lnTo>
                  <a:pt x="3571" y="1445"/>
                </a:lnTo>
                <a:lnTo>
                  <a:pt x="3562" y="1479"/>
                </a:lnTo>
                <a:lnTo>
                  <a:pt x="3553" y="1514"/>
                </a:lnTo>
                <a:lnTo>
                  <a:pt x="3518" y="1638"/>
                </a:lnTo>
                <a:lnTo>
                  <a:pt x="3438" y="1884"/>
                </a:lnTo>
                <a:lnTo>
                  <a:pt x="3346" y="2128"/>
                </a:lnTo>
                <a:lnTo>
                  <a:pt x="3245" y="2368"/>
                </a:lnTo>
                <a:lnTo>
                  <a:pt x="3190" y="2486"/>
                </a:lnTo>
                <a:lnTo>
                  <a:pt x="3175" y="2517"/>
                </a:lnTo>
                <a:lnTo>
                  <a:pt x="3133" y="2570"/>
                </a:lnTo>
                <a:lnTo>
                  <a:pt x="3083" y="2613"/>
                </a:lnTo>
                <a:lnTo>
                  <a:pt x="3026" y="2644"/>
                </a:lnTo>
                <a:lnTo>
                  <a:pt x="2963" y="2663"/>
                </a:lnTo>
                <a:lnTo>
                  <a:pt x="2897" y="2670"/>
                </a:lnTo>
                <a:lnTo>
                  <a:pt x="2831" y="2663"/>
                </a:lnTo>
                <a:lnTo>
                  <a:pt x="2768" y="2643"/>
                </a:lnTo>
                <a:lnTo>
                  <a:pt x="2737" y="2626"/>
                </a:lnTo>
                <a:lnTo>
                  <a:pt x="2625" y="2562"/>
                </a:lnTo>
                <a:lnTo>
                  <a:pt x="2422" y="2444"/>
                </a:lnTo>
                <a:lnTo>
                  <a:pt x="322" y="1232"/>
                </a:lnTo>
                <a:lnTo>
                  <a:pt x="275" y="1203"/>
                </a:lnTo>
                <a:lnTo>
                  <a:pt x="192" y="1134"/>
                </a:lnTo>
                <a:lnTo>
                  <a:pt x="124" y="1055"/>
                </a:lnTo>
                <a:lnTo>
                  <a:pt x="69" y="964"/>
                </a:lnTo>
                <a:lnTo>
                  <a:pt x="30" y="868"/>
                </a:lnTo>
                <a:lnTo>
                  <a:pt x="7" y="766"/>
                </a:lnTo>
                <a:lnTo>
                  <a:pt x="0" y="660"/>
                </a:lnTo>
                <a:lnTo>
                  <a:pt x="12" y="552"/>
                </a:lnTo>
                <a:lnTo>
                  <a:pt x="25" y="499"/>
                </a:lnTo>
                <a:lnTo>
                  <a:pt x="26" y="491"/>
                </a:lnTo>
                <a:lnTo>
                  <a:pt x="29" y="482"/>
                </a:lnTo>
                <a:lnTo>
                  <a:pt x="44" y="430"/>
                </a:lnTo>
                <a:lnTo>
                  <a:pt x="89" y="332"/>
                </a:lnTo>
                <a:lnTo>
                  <a:pt x="147" y="243"/>
                </a:lnTo>
                <a:lnTo>
                  <a:pt x="218" y="167"/>
                </a:lnTo>
                <a:lnTo>
                  <a:pt x="301" y="103"/>
                </a:lnTo>
                <a:lnTo>
                  <a:pt x="392" y="53"/>
                </a:lnTo>
                <a:lnTo>
                  <a:pt x="492" y="19"/>
                </a:lnTo>
                <a:lnTo>
                  <a:pt x="598" y="1"/>
                </a:lnTo>
                <a:lnTo>
                  <a:pt x="652" y="0"/>
                </a:lnTo>
                <a:lnTo>
                  <a:pt x="3439" y="0"/>
                </a:lnTo>
                <a:lnTo>
                  <a:pt x="3483" y="1"/>
                </a:lnTo>
                <a:lnTo>
                  <a:pt x="3566" y="24"/>
                </a:lnTo>
                <a:lnTo>
                  <a:pt x="3639" y="67"/>
                </a:lnTo>
                <a:lnTo>
                  <a:pt x="3698" y="127"/>
                </a:lnTo>
                <a:lnTo>
                  <a:pt x="3720" y="162"/>
                </a:lnTo>
                <a:lnTo>
                  <a:pt x="3732" y="183"/>
                </a:lnTo>
                <a:lnTo>
                  <a:pt x="3749" y="227"/>
                </a:lnTo>
                <a:lnTo>
                  <a:pt x="3759" y="273"/>
                </a:lnTo>
                <a:lnTo>
                  <a:pt x="3763" y="323"/>
                </a:lnTo>
                <a:lnTo>
                  <a:pt x="3762" y="348"/>
                </a:lnTo>
                <a:close/>
              </a:path>
            </a:pathLst>
          </a:custGeom>
          <a:solidFill>
            <a:srgbClr val="146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47"/>
          <p:cNvSpPr>
            <a:spLocks/>
          </p:cNvSpPr>
          <p:nvPr/>
        </p:nvSpPr>
        <p:spPr bwMode="auto">
          <a:xfrm>
            <a:off x="2538413" y="1549931"/>
            <a:ext cx="1414463" cy="1412875"/>
          </a:xfrm>
          <a:custGeom>
            <a:avLst/>
            <a:gdLst>
              <a:gd name="T0" fmla="*/ 3367 w 3561"/>
              <a:gd name="T1" fmla="*/ 3360 h 3563"/>
              <a:gd name="T2" fmla="*/ 3363 w 3561"/>
              <a:gd name="T3" fmla="*/ 3364 h 3563"/>
              <a:gd name="T4" fmla="*/ 3361 w 3561"/>
              <a:gd name="T5" fmla="*/ 3367 h 3563"/>
              <a:gd name="T6" fmla="*/ 3323 w 3561"/>
              <a:gd name="T7" fmla="*/ 3403 h 3563"/>
              <a:gd name="T8" fmla="*/ 3240 w 3561"/>
              <a:gd name="T9" fmla="*/ 3464 h 3563"/>
              <a:gd name="T10" fmla="*/ 3152 w 3561"/>
              <a:gd name="T11" fmla="*/ 3509 h 3563"/>
              <a:gd name="T12" fmla="*/ 3059 w 3561"/>
              <a:gd name="T13" fmla="*/ 3542 h 3563"/>
              <a:gd name="T14" fmla="*/ 2961 w 3561"/>
              <a:gd name="T15" fmla="*/ 3560 h 3563"/>
              <a:gd name="T16" fmla="*/ 2863 w 3561"/>
              <a:gd name="T17" fmla="*/ 3563 h 3563"/>
              <a:gd name="T18" fmla="*/ 2764 w 3561"/>
              <a:gd name="T19" fmla="*/ 3550 h 3563"/>
              <a:gd name="T20" fmla="*/ 2667 w 3561"/>
              <a:gd name="T21" fmla="*/ 3521 h 3563"/>
              <a:gd name="T22" fmla="*/ 2620 w 3561"/>
              <a:gd name="T23" fmla="*/ 3502 h 3563"/>
              <a:gd name="T24" fmla="*/ 2596 w 3561"/>
              <a:gd name="T25" fmla="*/ 3490 h 3563"/>
              <a:gd name="T26" fmla="*/ 2573 w 3561"/>
              <a:gd name="T27" fmla="*/ 3476 h 3563"/>
              <a:gd name="T28" fmla="*/ 2473 w 3561"/>
              <a:gd name="T29" fmla="*/ 3419 h 3563"/>
              <a:gd name="T30" fmla="*/ 162 w 3561"/>
              <a:gd name="T31" fmla="*/ 2084 h 3563"/>
              <a:gd name="T32" fmla="*/ 132 w 3561"/>
              <a:gd name="T33" fmla="*/ 2066 h 3563"/>
              <a:gd name="T34" fmla="*/ 81 w 3561"/>
              <a:gd name="T35" fmla="*/ 2020 h 3563"/>
              <a:gd name="T36" fmla="*/ 42 w 3561"/>
              <a:gd name="T37" fmla="*/ 1966 h 3563"/>
              <a:gd name="T38" fmla="*/ 15 w 3561"/>
              <a:gd name="T39" fmla="*/ 1906 h 3563"/>
              <a:gd name="T40" fmla="*/ 1 w 3561"/>
              <a:gd name="T41" fmla="*/ 1843 h 3563"/>
              <a:gd name="T42" fmla="*/ 0 w 3561"/>
              <a:gd name="T43" fmla="*/ 1778 h 3563"/>
              <a:gd name="T44" fmla="*/ 11 w 3561"/>
              <a:gd name="T45" fmla="*/ 1712 h 3563"/>
              <a:gd name="T46" fmla="*/ 37 w 3561"/>
              <a:gd name="T47" fmla="*/ 1650 h 3563"/>
              <a:gd name="T48" fmla="*/ 55 w 3561"/>
              <a:gd name="T49" fmla="*/ 1620 h 3563"/>
              <a:gd name="T50" fmla="*/ 136 w 3561"/>
              <a:gd name="T51" fmla="*/ 1507 h 3563"/>
              <a:gd name="T52" fmla="*/ 304 w 3561"/>
              <a:gd name="T53" fmla="*/ 1285 h 3563"/>
              <a:gd name="T54" fmla="*/ 483 w 3561"/>
              <a:gd name="T55" fmla="*/ 1071 h 3563"/>
              <a:gd name="T56" fmla="*/ 670 w 3561"/>
              <a:gd name="T57" fmla="*/ 867 h 3563"/>
              <a:gd name="T58" fmla="*/ 867 w 3561"/>
              <a:gd name="T59" fmla="*/ 671 h 3563"/>
              <a:gd name="T60" fmla="*/ 1072 w 3561"/>
              <a:gd name="T61" fmla="*/ 483 h 3563"/>
              <a:gd name="T62" fmla="*/ 1284 w 3561"/>
              <a:gd name="T63" fmla="*/ 305 h 3563"/>
              <a:gd name="T64" fmla="*/ 1506 w 3561"/>
              <a:gd name="T65" fmla="*/ 137 h 3563"/>
              <a:gd name="T66" fmla="*/ 1620 w 3561"/>
              <a:gd name="T67" fmla="*/ 57 h 3563"/>
              <a:gd name="T68" fmla="*/ 1650 w 3561"/>
              <a:gd name="T69" fmla="*/ 37 h 3563"/>
              <a:gd name="T70" fmla="*/ 1712 w 3561"/>
              <a:gd name="T71" fmla="*/ 11 h 3563"/>
              <a:gd name="T72" fmla="*/ 1777 w 3561"/>
              <a:gd name="T73" fmla="*/ 0 h 3563"/>
              <a:gd name="T74" fmla="*/ 1843 w 3561"/>
              <a:gd name="T75" fmla="*/ 1 h 3563"/>
              <a:gd name="T76" fmla="*/ 1906 w 3561"/>
              <a:gd name="T77" fmla="*/ 15 h 3563"/>
              <a:gd name="T78" fmla="*/ 1966 w 3561"/>
              <a:gd name="T79" fmla="*/ 42 h 3563"/>
              <a:gd name="T80" fmla="*/ 2019 w 3561"/>
              <a:gd name="T81" fmla="*/ 81 h 3563"/>
              <a:gd name="T82" fmla="*/ 2066 w 3561"/>
              <a:gd name="T83" fmla="*/ 132 h 3563"/>
              <a:gd name="T84" fmla="*/ 2084 w 3561"/>
              <a:gd name="T85" fmla="*/ 162 h 3563"/>
              <a:gd name="T86" fmla="*/ 3476 w 3561"/>
              <a:gd name="T87" fmla="*/ 2574 h 3563"/>
              <a:gd name="T88" fmla="*/ 3495 w 3561"/>
              <a:gd name="T89" fmla="*/ 2609 h 3563"/>
              <a:gd name="T90" fmla="*/ 3526 w 3561"/>
              <a:gd name="T91" fmla="*/ 2683 h 3563"/>
              <a:gd name="T92" fmla="*/ 3538 w 3561"/>
              <a:gd name="T93" fmla="*/ 2721 h 3563"/>
              <a:gd name="T94" fmla="*/ 3548 w 3561"/>
              <a:gd name="T95" fmla="*/ 2762 h 3563"/>
              <a:gd name="T96" fmla="*/ 3555 w 3561"/>
              <a:gd name="T97" fmla="*/ 2803 h 3563"/>
              <a:gd name="T98" fmla="*/ 3560 w 3561"/>
              <a:gd name="T99" fmla="*/ 2841 h 3563"/>
              <a:gd name="T100" fmla="*/ 3561 w 3561"/>
              <a:gd name="T101" fmla="*/ 2916 h 3563"/>
              <a:gd name="T102" fmla="*/ 3555 w 3561"/>
              <a:gd name="T103" fmla="*/ 2991 h 3563"/>
              <a:gd name="T104" fmla="*/ 3539 w 3561"/>
              <a:gd name="T105" fmla="*/ 3065 h 3563"/>
              <a:gd name="T106" fmla="*/ 3516 w 3561"/>
              <a:gd name="T107" fmla="*/ 3136 h 3563"/>
              <a:gd name="T108" fmla="*/ 3484 w 3561"/>
              <a:gd name="T109" fmla="*/ 3205 h 3563"/>
              <a:gd name="T110" fmla="*/ 3444 w 3561"/>
              <a:gd name="T111" fmla="*/ 3271 h 3563"/>
              <a:gd name="T112" fmla="*/ 3394 w 3561"/>
              <a:gd name="T113" fmla="*/ 3332 h 3563"/>
              <a:gd name="T114" fmla="*/ 3367 w 3561"/>
              <a:gd name="T115" fmla="*/ 3360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61" h="3563">
                <a:moveTo>
                  <a:pt x="3367" y="3360"/>
                </a:moveTo>
                <a:lnTo>
                  <a:pt x="3363" y="3364"/>
                </a:lnTo>
                <a:lnTo>
                  <a:pt x="3361" y="3367"/>
                </a:lnTo>
                <a:lnTo>
                  <a:pt x="3323" y="3403"/>
                </a:lnTo>
                <a:lnTo>
                  <a:pt x="3240" y="3464"/>
                </a:lnTo>
                <a:lnTo>
                  <a:pt x="3152" y="3509"/>
                </a:lnTo>
                <a:lnTo>
                  <a:pt x="3059" y="3542"/>
                </a:lnTo>
                <a:lnTo>
                  <a:pt x="2961" y="3560"/>
                </a:lnTo>
                <a:lnTo>
                  <a:pt x="2863" y="3563"/>
                </a:lnTo>
                <a:lnTo>
                  <a:pt x="2764" y="3550"/>
                </a:lnTo>
                <a:lnTo>
                  <a:pt x="2667" y="3521"/>
                </a:lnTo>
                <a:lnTo>
                  <a:pt x="2620" y="3502"/>
                </a:lnTo>
                <a:lnTo>
                  <a:pt x="2596" y="3490"/>
                </a:lnTo>
                <a:lnTo>
                  <a:pt x="2573" y="3476"/>
                </a:lnTo>
                <a:lnTo>
                  <a:pt x="2473" y="3419"/>
                </a:lnTo>
                <a:lnTo>
                  <a:pt x="162" y="2084"/>
                </a:lnTo>
                <a:lnTo>
                  <a:pt x="132" y="2066"/>
                </a:lnTo>
                <a:lnTo>
                  <a:pt x="81" y="2020"/>
                </a:lnTo>
                <a:lnTo>
                  <a:pt x="42" y="1966"/>
                </a:lnTo>
                <a:lnTo>
                  <a:pt x="15" y="1906"/>
                </a:lnTo>
                <a:lnTo>
                  <a:pt x="1" y="1843"/>
                </a:lnTo>
                <a:lnTo>
                  <a:pt x="0" y="1778"/>
                </a:lnTo>
                <a:lnTo>
                  <a:pt x="11" y="1712"/>
                </a:lnTo>
                <a:lnTo>
                  <a:pt x="37" y="1650"/>
                </a:lnTo>
                <a:lnTo>
                  <a:pt x="55" y="1620"/>
                </a:lnTo>
                <a:lnTo>
                  <a:pt x="136" y="1507"/>
                </a:lnTo>
                <a:lnTo>
                  <a:pt x="304" y="1285"/>
                </a:lnTo>
                <a:lnTo>
                  <a:pt x="483" y="1071"/>
                </a:lnTo>
                <a:lnTo>
                  <a:pt x="670" y="867"/>
                </a:lnTo>
                <a:lnTo>
                  <a:pt x="867" y="671"/>
                </a:lnTo>
                <a:lnTo>
                  <a:pt x="1072" y="483"/>
                </a:lnTo>
                <a:lnTo>
                  <a:pt x="1284" y="305"/>
                </a:lnTo>
                <a:lnTo>
                  <a:pt x="1506" y="137"/>
                </a:lnTo>
                <a:lnTo>
                  <a:pt x="1620" y="57"/>
                </a:lnTo>
                <a:lnTo>
                  <a:pt x="1650" y="37"/>
                </a:lnTo>
                <a:lnTo>
                  <a:pt x="1712" y="11"/>
                </a:lnTo>
                <a:lnTo>
                  <a:pt x="1777" y="0"/>
                </a:lnTo>
                <a:lnTo>
                  <a:pt x="1843" y="1"/>
                </a:lnTo>
                <a:lnTo>
                  <a:pt x="1906" y="15"/>
                </a:lnTo>
                <a:lnTo>
                  <a:pt x="1966" y="42"/>
                </a:lnTo>
                <a:lnTo>
                  <a:pt x="2019" y="81"/>
                </a:lnTo>
                <a:lnTo>
                  <a:pt x="2066" y="132"/>
                </a:lnTo>
                <a:lnTo>
                  <a:pt x="2084" y="162"/>
                </a:lnTo>
                <a:lnTo>
                  <a:pt x="3476" y="2574"/>
                </a:lnTo>
                <a:lnTo>
                  <a:pt x="3495" y="2609"/>
                </a:lnTo>
                <a:lnTo>
                  <a:pt x="3526" y="2683"/>
                </a:lnTo>
                <a:lnTo>
                  <a:pt x="3538" y="2721"/>
                </a:lnTo>
                <a:lnTo>
                  <a:pt x="3548" y="2762"/>
                </a:lnTo>
                <a:lnTo>
                  <a:pt x="3555" y="2803"/>
                </a:lnTo>
                <a:lnTo>
                  <a:pt x="3560" y="2841"/>
                </a:lnTo>
                <a:lnTo>
                  <a:pt x="3561" y="2916"/>
                </a:lnTo>
                <a:lnTo>
                  <a:pt x="3555" y="2991"/>
                </a:lnTo>
                <a:lnTo>
                  <a:pt x="3539" y="3065"/>
                </a:lnTo>
                <a:lnTo>
                  <a:pt x="3516" y="3136"/>
                </a:lnTo>
                <a:lnTo>
                  <a:pt x="3484" y="3205"/>
                </a:lnTo>
                <a:lnTo>
                  <a:pt x="3444" y="3271"/>
                </a:lnTo>
                <a:lnTo>
                  <a:pt x="3394" y="3332"/>
                </a:lnTo>
                <a:lnTo>
                  <a:pt x="3367" y="3360"/>
                </a:lnTo>
                <a:close/>
              </a:path>
            </a:pathLst>
          </a:custGeom>
          <a:solidFill>
            <a:srgbClr val="75C4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48"/>
          <p:cNvSpPr>
            <a:spLocks/>
          </p:cNvSpPr>
          <p:nvPr/>
        </p:nvSpPr>
        <p:spPr bwMode="auto">
          <a:xfrm>
            <a:off x="4632325" y="1145119"/>
            <a:ext cx="1060450" cy="1493838"/>
          </a:xfrm>
          <a:custGeom>
            <a:avLst/>
            <a:gdLst>
              <a:gd name="T0" fmla="*/ 2627 w 2671"/>
              <a:gd name="T1" fmla="*/ 1028 h 3763"/>
              <a:gd name="T2" fmla="*/ 2334 w 2671"/>
              <a:gd name="T3" fmla="*/ 1535 h 3763"/>
              <a:gd name="T4" fmla="*/ 2294 w 2671"/>
              <a:gd name="T5" fmla="*/ 1603 h 3763"/>
              <a:gd name="T6" fmla="*/ 1717 w 2671"/>
              <a:gd name="T7" fmla="*/ 2601 h 3763"/>
              <a:gd name="T8" fmla="*/ 1685 w 2671"/>
              <a:gd name="T9" fmla="*/ 2660 h 3763"/>
              <a:gd name="T10" fmla="*/ 1652 w 2671"/>
              <a:gd name="T11" fmla="*/ 2714 h 3763"/>
              <a:gd name="T12" fmla="*/ 1232 w 2671"/>
              <a:gd name="T13" fmla="*/ 3441 h 3763"/>
              <a:gd name="T14" fmla="*/ 1204 w 2671"/>
              <a:gd name="T15" fmla="*/ 3488 h 3763"/>
              <a:gd name="T16" fmla="*/ 1135 w 2671"/>
              <a:gd name="T17" fmla="*/ 3571 h 3763"/>
              <a:gd name="T18" fmla="*/ 1055 w 2671"/>
              <a:gd name="T19" fmla="*/ 3640 h 3763"/>
              <a:gd name="T20" fmla="*/ 965 w 2671"/>
              <a:gd name="T21" fmla="*/ 3694 h 3763"/>
              <a:gd name="T22" fmla="*/ 868 w 2671"/>
              <a:gd name="T23" fmla="*/ 3733 h 3763"/>
              <a:gd name="T24" fmla="*/ 766 w 2671"/>
              <a:gd name="T25" fmla="*/ 3756 h 3763"/>
              <a:gd name="T26" fmla="*/ 659 w 2671"/>
              <a:gd name="T27" fmla="*/ 3763 h 3763"/>
              <a:gd name="T28" fmla="*/ 553 w 2671"/>
              <a:gd name="T29" fmla="*/ 3752 h 3763"/>
              <a:gd name="T30" fmla="*/ 499 w 2671"/>
              <a:gd name="T31" fmla="*/ 3739 h 3763"/>
              <a:gd name="T32" fmla="*/ 491 w 2671"/>
              <a:gd name="T33" fmla="*/ 3737 h 3763"/>
              <a:gd name="T34" fmla="*/ 483 w 2671"/>
              <a:gd name="T35" fmla="*/ 3736 h 3763"/>
              <a:gd name="T36" fmla="*/ 431 w 2671"/>
              <a:gd name="T37" fmla="*/ 3720 h 3763"/>
              <a:gd name="T38" fmla="*/ 333 w 2671"/>
              <a:gd name="T39" fmla="*/ 3676 h 3763"/>
              <a:gd name="T40" fmla="*/ 245 w 2671"/>
              <a:gd name="T41" fmla="*/ 3616 h 3763"/>
              <a:gd name="T42" fmla="*/ 168 w 2671"/>
              <a:gd name="T43" fmla="*/ 3545 h 3763"/>
              <a:gd name="T44" fmla="*/ 105 w 2671"/>
              <a:gd name="T45" fmla="*/ 3463 h 3763"/>
              <a:gd name="T46" fmla="*/ 54 w 2671"/>
              <a:gd name="T47" fmla="*/ 3371 h 3763"/>
              <a:gd name="T48" fmla="*/ 19 w 2671"/>
              <a:gd name="T49" fmla="*/ 3272 h 3763"/>
              <a:gd name="T50" fmla="*/ 2 w 2671"/>
              <a:gd name="T51" fmla="*/ 3167 h 3763"/>
              <a:gd name="T52" fmla="*/ 0 w 2671"/>
              <a:gd name="T53" fmla="*/ 3112 h 3763"/>
              <a:gd name="T54" fmla="*/ 0 w 2671"/>
              <a:gd name="T55" fmla="*/ 325 h 3763"/>
              <a:gd name="T56" fmla="*/ 1 w 2671"/>
              <a:gd name="T57" fmla="*/ 290 h 3763"/>
              <a:gd name="T58" fmla="*/ 15 w 2671"/>
              <a:gd name="T59" fmla="*/ 224 h 3763"/>
              <a:gd name="T60" fmla="*/ 42 w 2671"/>
              <a:gd name="T61" fmla="*/ 163 h 3763"/>
              <a:gd name="T62" fmla="*/ 81 w 2671"/>
              <a:gd name="T63" fmla="*/ 110 h 3763"/>
              <a:gd name="T64" fmla="*/ 128 w 2671"/>
              <a:gd name="T65" fmla="*/ 66 h 3763"/>
              <a:gd name="T66" fmla="*/ 185 w 2671"/>
              <a:gd name="T67" fmla="*/ 31 h 3763"/>
              <a:gd name="T68" fmla="*/ 247 w 2671"/>
              <a:gd name="T69" fmla="*/ 9 h 3763"/>
              <a:gd name="T70" fmla="*/ 313 w 2671"/>
              <a:gd name="T71" fmla="*/ 0 h 3763"/>
              <a:gd name="T72" fmla="*/ 348 w 2671"/>
              <a:gd name="T73" fmla="*/ 3 h 3763"/>
              <a:gd name="T74" fmla="*/ 488 w 2671"/>
              <a:gd name="T75" fmla="*/ 14 h 3763"/>
              <a:gd name="T76" fmla="*/ 764 w 2671"/>
              <a:gd name="T77" fmla="*/ 49 h 3763"/>
              <a:gd name="T78" fmla="*/ 1038 w 2671"/>
              <a:gd name="T79" fmla="*/ 97 h 3763"/>
              <a:gd name="T80" fmla="*/ 1310 w 2671"/>
              <a:gd name="T81" fmla="*/ 157 h 3763"/>
              <a:gd name="T82" fmla="*/ 1578 w 2671"/>
              <a:gd name="T83" fmla="*/ 228 h 3763"/>
              <a:gd name="T84" fmla="*/ 1843 w 2671"/>
              <a:gd name="T85" fmla="*/ 312 h 3763"/>
              <a:gd name="T86" fmla="*/ 2103 w 2671"/>
              <a:gd name="T87" fmla="*/ 407 h 3763"/>
              <a:gd name="T88" fmla="*/ 2360 w 2671"/>
              <a:gd name="T89" fmla="*/ 515 h 3763"/>
              <a:gd name="T90" fmla="*/ 2486 w 2671"/>
              <a:gd name="T91" fmla="*/ 574 h 3763"/>
              <a:gd name="T92" fmla="*/ 2517 w 2671"/>
              <a:gd name="T93" fmla="*/ 590 h 3763"/>
              <a:gd name="T94" fmla="*/ 2571 w 2671"/>
              <a:gd name="T95" fmla="*/ 631 h 3763"/>
              <a:gd name="T96" fmla="*/ 2614 w 2671"/>
              <a:gd name="T97" fmla="*/ 682 h 3763"/>
              <a:gd name="T98" fmla="*/ 2645 w 2671"/>
              <a:gd name="T99" fmla="*/ 739 h 3763"/>
              <a:gd name="T100" fmla="*/ 2664 w 2671"/>
              <a:gd name="T101" fmla="*/ 801 h 3763"/>
              <a:gd name="T102" fmla="*/ 2671 w 2671"/>
              <a:gd name="T103" fmla="*/ 866 h 3763"/>
              <a:gd name="T104" fmla="*/ 2663 w 2671"/>
              <a:gd name="T105" fmla="*/ 932 h 3763"/>
              <a:gd name="T106" fmla="*/ 2642 w 2671"/>
              <a:gd name="T107" fmla="*/ 997 h 3763"/>
              <a:gd name="T108" fmla="*/ 2627 w 2671"/>
              <a:gd name="T109" fmla="*/ 1028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71" h="3763">
                <a:moveTo>
                  <a:pt x="2627" y="1028"/>
                </a:moveTo>
                <a:lnTo>
                  <a:pt x="2334" y="1535"/>
                </a:lnTo>
                <a:lnTo>
                  <a:pt x="2294" y="1603"/>
                </a:lnTo>
                <a:lnTo>
                  <a:pt x="1717" y="2601"/>
                </a:lnTo>
                <a:lnTo>
                  <a:pt x="1685" y="2660"/>
                </a:lnTo>
                <a:lnTo>
                  <a:pt x="1652" y="2714"/>
                </a:lnTo>
                <a:lnTo>
                  <a:pt x="1232" y="3441"/>
                </a:lnTo>
                <a:lnTo>
                  <a:pt x="1204" y="3488"/>
                </a:lnTo>
                <a:lnTo>
                  <a:pt x="1135" y="3571"/>
                </a:lnTo>
                <a:lnTo>
                  <a:pt x="1055" y="3640"/>
                </a:lnTo>
                <a:lnTo>
                  <a:pt x="965" y="3694"/>
                </a:lnTo>
                <a:lnTo>
                  <a:pt x="868" y="3733"/>
                </a:lnTo>
                <a:lnTo>
                  <a:pt x="766" y="3756"/>
                </a:lnTo>
                <a:lnTo>
                  <a:pt x="659" y="3763"/>
                </a:lnTo>
                <a:lnTo>
                  <a:pt x="553" y="3752"/>
                </a:lnTo>
                <a:lnTo>
                  <a:pt x="499" y="3739"/>
                </a:lnTo>
                <a:lnTo>
                  <a:pt x="491" y="3737"/>
                </a:lnTo>
                <a:lnTo>
                  <a:pt x="483" y="3736"/>
                </a:lnTo>
                <a:lnTo>
                  <a:pt x="431" y="3720"/>
                </a:lnTo>
                <a:lnTo>
                  <a:pt x="333" y="3676"/>
                </a:lnTo>
                <a:lnTo>
                  <a:pt x="245" y="3616"/>
                </a:lnTo>
                <a:lnTo>
                  <a:pt x="168" y="3545"/>
                </a:lnTo>
                <a:lnTo>
                  <a:pt x="105" y="3463"/>
                </a:lnTo>
                <a:lnTo>
                  <a:pt x="54" y="3371"/>
                </a:lnTo>
                <a:lnTo>
                  <a:pt x="19" y="3272"/>
                </a:lnTo>
                <a:lnTo>
                  <a:pt x="2" y="3167"/>
                </a:lnTo>
                <a:lnTo>
                  <a:pt x="0" y="3112"/>
                </a:lnTo>
                <a:lnTo>
                  <a:pt x="0" y="325"/>
                </a:lnTo>
                <a:lnTo>
                  <a:pt x="1" y="290"/>
                </a:lnTo>
                <a:lnTo>
                  <a:pt x="15" y="224"/>
                </a:lnTo>
                <a:lnTo>
                  <a:pt x="42" y="163"/>
                </a:lnTo>
                <a:lnTo>
                  <a:pt x="81" y="110"/>
                </a:lnTo>
                <a:lnTo>
                  <a:pt x="128" y="66"/>
                </a:lnTo>
                <a:lnTo>
                  <a:pt x="185" y="31"/>
                </a:lnTo>
                <a:lnTo>
                  <a:pt x="247" y="9"/>
                </a:lnTo>
                <a:lnTo>
                  <a:pt x="313" y="0"/>
                </a:lnTo>
                <a:lnTo>
                  <a:pt x="348" y="3"/>
                </a:lnTo>
                <a:lnTo>
                  <a:pt x="488" y="14"/>
                </a:lnTo>
                <a:lnTo>
                  <a:pt x="764" y="49"/>
                </a:lnTo>
                <a:lnTo>
                  <a:pt x="1038" y="97"/>
                </a:lnTo>
                <a:lnTo>
                  <a:pt x="1310" y="157"/>
                </a:lnTo>
                <a:lnTo>
                  <a:pt x="1578" y="228"/>
                </a:lnTo>
                <a:lnTo>
                  <a:pt x="1843" y="312"/>
                </a:lnTo>
                <a:lnTo>
                  <a:pt x="2103" y="407"/>
                </a:lnTo>
                <a:lnTo>
                  <a:pt x="2360" y="515"/>
                </a:lnTo>
                <a:lnTo>
                  <a:pt x="2486" y="574"/>
                </a:lnTo>
                <a:lnTo>
                  <a:pt x="2517" y="590"/>
                </a:lnTo>
                <a:lnTo>
                  <a:pt x="2571" y="631"/>
                </a:lnTo>
                <a:lnTo>
                  <a:pt x="2614" y="682"/>
                </a:lnTo>
                <a:lnTo>
                  <a:pt x="2645" y="739"/>
                </a:lnTo>
                <a:lnTo>
                  <a:pt x="2664" y="801"/>
                </a:lnTo>
                <a:lnTo>
                  <a:pt x="2671" y="866"/>
                </a:lnTo>
                <a:lnTo>
                  <a:pt x="2663" y="932"/>
                </a:lnTo>
                <a:lnTo>
                  <a:pt x="2642" y="997"/>
                </a:lnTo>
                <a:lnTo>
                  <a:pt x="2627" y="1028"/>
                </a:lnTo>
                <a:close/>
              </a:path>
            </a:pathLst>
          </a:custGeom>
          <a:solidFill>
            <a:srgbClr val="786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49"/>
          <p:cNvSpPr>
            <a:spLocks/>
          </p:cNvSpPr>
          <p:nvPr/>
        </p:nvSpPr>
        <p:spPr bwMode="auto">
          <a:xfrm>
            <a:off x="2135188" y="3642256"/>
            <a:ext cx="1493838" cy="1060450"/>
          </a:xfrm>
          <a:custGeom>
            <a:avLst/>
            <a:gdLst>
              <a:gd name="T0" fmla="*/ 3441 w 3763"/>
              <a:gd name="T1" fmla="*/ 1232 h 2670"/>
              <a:gd name="T2" fmla="*/ 3041 w 3763"/>
              <a:gd name="T3" fmla="*/ 1463 h 2670"/>
              <a:gd name="T4" fmla="*/ 2974 w 3763"/>
              <a:gd name="T5" fmla="*/ 1502 h 2670"/>
              <a:gd name="T6" fmla="*/ 1633 w 3763"/>
              <a:gd name="T7" fmla="*/ 2276 h 2670"/>
              <a:gd name="T8" fmla="*/ 1566 w 3763"/>
              <a:gd name="T9" fmla="*/ 2315 h 2670"/>
              <a:gd name="T10" fmla="*/ 1028 w 3763"/>
              <a:gd name="T11" fmla="*/ 2626 h 2670"/>
              <a:gd name="T12" fmla="*/ 997 w 3763"/>
              <a:gd name="T13" fmla="*/ 2643 h 2670"/>
              <a:gd name="T14" fmla="*/ 932 w 3763"/>
              <a:gd name="T15" fmla="*/ 2663 h 2670"/>
              <a:gd name="T16" fmla="*/ 866 w 3763"/>
              <a:gd name="T17" fmla="*/ 2670 h 2670"/>
              <a:gd name="T18" fmla="*/ 801 w 3763"/>
              <a:gd name="T19" fmla="*/ 2663 h 2670"/>
              <a:gd name="T20" fmla="*/ 739 w 3763"/>
              <a:gd name="T21" fmla="*/ 2644 h 2670"/>
              <a:gd name="T22" fmla="*/ 681 w 3763"/>
              <a:gd name="T23" fmla="*/ 2613 h 2670"/>
              <a:gd name="T24" fmla="*/ 631 w 3763"/>
              <a:gd name="T25" fmla="*/ 2570 h 2670"/>
              <a:gd name="T26" fmla="*/ 590 w 3763"/>
              <a:gd name="T27" fmla="*/ 2517 h 2670"/>
              <a:gd name="T28" fmla="*/ 573 w 3763"/>
              <a:gd name="T29" fmla="*/ 2486 h 2670"/>
              <a:gd name="T30" fmla="*/ 515 w 3763"/>
              <a:gd name="T31" fmla="*/ 2359 h 2670"/>
              <a:gd name="T32" fmla="*/ 407 w 3763"/>
              <a:gd name="T33" fmla="*/ 2103 h 2670"/>
              <a:gd name="T34" fmla="*/ 311 w 3763"/>
              <a:gd name="T35" fmla="*/ 1842 h 2670"/>
              <a:gd name="T36" fmla="*/ 228 w 3763"/>
              <a:gd name="T37" fmla="*/ 1577 h 2670"/>
              <a:gd name="T38" fmla="*/ 156 w 3763"/>
              <a:gd name="T39" fmla="*/ 1309 h 2670"/>
              <a:gd name="T40" fmla="*/ 96 w 3763"/>
              <a:gd name="T41" fmla="*/ 1038 h 2670"/>
              <a:gd name="T42" fmla="*/ 49 w 3763"/>
              <a:gd name="T43" fmla="*/ 763 h 2670"/>
              <a:gd name="T44" fmla="*/ 14 w 3763"/>
              <a:gd name="T45" fmla="*/ 487 h 2670"/>
              <a:gd name="T46" fmla="*/ 2 w 3763"/>
              <a:gd name="T47" fmla="*/ 348 h 2670"/>
              <a:gd name="T48" fmla="*/ 0 w 3763"/>
              <a:gd name="T49" fmla="*/ 313 h 2670"/>
              <a:gd name="T50" fmla="*/ 9 w 3763"/>
              <a:gd name="T51" fmla="*/ 246 h 2670"/>
              <a:gd name="T52" fmla="*/ 31 w 3763"/>
              <a:gd name="T53" fmla="*/ 184 h 2670"/>
              <a:gd name="T54" fmla="*/ 65 w 3763"/>
              <a:gd name="T55" fmla="*/ 128 h 2670"/>
              <a:gd name="T56" fmla="*/ 110 w 3763"/>
              <a:gd name="T57" fmla="*/ 80 h 2670"/>
              <a:gd name="T58" fmla="*/ 164 w 3763"/>
              <a:gd name="T59" fmla="*/ 41 h 2670"/>
              <a:gd name="T60" fmla="*/ 223 w 3763"/>
              <a:gd name="T61" fmla="*/ 15 h 2670"/>
              <a:gd name="T62" fmla="*/ 289 w 3763"/>
              <a:gd name="T63" fmla="*/ 1 h 2670"/>
              <a:gd name="T64" fmla="*/ 324 w 3763"/>
              <a:gd name="T65" fmla="*/ 0 h 2670"/>
              <a:gd name="T66" fmla="*/ 3111 w 3763"/>
              <a:gd name="T67" fmla="*/ 0 h 2670"/>
              <a:gd name="T68" fmla="*/ 3167 w 3763"/>
              <a:gd name="T69" fmla="*/ 1 h 2670"/>
              <a:gd name="T70" fmla="*/ 3272 w 3763"/>
              <a:gd name="T71" fmla="*/ 19 h 2670"/>
              <a:gd name="T72" fmla="*/ 3371 w 3763"/>
              <a:gd name="T73" fmla="*/ 53 h 2670"/>
              <a:gd name="T74" fmla="*/ 3463 w 3763"/>
              <a:gd name="T75" fmla="*/ 103 h 2670"/>
              <a:gd name="T76" fmla="*/ 3545 w 3763"/>
              <a:gd name="T77" fmla="*/ 167 h 2670"/>
              <a:gd name="T78" fmla="*/ 3616 w 3763"/>
              <a:gd name="T79" fmla="*/ 243 h 2670"/>
              <a:gd name="T80" fmla="*/ 3675 w 3763"/>
              <a:gd name="T81" fmla="*/ 332 h 2670"/>
              <a:gd name="T82" fmla="*/ 3719 w 3763"/>
              <a:gd name="T83" fmla="*/ 430 h 2670"/>
              <a:gd name="T84" fmla="*/ 3734 w 3763"/>
              <a:gd name="T85" fmla="*/ 482 h 2670"/>
              <a:gd name="T86" fmla="*/ 3737 w 3763"/>
              <a:gd name="T87" fmla="*/ 491 h 2670"/>
              <a:gd name="T88" fmla="*/ 3740 w 3763"/>
              <a:gd name="T89" fmla="*/ 499 h 2670"/>
              <a:gd name="T90" fmla="*/ 3753 w 3763"/>
              <a:gd name="T91" fmla="*/ 552 h 2670"/>
              <a:gd name="T92" fmla="*/ 3763 w 3763"/>
              <a:gd name="T93" fmla="*/ 660 h 2670"/>
              <a:gd name="T94" fmla="*/ 3756 w 3763"/>
              <a:gd name="T95" fmla="*/ 766 h 2670"/>
              <a:gd name="T96" fmla="*/ 3733 w 3763"/>
              <a:gd name="T97" fmla="*/ 868 h 2670"/>
              <a:gd name="T98" fmla="*/ 3694 w 3763"/>
              <a:gd name="T99" fmla="*/ 964 h 2670"/>
              <a:gd name="T100" fmla="*/ 3640 w 3763"/>
              <a:gd name="T101" fmla="*/ 1055 h 2670"/>
              <a:gd name="T102" fmla="*/ 3571 w 3763"/>
              <a:gd name="T103" fmla="*/ 1134 h 2670"/>
              <a:gd name="T104" fmla="*/ 3488 w 3763"/>
              <a:gd name="T105" fmla="*/ 1203 h 2670"/>
              <a:gd name="T106" fmla="*/ 3441 w 3763"/>
              <a:gd name="T107" fmla="*/ 1232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63" h="2670">
                <a:moveTo>
                  <a:pt x="3441" y="1232"/>
                </a:moveTo>
                <a:lnTo>
                  <a:pt x="3041" y="1463"/>
                </a:lnTo>
                <a:lnTo>
                  <a:pt x="2974" y="1502"/>
                </a:lnTo>
                <a:lnTo>
                  <a:pt x="1633" y="2276"/>
                </a:lnTo>
                <a:lnTo>
                  <a:pt x="1566" y="2315"/>
                </a:lnTo>
                <a:lnTo>
                  <a:pt x="1028" y="2626"/>
                </a:lnTo>
                <a:lnTo>
                  <a:pt x="997" y="2643"/>
                </a:lnTo>
                <a:lnTo>
                  <a:pt x="932" y="2663"/>
                </a:lnTo>
                <a:lnTo>
                  <a:pt x="866" y="2670"/>
                </a:lnTo>
                <a:lnTo>
                  <a:pt x="801" y="2663"/>
                </a:lnTo>
                <a:lnTo>
                  <a:pt x="739" y="2644"/>
                </a:lnTo>
                <a:lnTo>
                  <a:pt x="681" y="2613"/>
                </a:lnTo>
                <a:lnTo>
                  <a:pt x="631" y="2570"/>
                </a:lnTo>
                <a:lnTo>
                  <a:pt x="590" y="2517"/>
                </a:lnTo>
                <a:lnTo>
                  <a:pt x="573" y="2486"/>
                </a:lnTo>
                <a:lnTo>
                  <a:pt x="515" y="2359"/>
                </a:lnTo>
                <a:lnTo>
                  <a:pt x="407" y="2103"/>
                </a:lnTo>
                <a:lnTo>
                  <a:pt x="311" y="1842"/>
                </a:lnTo>
                <a:lnTo>
                  <a:pt x="228" y="1577"/>
                </a:lnTo>
                <a:lnTo>
                  <a:pt x="156" y="1309"/>
                </a:lnTo>
                <a:lnTo>
                  <a:pt x="96" y="1038"/>
                </a:lnTo>
                <a:lnTo>
                  <a:pt x="49" y="763"/>
                </a:lnTo>
                <a:lnTo>
                  <a:pt x="14" y="487"/>
                </a:lnTo>
                <a:lnTo>
                  <a:pt x="2" y="348"/>
                </a:lnTo>
                <a:lnTo>
                  <a:pt x="0" y="313"/>
                </a:lnTo>
                <a:lnTo>
                  <a:pt x="9" y="246"/>
                </a:lnTo>
                <a:lnTo>
                  <a:pt x="31" y="184"/>
                </a:lnTo>
                <a:lnTo>
                  <a:pt x="65" y="128"/>
                </a:lnTo>
                <a:lnTo>
                  <a:pt x="110" y="80"/>
                </a:lnTo>
                <a:lnTo>
                  <a:pt x="164" y="41"/>
                </a:lnTo>
                <a:lnTo>
                  <a:pt x="223" y="15"/>
                </a:lnTo>
                <a:lnTo>
                  <a:pt x="289" y="1"/>
                </a:lnTo>
                <a:lnTo>
                  <a:pt x="324" y="0"/>
                </a:lnTo>
                <a:lnTo>
                  <a:pt x="3111" y="0"/>
                </a:lnTo>
                <a:lnTo>
                  <a:pt x="3167" y="1"/>
                </a:lnTo>
                <a:lnTo>
                  <a:pt x="3272" y="19"/>
                </a:lnTo>
                <a:lnTo>
                  <a:pt x="3371" y="53"/>
                </a:lnTo>
                <a:lnTo>
                  <a:pt x="3463" y="103"/>
                </a:lnTo>
                <a:lnTo>
                  <a:pt x="3545" y="167"/>
                </a:lnTo>
                <a:lnTo>
                  <a:pt x="3616" y="243"/>
                </a:lnTo>
                <a:lnTo>
                  <a:pt x="3675" y="332"/>
                </a:lnTo>
                <a:lnTo>
                  <a:pt x="3719" y="430"/>
                </a:lnTo>
                <a:lnTo>
                  <a:pt x="3734" y="482"/>
                </a:lnTo>
                <a:lnTo>
                  <a:pt x="3737" y="491"/>
                </a:lnTo>
                <a:lnTo>
                  <a:pt x="3740" y="499"/>
                </a:lnTo>
                <a:lnTo>
                  <a:pt x="3753" y="552"/>
                </a:lnTo>
                <a:lnTo>
                  <a:pt x="3763" y="660"/>
                </a:lnTo>
                <a:lnTo>
                  <a:pt x="3756" y="766"/>
                </a:lnTo>
                <a:lnTo>
                  <a:pt x="3733" y="868"/>
                </a:lnTo>
                <a:lnTo>
                  <a:pt x="3694" y="964"/>
                </a:lnTo>
                <a:lnTo>
                  <a:pt x="3640" y="1055"/>
                </a:lnTo>
                <a:lnTo>
                  <a:pt x="3571" y="1134"/>
                </a:lnTo>
                <a:lnTo>
                  <a:pt x="3488" y="1203"/>
                </a:lnTo>
                <a:lnTo>
                  <a:pt x="3441" y="1232"/>
                </a:lnTo>
                <a:close/>
              </a:path>
            </a:pathLst>
          </a:custGeom>
          <a:solidFill>
            <a:srgbClr val="F68E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50"/>
          <p:cNvSpPr>
            <a:spLocks/>
          </p:cNvSpPr>
          <p:nvPr/>
        </p:nvSpPr>
        <p:spPr bwMode="auto">
          <a:xfrm>
            <a:off x="2135188" y="2462744"/>
            <a:ext cx="1493838" cy="1060450"/>
          </a:xfrm>
          <a:custGeom>
            <a:avLst/>
            <a:gdLst>
              <a:gd name="T0" fmla="*/ 3740 w 3763"/>
              <a:gd name="T1" fmla="*/ 2171 h 2670"/>
              <a:gd name="T2" fmla="*/ 3737 w 3763"/>
              <a:gd name="T3" fmla="*/ 2179 h 2670"/>
              <a:gd name="T4" fmla="*/ 3734 w 3763"/>
              <a:gd name="T5" fmla="*/ 2188 h 2670"/>
              <a:gd name="T6" fmla="*/ 3724 w 3763"/>
              <a:gd name="T7" fmla="*/ 2225 h 2670"/>
              <a:gd name="T8" fmla="*/ 3695 w 3763"/>
              <a:gd name="T9" fmla="*/ 2297 h 2670"/>
              <a:gd name="T10" fmla="*/ 3661 w 3763"/>
              <a:gd name="T11" fmla="*/ 2363 h 2670"/>
              <a:gd name="T12" fmla="*/ 3616 w 3763"/>
              <a:gd name="T13" fmla="*/ 2426 h 2670"/>
              <a:gd name="T14" fmla="*/ 3593 w 3763"/>
              <a:gd name="T15" fmla="*/ 2454 h 2670"/>
              <a:gd name="T16" fmla="*/ 3583 w 3763"/>
              <a:gd name="T17" fmla="*/ 2464 h 2670"/>
              <a:gd name="T18" fmla="*/ 3572 w 3763"/>
              <a:gd name="T19" fmla="*/ 2476 h 2670"/>
              <a:gd name="T20" fmla="*/ 3549 w 3763"/>
              <a:gd name="T21" fmla="*/ 2498 h 2670"/>
              <a:gd name="T22" fmla="*/ 3501 w 3763"/>
              <a:gd name="T23" fmla="*/ 2540 h 2670"/>
              <a:gd name="T24" fmla="*/ 3449 w 3763"/>
              <a:gd name="T25" fmla="*/ 2575 h 2670"/>
              <a:gd name="T26" fmla="*/ 3394 w 3763"/>
              <a:gd name="T27" fmla="*/ 2606 h 2670"/>
              <a:gd name="T28" fmla="*/ 3335 w 3763"/>
              <a:gd name="T29" fmla="*/ 2632 h 2670"/>
              <a:gd name="T30" fmla="*/ 3273 w 3763"/>
              <a:gd name="T31" fmla="*/ 2650 h 2670"/>
              <a:gd name="T32" fmla="*/ 3211 w 3763"/>
              <a:gd name="T33" fmla="*/ 2664 h 2670"/>
              <a:gd name="T34" fmla="*/ 3145 w 3763"/>
              <a:gd name="T35" fmla="*/ 2670 h 2670"/>
              <a:gd name="T36" fmla="*/ 3111 w 3763"/>
              <a:gd name="T37" fmla="*/ 2670 h 2670"/>
              <a:gd name="T38" fmla="*/ 324 w 3763"/>
              <a:gd name="T39" fmla="*/ 2670 h 2670"/>
              <a:gd name="T40" fmla="*/ 289 w 3763"/>
              <a:gd name="T41" fmla="*/ 2669 h 2670"/>
              <a:gd name="T42" fmla="*/ 223 w 3763"/>
              <a:gd name="T43" fmla="*/ 2655 h 2670"/>
              <a:gd name="T44" fmla="*/ 164 w 3763"/>
              <a:gd name="T45" fmla="*/ 2629 h 2670"/>
              <a:gd name="T46" fmla="*/ 110 w 3763"/>
              <a:gd name="T47" fmla="*/ 2590 h 2670"/>
              <a:gd name="T48" fmla="*/ 65 w 3763"/>
              <a:gd name="T49" fmla="*/ 2542 h 2670"/>
              <a:gd name="T50" fmla="*/ 31 w 3763"/>
              <a:gd name="T51" fmla="*/ 2486 h 2670"/>
              <a:gd name="T52" fmla="*/ 9 w 3763"/>
              <a:gd name="T53" fmla="*/ 2424 h 2670"/>
              <a:gd name="T54" fmla="*/ 0 w 3763"/>
              <a:gd name="T55" fmla="*/ 2357 h 2670"/>
              <a:gd name="T56" fmla="*/ 2 w 3763"/>
              <a:gd name="T57" fmla="*/ 2322 h 2670"/>
              <a:gd name="T58" fmla="*/ 14 w 3763"/>
              <a:gd name="T59" fmla="*/ 2183 h 2670"/>
              <a:gd name="T60" fmla="*/ 49 w 3763"/>
              <a:gd name="T61" fmla="*/ 1907 h 2670"/>
              <a:gd name="T62" fmla="*/ 96 w 3763"/>
              <a:gd name="T63" fmla="*/ 1632 h 2670"/>
              <a:gd name="T64" fmla="*/ 156 w 3763"/>
              <a:gd name="T65" fmla="*/ 1361 h 2670"/>
              <a:gd name="T66" fmla="*/ 228 w 3763"/>
              <a:gd name="T67" fmla="*/ 1093 h 2670"/>
              <a:gd name="T68" fmla="*/ 311 w 3763"/>
              <a:gd name="T69" fmla="*/ 827 h 2670"/>
              <a:gd name="T70" fmla="*/ 407 w 3763"/>
              <a:gd name="T71" fmla="*/ 567 h 2670"/>
              <a:gd name="T72" fmla="*/ 515 w 3763"/>
              <a:gd name="T73" fmla="*/ 312 h 2670"/>
              <a:gd name="T74" fmla="*/ 573 w 3763"/>
              <a:gd name="T75" fmla="*/ 185 h 2670"/>
              <a:gd name="T76" fmla="*/ 590 w 3763"/>
              <a:gd name="T77" fmla="*/ 153 h 2670"/>
              <a:gd name="T78" fmla="*/ 631 w 3763"/>
              <a:gd name="T79" fmla="*/ 100 h 2670"/>
              <a:gd name="T80" fmla="*/ 681 w 3763"/>
              <a:gd name="T81" fmla="*/ 58 h 2670"/>
              <a:gd name="T82" fmla="*/ 739 w 3763"/>
              <a:gd name="T83" fmla="*/ 26 h 2670"/>
              <a:gd name="T84" fmla="*/ 801 w 3763"/>
              <a:gd name="T85" fmla="*/ 7 h 2670"/>
              <a:gd name="T86" fmla="*/ 866 w 3763"/>
              <a:gd name="T87" fmla="*/ 0 h 2670"/>
              <a:gd name="T88" fmla="*/ 932 w 3763"/>
              <a:gd name="T89" fmla="*/ 7 h 2670"/>
              <a:gd name="T90" fmla="*/ 997 w 3763"/>
              <a:gd name="T91" fmla="*/ 28 h 2670"/>
              <a:gd name="T92" fmla="*/ 1028 w 3763"/>
              <a:gd name="T93" fmla="*/ 45 h 2670"/>
              <a:gd name="T94" fmla="*/ 3441 w 3763"/>
              <a:gd name="T95" fmla="*/ 1438 h 2670"/>
              <a:gd name="T96" fmla="*/ 3488 w 3763"/>
              <a:gd name="T97" fmla="*/ 1468 h 2670"/>
              <a:gd name="T98" fmla="*/ 3571 w 3763"/>
              <a:gd name="T99" fmla="*/ 1536 h 2670"/>
              <a:gd name="T100" fmla="*/ 3640 w 3763"/>
              <a:gd name="T101" fmla="*/ 1615 h 2670"/>
              <a:gd name="T102" fmla="*/ 3694 w 3763"/>
              <a:gd name="T103" fmla="*/ 1706 h 2670"/>
              <a:gd name="T104" fmla="*/ 3733 w 3763"/>
              <a:gd name="T105" fmla="*/ 1802 h 2670"/>
              <a:gd name="T106" fmla="*/ 3756 w 3763"/>
              <a:gd name="T107" fmla="*/ 1904 h 2670"/>
              <a:gd name="T108" fmla="*/ 3763 w 3763"/>
              <a:gd name="T109" fmla="*/ 2011 h 2670"/>
              <a:gd name="T110" fmla="*/ 3753 w 3763"/>
              <a:gd name="T111" fmla="*/ 2118 h 2670"/>
              <a:gd name="T112" fmla="*/ 3740 w 3763"/>
              <a:gd name="T113" fmla="*/ 2171 h 2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3" h="2670">
                <a:moveTo>
                  <a:pt x="3740" y="2171"/>
                </a:moveTo>
                <a:lnTo>
                  <a:pt x="3737" y="2179"/>
                </a:lnTo>
                <a:lnTo>
                  <a:pt x="3734" y="2188"/>
                </a:lnTo>
                <a:lnTo>
                  <a:pt x="3724" y="2225"/>
                </a:lnTo>
                <a:lnTo>
                  <a:pt x="3695" y="2297"/>
                </a:lnTo>
                <a:lnTo>
                  <a:pt x="3661" y="2363"/>
                </a:lnTo>
                <a:lnTo>
                  <a:pt x="3616" y="2426"/>
                </a:lnTo>
                <a:lnTo>
                  <a:pt x="3593" y="2454"/>
                </a:lnTo>
                <a:lnTo>
                  <a:pt x="3583" y="2464"/>
                </a:lnTo>
                <a:lnTo>
                  <a:pt x="3572" y="2476"/>
                </a:lnTo>
                <a:lnTo>
                  <a:pt x="3549" y="2498"/>
                </a:lnTo>
                <a:lnTo>
                  <a:pt x="3501" y="2540"/>
                </a:lnTo>
                <a:lnTo>
                  <a:pt x="3449" y="2575"/>
                </a:lnTo>
                <a:lnTo>
                  <a:pt x="3394" y="2606"/>
                </a:lnTo>
                <a:lnTo>
                  <a:pt x="3335" y="2632"/>
                </a:lnTo>
                <a:lnTo>
                  <a:pt x="3273" y="2650"/>
                </a:lnTo>
                <a:lnTo>
                  <a:pt x="3211" y="2664"/>
                </a:lnTo>
                <a:lnTo>
                  <a:pt x="3145" y="2670"/>
                </a:lnTo>
                <a:lnTo>
                  <a:pt x="3111" y="2670"/>
                </a:lnTo>
                <a:lnTo>
                  <a:pt x="324" y="2670"/>
                </a:lnTo>
                <a:lnTo>
                  <a:pt x="289" y="2669"/>
                </a:lnTo>
                <a:lnTo>
                  <a:pt x="223" y="2655"/>
                </a:lnTo>
                <a:lnTo>
                  <a:pt x="164" y="2629"/>
                </a:lnTo>
                <a:lnTo>
                  <a:pt x="110" y="2590"/>
                </a:lnTo>
                <a:lnTo>
                  <a:pt x="65" y="2542"/>
                </a:lnTo>
                <a:lnTo>
                  <a:pt x="31" y="2486"/>
                </a:lnTo>
                <a:lnTo>
                  <a:pt x="9" y="2424"/>
                </a:lnTo>
                <a:lnTo>
                  <a:pt x="0" y="2357"/>
                </a:lnTo>
                <a:lnTo>
                  <a:pt x="2" y="2322"/>
                </a:lnTo>
                <a:lnTo>
                  <a:pt x="14" y="2183"/>
                </a:lnTo>
                <a:lnTo>
                  <a:pt x="49" y="1907"/>
                </a:lnTo>
                <a:lnTo>
                  <a:pt x="96" y="1632"/>
                </a:lnTo>
                <a:lnTo>
                  <a:pt x="156" y="1361"/>
                </a:lnTo>
                <a:lnTo>
                  <a:pt x="228" y="1093"/>
                </a:lnTo>
                <a:lnTo>
                  <a:pt x="311" y="827"/>
                </a:lnTo>
                <a:lnTo>
                  <a:pt x="407" y="567"/>
                </a:lnTo>
                <a:lnTo>
                  <a:pt x="515" y="312"/>
                </a:lnTo>
                <a:lnTo>
                  <a:pt x="573" y="185"/>
                </a:lnTo>
                <a:lnTo>
                  <a:pt x="590" y="153"/>
                </a:lnTo>
                <a:lnTo>
                  <a:pt x="631" y="100"/>
                </a:lnTo>
                <a:lnTo>
                  <a:pt x="681" y="58"/>
                </a:lnTo>
                <a:lnTo>
                  <a:pt x="739" y="26"/>
                </a:lnTo>
                <a:lnTo>
                  <a:pt x="801" y="7"/>
                </a:lnTo>
                <a:lnTo>
                  <a:pt x="866" y="0"/>
                </a:lnTo>
                <a:lnTo>
                  <a:pt x="932" y="7"/>
                </a:lnTo>
                <a:lnTo>
                  <a:pt x="997" y="28"/>
                </a:lnTo>
                <a:lnTo>
                  <a:pt x="1028" y="45"/>
                </a:lnTo>
                <a:lnTo>
                  <a:pt x="3441" y="1438"/>
                </a:lnTo>
                <a:lnTo>
                  <a:pt x="3488" y="1468"/>
                </a:lnTo>
                <a:lnTo>
                  <a:pt x="3571" y="1536"/>
                </a:lnTo>
                <a:lnTo>
                  <a:pt x="3640" y="1615"/>
                </a:lnTo>
                <a:lnTo>
                  <a:pt x="3694" y="1706"/>
                </a:lnTo>
                <a:lnTo>
                  <a:pt x="3733" y="1802"/>
                </a:lnTo>
                <a:lnTo>
                  <a:pt x="3756" y="1904"/>
                </a:lnTo>
                <a:lnTo>
                  <a:pt x="3763" y="2011"/>
                </a:lnTo>
                <a:lnTo>
                  <a:pt x="3753" y="2118"/>
                </a:lnTo>
                <a:lnTo>
                  <a:pt x="3740" y="2171"/>
                </a:lnTo>
                <a:close/>
              </a:path>
            </a:pathLst>
          </a:custGeom>
          <a:solidFill>
            <a:srgbClr val="FFCF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801364" y="2808819"/>
            <a:ext cx="1545336" cy="1545336"/>
          </a:xfrm>
          <a:prstGeom prst="ellipse">
            <a:avLst/>
          </a:prstGeom>
          <a:solidFill>
            <a:srgbClr val="F5B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692808" y="1206657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01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68792" y="1764990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02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67407" y="2710642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03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132970" y="3670883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04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613944" y="4583979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05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692807" y="5156430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06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88032" y="5156429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07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731084" y="4583978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08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255696" y="3670883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09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55695" y="2710641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10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757991" y="1688351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11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688032" y="1209808"/>
            <a:ext cx="7553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12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9814</TotalTime>
  <Words>67</Words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Circular Diagram with 12 Parts</vt:lpstr>
      <vt:lpstr>Circular Diagram with 12 Parts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Diagram with 12 Parts for PowerPoint</dc:title>
  <dc:creator>PresentationGo.com</dc:creator>
  <dc:description>© Copyright PresentationGo.com</dc:description>
  <dcterms:created xsi:type="dcterms:W3CDTF">2014-11-26T05:14:11Z</dcterms:created>
  <dcterms:modified xsi:type="dcterms:W3CDTF">2016-12-13T22:14:29Z</dcterms:modified>
</cp:coreProperties>
</file>