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0" y="1005381"/>
            <a:ext cx="12192000" cy="419379"/>
          </a:xfrm>
        </p:spPr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238" name="Group 6">
            <a:extLst>
              <a:ext uri="{FF2B5EF4-FFF2-40B4-BE49-F238E27FC236}">
                <a16:creationId xmlns:a16="http://schemas.microsoft.com/office/drawing/2014/main" id="{E0398AF2-F1C9-4C60-9358-CB4910BDB14E}"/>
              </a:ext>
            </a:extLst>
          </p:cNvPr>
          <p:cNvGrpSpPr/>
          <p:nvPr/>
        </p:nvGrpSpPr>
        <p:grpSpPr>
          <a:xfrm>
            <a:off x="589821" y="2259022"/>
            <a:ext cx="4584240" cy="3672938"/>
            <a:chOff x="2606012" y="1916832"/>
            <a:chExt cx="4054220" cy="3248281"/>
          </a:xfrm>
        </p:grpSpPr>
        <p:sp>
          <p:nvSpPr>
            <p:cNvPr id="239" name="Rounded Rectangle 71">
              <a:extLst>
                <a:ext uri="{FF2B5EF4-FFF2-40B4-BE49-F238E27FC236}">
                  <a16:creationId xmlns:a16="http://schemas.microsoft.com/office/drawing/2014/main" id="{3B257815-D47D-4E5E-A957-F942CD992F27}"/>
                </a:ext>
              </a:extLst>
            </p:cNvPr>
            <p:cNvSpPr/>
            <p:nvPr/>
          </p:nvSpPr>
          <p:spPr>
            <a:xfrm flipH="1">
              <a:off x="4427984" y="3164836"/>
              <a:ext cx="288032" cy="1821840"/>
            </a:xfrm>
            <a:prstGeom prst="roundRect">
              <a:avLst>
                <a:gd name="adj" fmla="val 1943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Rounded Rectangle 41">
              <a:extLst>
                <a:ext uri="{FF2B5EF4-FFF2-40B4-BE49-F238E27FC236}">
                  <a16:creationId xmlns:a16="http://schemas.microsoft.com/office/drawing/2014/main" id="{DAD7E473-F96C-4F57-A66B-D1E432BC0DC6}"/>
                </a:ext>
              </a:extLst>
            </p:cNvPr>
            <p:cNvSpPr/>
            <p:nvPr/>
          </p:nvSpPr>
          <p:spPr>
            <a:xfrm rot="19800000" flipH="1">
              <a:off x="5071938" y="3231606"/>
              <a:ext cx="288032" cy="1821840"/>
            </a:xfrm>
            <a:prstGeom prst="roundRect">
              <a:avLst>
                <a:gd name="adj" fmla="val 1943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Rounded Rectangle 2">
              <a:extLst>
                <a:ext uri="{FF2B5EF4-FFF2-40B4-BE49-F238E27FC236}">
                  <a16:creationId xmlns:a16="http://schemas.microsoft.com/office/drawing/2014/main" id="{7470F74C-57E7-4D8A-A500-81DE3D4BA4A5}"/>
                </a:ext>
              </a:extLst>
            </p:cNvPr>
            <p:cNvSpPr/>
            <p:nvPr/>
          </p:nvSpPr>
          <p:spPr>
            <a:xfrm rot="1800000">
              <a:off x="3784030" y="3230898"/>
              <a:ext cx="288032" cy="1821840"/>
            </a:xfrm>
            <a:prstGeom prst="roundRect">
              <a:avLst>
                <a:gd name="adj" fmla="val 1943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Oval 1">
              <a:extLst>
                <a:ext uri="{FF2B5EF4-FFF2-40B4-BE49-F238E27FC236}">
                  <a16:creationId xmlns:a16="http://schemas.microsoft.com/office/drawing/2014/main" id="{EC3C02D9-40AE-4AE4-AC68-9781CFCD8D3A}"/>
                </a:ext>
              </a:extLst>
            </p:cNvPr>
            <p:cNvSpPr/>
            <p:nvPr/>
          </p:nvSpPr>
          <p:spPr>
            <a:xfrm>
              <a:off x="3225620" y="1916832"/>
              <a:ext cx="2664296" cy="2664296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Oval 36">
              <a:extLst>
                <a:ext uri="{FF2B5EF4-FFF2-40B4-BE49-F238E27FC236}">
                  <a16:creationId xmlns:a16="http://schemas.microsoft.com/office/drawing/2014/main" id="{7213E866-159D-41CA-B5C2-CE58BB7EEB9F}"/>
                </a:ext>
              </a:extLst>
            </p:cNvPr>
            <p:cNvSpPr/>
            <p:nvPr/>
          </p:nvSpPr>
          <p:spPr>
            <a:xfrm>
              <a:off x="3522120" y="2213332"/>
              <a:ext cx="2071296" cy="2071296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Oval 37">
              <a:extLst>
                <a:ext uri="{FF2B5EF4-FFF2-40B4-BE49-F238E27FC236}">
                  <a16:creationId xmlns:a16="http://schemas.microsoft.com/office/drawing/2014/main" id="{1080F45A-CFC4-4E84-AE35-9E9B01D73D7C}"/>
                </a:ext>
              </a:extLst>
            </p:cNvPr>
            <p:cNvSpPr/>
            <p:nvPr/>
          </p:nvSpPr>
          <p:spPr>
            <a:xfrm>
              <a:off x="3802446" y="2493658"/>
              <a:ext cx="1510645" cy="1510645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Oval 38">
              <a:extLst>
                <a:ext uri="{FF2B5EF4-FFF2-40B4-BE49-F238E27FC236}">
                  <a16:creationId xmlns:a16="http://schemas.microsoft.com/office/drawing/2014/main" id="{A8B187E3-0FC8-4775-AA2D-62B7C192E273}"/>
                </a:ext>
              </a:extLst>
            </p:cNvPr>
            <p:cNvSpPr/>
            <p:nvPr/>
          </p:nvSpPr>
          <p:spPr>
            <a:xfrm>
              <a:off x="4078801" y="2770013"/>
              <a:ext cx="957934" cy="957934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6" name="Oval 39">
              <a:extLst>
                <a:ext uri="{FF2B5EF4-FFF2-40B4-BE49-F238E27FC236}">
                  <a16:creationId xmlns:a16="http://schemas.microsoft.com/office/drawing/2014/main" id="{6DE85567-2887-4B88-BF25-7C577D5AEFD7}"/>
                </a:ext>
              </a:extLst>
            </p:cNvPr>
            <p:cNvSpPr/>
            <p:nvPr/>
          </p:nvSpPr>
          <p:spPr>
            <a:xfrm>
              <a:off x="4277260" y="2968472"/>
              <a:ext cx="561016" cy="561016"/>
            </a:xfrm>
            <a:prstGeom prst="ellipse">
              <a:avLst/>
            </a:prstGeom>
            <a:solidFill>
              <a:schemeClr val="accent4"/>
            </a:solidFill>
            <a:ln w="139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Oval 5">
              <a:extLst>
                <a:ext uri="{FF2B5EF4-FFF2-40B4-BE49-F238E27FC236}">
                  <a16:creationId xmlns:a16="http://schemas.microsoft.com/office/drawing/2014/main" id="{62E1B9C1-DF8E-4BC0-8C9E-2FA0694BF231}"/>
                </a:ext>
              </a:extLst>
            </p:cNvPr>
            <p:cNvSpPr/>
            <p:nvPr/>
          </p:nvSpPr>
          <p:spPr>
            <a:xfrm>
              <a:off x="2606012" y="4768688"/>
              <a:ext cx="4054220" cy="39642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8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8" name="Group 72">
            <a:extLst>
              <a:ext uri="{FF2B5EF4-FFF2-40B4-BE49-F238E27FC236}">
                <a16:creationId xmlns:a16="http://schemas.microsoft.com/office/drawing/2014/main" id="{3ED46289-45C6-4BB3-9756-AAF93490A859}"/>
              </a:ext>
            </a:extLst>
          </p:cNvPr>
          <p:cNvGrpSpPr/>
          <p:nvPr/>
        </p:nvGrpSpPr>
        <p:grpSpPr>
          <a:xfrm>
            <a:off x="5231012" y="1839156"/>
            <a:ext cx="5630703" cy="736654"/>
            <a:chOff x="500207" y="3343901"/>
            <a:chExt cx="3924773" cy="736654"/>
          </a:xfrm>
        </p:grpSpPr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971C4B24-10F7-40C4-9E01-BEDD2AAA1FE6}"/>
                </a:ext>
              </a:extLst>
            </p:cNvPr>
            <p:cNvSpPr txBox="1"/>
            <p:nvPr/>
          </p:nvSpPr>
          <p:spPr>
            <a:xfrm>
              <a:off x="500207" y="3343901"/>
              <a:ext cx="3924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AF4B5BC-5B18-43CD-B056-C098B7D17D54}"/>
                </a:ext>
              </a:extLst>
            </p:cNvPr>
            <p:cNvSpPr txBox="1"/>
            <p:nvPr/>
          </p:nvSpPr>
          <p:spPr>
            <a:xfrm>
              <a:off x="500207" y="3618890"/>
              <a:ext cx="3924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1" name="Group 75">
            <a:extLst>
              <a:ext uri="{FF2B5EF4-FFF2-40B4-BE49-F238E27FC236}">
                <a16:creationId xmlns:a16="http://schemas.microsoft.com/office/drawing/2014/main" id="{0A9C319E-4DA6-4E92-AE0E-FB4762A745A5}"/>
              </a:ext>
            </a:extLst>
          </p:cNvPr>
          <p:cNvGrpSpPr/>
          <p:nvPr/>
        </p:nvGrpSpPr>
        <p:grpSpPr>
          <a:xfrm>
            <a:off x="5728956" y="3014321"/>
            <a:ext cx="5630703" cy="736654"/>
            <a:chOff x="500207" y="3343901"/>
            <a:chExt cx="3924773" cy="736654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647884F-07DD-42AA-98CC-D1498587D9C5}"/>
                </a:ext>
              </a:extLst>
            </p:cNvPr>
            <p:cNvSpPr txBox="1"/>
            <p:nvPr/>
          </p:nvSpPr>
          <p:spPr>
            <a:xfrm>
              <a:off x="500207" y="3343901"/>
              <a:ext cx="3924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9DEE846-3F67-4086-8C30-790E6B61478F}"/>
                </a:ext>
              </a:extLst>
            </p:cNvPr>
            <p:cNvSpPr txBox="1"/>
            <p:nvPr/>
          </p:nvSpPr>
          <p:spPr>
            <a:xfrm>
              <a:off x="500207" y="3618890"/>
              <a:ext cx="3924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4" name="Group 78">
            <a:extLst>
              <a:ext uri="{FF2B5EF4-FFF2-40B4-BE49-F238E27FC236}">
                <a16:creationId xmlns:a16="http://schemas.microsoft.com/office/drawing/2014/main" id="{ABEA1AC8-F475-4E8D-9188-F5D778228094}"/>
              </a:ext>
            </a:extLst>
          </p:cNvPr>
          <p:cNvGrpSpPr/>
          <p:nvPr/>
        </p:nvGrpSpPr>
        <p:grpSpPr>
          <a:xfrm>
            <a:off x="5728956" y="4189486"/>
            <a:ext cx="5630703" cy="736654"/>
            <a:chOff x="500207" y="3343901"/>
            <a:chExt cx="3924773" cy="736654"/>
          </a:xfrm>
        </p:grpSpPr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D526A3D1-7D47-4CBB-BA9C-B77E57677B3B}"/>
                </a:ext>
              </a:extLst>
            </p:cNvPr>
            <p:cNvSpPr txBox="1"/>
            <p:nvPr/>
          </p:nvSpPr>
          <p:spPr>
            <a:xfrm>
              <a:off x="500207" y="3343901"/>
              <a:ext cx="3924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B2118A2C-C2C4-4F4C-A070-0589C042C475}"/>
                </a:ext>
              </a:extLst>
            </p:cNvPr>
            <p:cNvSpPr txBox="1"/>
            <p:nvPr/>
          </p:nvSpPr>
          <p:spPr>
            <a:xfrm>
              <a:off x="500207" y="3618890"/>
              <a:ext cx="3924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7" name="Group 81">
            <a:extLst>
              <a:ext uri="{FF2B5EF4-FFF2-40B4-BE49-F238E27FC236}">
                <a16:creationId xmlns:a16="http://schemas.microsoft.com/office/drawing/2014/main" id="{C6C044D5-712C-4949-9FAC-6E45AC4CD434}"/>
              </a:ext>
            </a:extLst>
          </p:cNvPr>
          <p:cNvGrpSpPr/>
          <p:nvPr/>
        </p:nvGrpSpPr>
        <p:grpSpPr>
          <a:xfrm>
            <a:off x="5231012" y="5364652"/>
            <a:ext cx="5630703" cy="736654"/>
            <a:chOff x="500207" y="3343901"/>
            <a:chExt cx="3924773" cy="736654"/>
          </a:xfrm>
        </p:grpSpPr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D6B08EE2-7CDE-4FBF-9312-BDD77F7A7CDB}"/>
                </a:ext>
              </a:extLst>
            </p:cNvPr>
            <p:cNvSpPr txBox="1"/>
            <p:nvPr/>
          </p:nvSpPr>
          <p:spPr>
            <a:xfrm>
              <a:off x="500207" y="3343901"/>
              <a:ext cx="3924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B515E6BB-417C-4203-B2F4-65A285A9D785}"/>
                </a:ext>
              </a:extLst>
            </p:cNvPr>
            <p:cNvSpPr txBox="1"/>
            <p:nvPr/>
          </p:nvSpPr>
          <p:spPr>
            <a:xfrm>
              <a:off x="500207" y="3618890"/>
              <a:ext cx="3924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0" name="Freeform 7">
            <a:extLst>
              <a:ext uri="{FF2B5EF4-FFF2-40B4-BE49-F238E27FC236}">
                <a16:creationId xmlns:a16="http://schemas.microsoft.com/office/drawing/2014/main" id="{3C8BA663-C5B5-4880-8EED-5A7901DF45A3}"/>
              </a:ext>
            </a:extLst>
          </p:cNvPr>
          <p:cNvSpPr/>
          <p:nvPr/>
        </p:nvSpPr>
        <p:spPr>
          <a:xfrm>
            <a:off x="2819960" y="2179825"/>
            <a:ext cx="2369143" cy="1597051"/>
          </a:xfrm>
          <a:custGeom>
            <a:avLst/>
            <a:gdLst>
              <a:gd name="connsiteX0" fmla="*/ 0 w 2340428"/>
              <a:gd name="connsiteY0" fmla="*/ 1600200 h 1600200"/>
              <a:gd name="connsiteX1" fmla="*/ 1436914 w 2340428"/>
              <a:gd name="connsiteY1" fmla="*/ 0 h 1600200"/>
              <a:gd name="connsiteX2" fmla="*/ 2340428 w 2340428"/>
              <a:gd name="connsiteY2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428" h="1600200">
                <a:moveTo>
                  <a:pt x="0" y="1600200"/>
                </a:moveTo>
                <a:lnTo>
                  <a:pt x="1436914" y="0"/>
                </a:lnTo>
                <a:lnTo>
                  <a:pt x="2340428" y="0"/>
                </a:ln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Freeform 8">
            <a:extLst>
              <a:ext uri="{FF2B5EF4-FFF2-40B4-BE49-F238E27FC236}">
                <a16:creationId xmlns:a16="http://schemas.microsoft.com/office/drawing/2014/main" id="{FA7AB4A6-BB8C-4912-995C-BF3B719D52FA}"/>
              </a:ext>
            </a:extLst>
          </p:cNvPr>
          <p:cNvSpPr/>
          <p:nvPr/>
        </p:nvSpPr>
        <p:spPr>
          <a:xfrm>
            <a:off x="3325364" y="3123237"/>
            <a:ext cx="1863739" cy="655673"/>
          </a:xfrm>
          <a:custGeom>
            <a:avLst/>
            <a:gdLst>
              <a:gd name="connsiteX0" fmla="*/ 0 w 2307771"/>
              <a:gd name="connsiteY0" fmla="*/ 653143 h 653143"/>
              <a:gd name="connsiteX1" fmla="*/ 1480457 w 2307771"/>
              <a:gd name="connsiteY1" fmla="*/ 0 h 653143"/>
              <a:gd name="connsiteX2" fmla="*/ 2307771 w 2307771"/>
              <a:gd name="connsiteY2" fmla="*/ 0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7771" h="653143">
                <a:moveTo>
                  <a:pt x="0" y="653143"/>
                </a:moveTo>
                <a:lnTo>
                  <a:pt x="1480457" y="0"/>
                </a:lnTo>
                <a:lnTo>
                  <a:pt x="2307771" y="0"/>
                </a:ln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Freeform 10">
            <a:extLst>
              <a:ext uri="{FF2B5EF4-FFF2-40B4-BE49-F238E27FC236}">
                <a16:creationId xmlns:a16="http://schemas.microsoft.com/office/drawing/2014/main" id="{E960F16A-EBB1-4F28-A33E-4D7F55E84D8B}"/>
              </a:ext>
            </a:extLst>
          </p:cNvPr>
          <p:cNvSpPr/>
          <p:nvPr/>
        </p:nvSpPr>
        <p:spPr>
          <a:xfrm>
            <a:off x="3648617" y="3773459"/>
            <a:ext cx="1582395" cy="723803"/>
          </a:xfrm>
          <a:custGeom>
            <a:avLst/>
            <a:gdLst>
              <a:gd name="connsiteX0" fmla="*/ 0 w 1730828"/>
              <a:gd name="connsiteY0" fmla="*/ 0 h 402771"/>
              <a:gd name="connsiteX1" fmla="*/ 979714 w 1730828"/>
              <a:gd name="connsiteY1" fmla="*/ 402771 h 402771"/>
              <a:gd name="connsiteX2" fmla="*/ 1730828 w 1730828"/>
              <a:gd name="connsiteY2" fmla="*/ 402771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828" h="402771">
                <a:moveTo>
                  <a:pt x="0" y="0"/>
                </a:moveTo>
                <a:lnTo>
                  <a:pt x="979714" y="402771"/>
                </a:lnTo>
                <a:lnTo>
                  <a:pt x="1730828" y="402771"/>
                </a:ln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Freeform 12">
            <a:extLst>
              <a:ext uri="{FF2B5EF4-FFF2-40B4-BE49-F238E27FC236}">
                <a16:creationId xmlns:a16="http://schemas.microsoft.com/office/drawing/2014/main" id="{07025E54-1876-4531-B23C-565C2DF1F0C1}"/>
              </a:ext>
            </a:extLst>
          </p:cNvPr>
          <p:cNvSpPr/>
          <p:nvPr/>
        </p:nvSpPr>
        <p:spPr>
          <a:xfrm>
            <a:off x="3977849" y="3800219"/>
            <a:ext cx="1253163" cy="1872210"/>
          </a:xfrm>
          <a:custGeom>
            <a:avLst/>
            <a:gdLst>
              <a:gd name="connsiteX0" fmla="*/ 0 w 1175657"/>
              <a:gd name="connsiteY0" fmla="*/ 0 h 1110343"/>
              <a:gd name="connsiteX1" fmla="*/ 326572 w 1175657"/>
              <a:gd name="connsiteY1" fmla="*/ 1110343 h 1110343"/>
              <a:gd name="connsiteX2" fmla="*/ 1175657 w 1175657"/>
              <a:gd name="connsiteY2" fmla="*/ 1110343 h 111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1110343">
                <a:moveTo>
                  <a:pt x="0" y="0"/>
                </a:moveTo>
                <a:lnTo>
                  <a:pt x="326572" y="1110343"/>
                </a:lnTo>
                <a:lnTo>
                  <a:pt x="1175657" y="1110343"/>
                </a:ln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11185</TotalTime>
  <Words>128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17</cp:revision>
  <dcterms:created xsi:type="dcterms:W3CDTF">2018-02-18T19:39:47Z</dcterms:created>
  <dcterms:modified xsi:type="dcterms:W3CDTF">2018-03-30T02:03:49Z</dcterms:modified>
</cp:coreProperties>
</file>