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3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66" name="Group 89">
            <a:extLst>
              <a:ext uri="{FF2B5EF4-FFF2-40B4-BE49-F238E27FC236}">
                <a16:creationId xmlns:a16="http://schemas.microsoft.com/office/drawing/2014/main" id="{5DBF99CC-9B8B-40BC-9021-6CD5A97B0C0F}"/>
              </a:ext>
            </a:extLst>
          </p:cNvPr>
          <p:cNvGrpSpPr/>
          <p:nvPr/>
        </p:nvGrpSpPr>
        <p:grpSpPr>
          <a:xfrm>
            <a:off x="1963080" y="2008201"/>
            <a:ext cx="8237376" cy="1720210"/>
            <a:chOff x="439080" y="2036492"/>
            <a:chExt cx="8237376" cy="1720210"/>
          </a:xfrm>
        </p:grpSpPr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043D77AF-4FAD-4339-BBBD-285B71E7AC2B}"/>
                </a:ext>
              </a:extLst>
            </p:cNvPr>
            <p:cNvSpPr/>
            <p:nvPr/>
          </p:nvSpPr>
          <p:spPr>
            <a:xfrm>
              <a:off x="439080" y="2036492"/>
              <a:ext cx="1718596" cy="1718597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Oval 33">
              <a:extLst>
                <a:ext uri="{FF2B5EF4-FFF2-40B4-BE49-F238E27FC236}">
                  <a16:creationId xmlns:a16="http://schemas.microsoft.com/office/drawing/2014/main" id="{3313E0D5-1B12-44EA-A54B-A661D888AEE7}"/>
                </a:ext>
              </a:extLst>
            </p:cNvPr>
            <p:cNvSpPr/>
            <p:nvPr/>
          </p:nvSpPr>
          <p:spPr>
            <a:xfrm>
              <a:off x="1742836" y="2038105"/>
              <a:ext cx="1718596" cy="171859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Oval 34">
              <a:extLst>
                <a:ext uri="{FF2B5EF4-FFF2-40B4-BE49-F238E27FC236}">
                  <a16:creationId xmlns:a16="http://schemas.microsoft.com/office/drawing/2014/main" id="{8B143A0C-BE0F-4A61-BBC0-BC65F721A345}"/>
                </a:ext>
              </a:extLst>
            </p:cNvPr>
            <p:cNvSpPr/>
            <p:nvPr/>
          </p:nvSpPr>
          <p:spPr>
            <a:xfrm>
              <a:off x="3046592" y="2038105"/>
              <a:ext cx="1718596" cy="1718597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Oval 35">
              <a:extLst>
                <a:ext uri="{FF2B5EF4-FFF2-40B4-BE49-F238E27FC236}">
                  <a16:creationId xmlns:a16="http://schemas.microsoft.com/office/drawing/2014/main" id="{1323571D-44F9-4095-8B81-6659E2554A7F}"/>
                </a:ext>
              </a:extLst>
            </p:cNvPr>
            <p:cNvSpPr/>
            <p:nvPr/>
          </p:nvSpPr>
          <p:spPr>
            <a:xfrm>
              <a:off x="4350348" y="2038105"/>
              <a:ext cx="1718596" cy="1718597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Oval 36">
              <a:extLst>
                <a:ext uri="{FF2B5EF4-FFF2-40B4-BE49-F238E27FC236}">
                  <a16:creationId xmlns:a16="http://schemas.microsoft.com/office/drawing/2014/main" id="{75242804-3C4B-4B86-B4D8-3E977A3E6969}"/>
                </a:ext>
              </a:extLst>
            </p:cNvPr>
            <p:cNvSpPr/>
            <p:nvPr/>
          </p:nvSpPr>
          <p:spPr>
            <a:xfrm>
              <a:off x="5654104" y="2038105"/>
              <a:ext cx="1718596" cy="1718597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Oval 37">
              <a:extLst>
                <a:ext uri="{FF2B5EF4-FFF2-40B4-BE49-F238E27FC236}">
                  <a16:creationId xmlns:a16="http://schemas.microsoft.com/office/drawing/2014/main" id="{2FBFAAC1-FC45-4A4B-BE58-713F1315689A}"/>
                </a:ext>
              </a:extLst>
            </p:cNvPr>
            <p:cNvSpPr/>
            <p:nvPr/>
          </p:nvSpPr>
          <p:spPr>
            <a:xfrm>
              <a:off x="6957860" y="2038105"/>
              <a:ext cx="1718596" cy="1718597"/>
            </a:xfrm>
            <a:prstGeom prst="ellipse">
              <a:avLst/>
            </a:prstGeom>
            <a:solidFill>
              <a:schemeClr val="accent5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Group 44">
            <a:extLst>
              <a:ext uri="{FF2B5EF4-FFF2-40B4-BE49-F238E27FC236}">
                <a16:creationId xmlns:a16="http://schemas.microsoft.com/office/drawing/2014/main" id="{70ECF75F-DDF7-4374-B099-B8825AC719A7}"/>
              </a:ext>
            </a:extLst>
          </p:cNvPr>
          <p:cNvGrpSpPr/>
          <p:nvPr/>
        </p:nvGrpSpPr>
        <p:grpSpPr>
          <a:xfrm>
            <a:off x="1623428" y="4145736"/>
            <a:ext cx="2551007" cy="866890"/>
            <a:chOff x="1113220" y="4149080"/>
            <a:chExt cx="1516195" cy="86689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2FF809-0CC8-4641-B959-A6372ABE7CDE}"/>
                </a:ext>
              </a:extLst>
            </p:cNvPr>
            <p:cNvSpPr txBox="1"/>
            <p:nvPr/>
          </p:nvSpPr>
          <p:spPr>
            <a:xfrm>
              <a:off x="1113220" y="4149080"/>
              <a:ext cx="15161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DF46B83-D745-4F01-A2A5-0570C3037127}"/>
                </a:ext>
              </a:extLst>
            </p:cNvPr>
            <p:cNvSpPr txBox="1"/>
            <p:nvPr/>
          </p:nvSpPr>
          <p:spPr>
            <a:xfrm>
              <a:off x="1113220" y="4369639"/>
              <a:ext cx="1516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6" name="Group 45">
            <a:extLst>
              <a:ext uri="{FF2B5EF4-FFF2-40B4-BE49-F238E27FC236}">
                <a16:creationId xmlns:a16="http://schemas.microsoft.com/office/drawing/2014/main" id="{78E5BC5C-B454-48E9-ACD4-C5FB0F256202}"/>
              </a:ext>
            </a:extLst>
          </p:cNvPr>
          <p:cNvGrpSpPr/>
          <p:nvPr/>
        </p:nvGrpSpPr>
        <p:grpSpPr>
          <a:xfrm>
            <a:off x="975793" y="4203447"/>
            <a:ext cx="566802" cy="566802"/>
            <a:chOff x="465585" y="4206791"/>
            <a:chExt cx="566802" cy="566802"/>
          </a:xfrm>
        </p:grpSpPr>
        <p:sp>
          <p:nvSpPr>
            <p:cNvPr id="77" name="Oval 40">
              <a:extLst>
                <a:ext uri="{FF2B5EF4-FFF2-40B4-BE49-F238E27FC236}">
                  <a16:creationId xmlns:a16="http://schemas.microsoft.com/office/drawing/2014/main" id="{D335E67F-6441-4BBC-B077-01895C2EEE90}"/>
                </a:ext>
              </a:extLst>
            </p:cNvPr>
            <p:cNvSpPr/>
            <p:nvPr/>
          </p:nvSpPr>
          <p:spPr>
            <a:xfrm>
              <a:off x="465585" y="4206791"/>
              <a:ext cx="566802" cy="56680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38C1753-C8D7-4733-A6F6-51A365E519D7}"/>
                </a:ext>
              </a:extLst>
            </p:cNvPr>
            <p:cNvSpPr txBox="1"/>
            <p:nvPr/>
          </p:nvSpPr>
          <p:spPr>
            <a:xfrm>
              <a:off x="465585" y="4340806"/>
              <a:ext cx="5668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9" name="Group 69">
            <a:extLst>
              <a:ext uri="{FF2B5EF4-FFF2-40B4-BE49-F238E27FC236}">
                <a16:creationId xmlns:a16="http://schemas.microsoft.com/office/drawing/2014/main" id="{75EC7FCB-89F6-4E0B-AA84-3674CC382626}"/>
              </a:ext>
            </a:extLst>
          </p:cNvPr>
          <p:cNvGrpSpPr/>
          <p:nvPr/>
        </p:nvGrpSpPr>
        <p:grpSpPr>
          <a:xfrm>
            <a:off x="1625387" y="5203543"/>
            <a:ext cx="2551007" cy="866890"/>
            <a:chOff x="1113220" y="4149080"/>
            <a:chExt cx="1516195" cy="866890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24542DA-B5A8-4F2B-9186-1985D863A2B7}"/>
                </a:ext>
              </a:extLst>
            </p:cNvPr>
            <p:cNvSpPr txBox="1"/>
            <p:nvPr/>
          </p:nvSpPr>
          <p:spPr>
            <a:xfrm>
              <a:off x="1113220" y="4149080"/>
              <a:ext cx="15161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4DC01A0-B7FA-480B-9186-77E467E1FED0}"/>
                </a:ext>
              </a:extLst>
            </p:cNvPr>
            <p:cNvSpPr txBox="1"/>
            <p:nvPr/>
          </p:nvSpPr>
          <p:spPr>
            <a:xfrm>
              <a:off x="1113220" y="4369639"/>
              <a:ext cx="1516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2" name="Group 70">
            <a:extLst>
              <a:ext uri="{FF2B5EF4-FFF2-40B4-BE49-F238E27FC236}">
                <a16:creationId xmlns:a16="http://schemas.microsoft.com/office/drawing/2014/main" id="{B6A857F2-9665-430D-A9D9-769401E6DBCB}"/>
              </a:ext>
            </a:extLst>
          </p:cNvPr>
          <p:cNvGrpSpPr/>
          <p:nvPr/>
        </p:nvGrpSpPr>
        <p:grpSpPr>
          <a:xfrm>
            <a:off x="977752" y="5261254"/>
            <a:ext cx="566802" cy="566802"/>
            <a:chOff x="465585" y="4206791"/>
            <a:chExt cx="566802" cy="566802"/>
          </a:xfrm>
        </p:grpSpPr>
        <p:sp>
          <p:nvSpPr>
            <p:cNvPr id="83" name="Oval 71">
              <a:extLst>
                <a:ext uri="{FF2B5EF4-FFF2-40B4-BE49-F238E27FC236}">
                  <a16:creationId xmlns:a16="http://schemas.microsoft.com/office/drawing/2014/main" id="{3040C607-DC38-4595-B90A-98E9874FA3DA}"/>
                </a:ext>
              </a:extLst>
            </p:cNvPr>
            <p:cNvSpPr/>
            <p:nvPr/>
          </p:nvSpPr>
          <p:spPr>
            <a:xfrm>
              <a:off x="465585" y="4206791"/>
              <a:ext cx="566802" cy="56680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A0FC253-A91A-41E9-B6D6-E2001747E6B6}"/>
                </a:ext>
              </a:extLst>
            </p:cNvPr>
            <p:cNvSpPr txBox="1"/>
            <p:nvPr/>
          </p:nvSpPr>
          <p:spPr>
            <a:xfrm>
              <a:off x="465585" y="4340806"/>
              <a:ext cx="5668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5" name="Group 55">
            <a:extLst>
              <a:ext uri="{FF2B5EF4-FFF2-40B4-BE49-F238E27FC236}">
                <a16:creationId xmlns:a16="http://schemas.microsoft.com/office/drawing/2014/main" id="{1D5DB8C4-9C9F-4D68-9248-EB6FDA58C557}"/>
              </a:ext>
            </a:extLst>
          </p:cNvPr>
          <p:cNvGrpSpPr/>
          <p:nvPr/>
        </p:nvGrpSpPr>
        <p:grpSpPr>
          <a:xfrm>
            <a:off x="5257389" y="4145736"/>
            <a:ext cx="2551007" cy="866890"/>
            <a:chOff x="1113220" y="4149080"/>
            <a:chExt cx="1516195" cy="86689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7B6AD8E-BABC-4EF5-A819-5725D7F0BB4B}"/>
                </a:ext>
              </a:extLst>
            </p:cNvPr>
            <p:cNvSpPr txBox="1"/>
            <p:nvPr/>
          </p:nvSpPr>
          <p:spPr>
            <a:xfrm>
              <a:off x="1113220" y="4149080"/>
              <a:ext cx="15161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6FADFB4-F24D-436E-93EE-BDA5BE0CE4B9}"/>
                </a:ext>
              </a:extLst>
            </p:cNvPr>
            <p:cNvSpPr txBox="1"/>
            <p:nvPr/>
          </p:nvSpPr>
          <p:spPr>
            <a:xfrm>
              <a:off x="1113220" y="4369639"/>
              <a:ext cx="1516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8" name="Group 56">
            <a:extLst>
              <a:ext uri="{FF2B5EF4-FFF2-40B4-BE49-F238E27FC236}">
                <a16:creationId xmlns:a16="http://schemas.microsoft.com/office/drawing/2014/main" id="{5EDEA10D-F46A-42AE-96B7-4265EFD29788}"/>
              </a:ext>
            </a:extLst>
          </p:cNvPr>
          <p:cNvGrpSpPr/>
          <p:nvPr/>
        </p:nvGrpSpPr>
        <p:grpSpPr>
          <a:xfrm>
            <a:off x="4609754" y="4203447"/>
            <a:ext cx="566802" cy="566802"/>
            <a:chOff x="465585" y="4206791"/>
            <a:chExt cx="566802" cy="566802"/>
          </a:xfrm>
        </p:grpSpPr>
        <p:sp>
          <p:nvSpPr>
            <p:cNvPr id="89" name="Oval 57">
              <a:extLst>
                <a:ext uri="{FF2B5EF4-FFF2-40B4-BE49-F238E27FC236}">
                  <a16:creationId xmlns:a16="http://schemas.microsoft.com/office/drawing/2014/main" id="{BF801001-6D7F-4DF8-A3EB-3CED3FFC11E9}"/>
                </a:ext>
              </a:extLst>
            </p:cNvPr>
            <p:cNvSpPr/>
            <p:nvPr/>
          </p:nvSpPr>
          <p:spPr>
            <a:xfrm>
              <a:off x="465585" y="4206791"/>
              <a:ext cx="566802" cy="5668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9A217D3-0FEC-47EE-AC64-A90C3DB9D34F}"/>
                </a:ext>
              </a:extLst>
            </p:cNvPr>
            <p:cNvSpPr txBox="1"/>
            <p:nvPr/>
          </p:nvSpPr>
          <p:spPr>
            <a:xfrm>
              <a:off x="465585" y="4340806"/>
              <a:ext cx="5668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1" name="Group 76">
            <a:extLst>
              <a:ext uri="{FF2B5EF4-FFF2-40B4-BE49-F238E27FC236}">
                <a16:creationId xmlns:a16="http://schemas.microsoft.com/office/drawing/2014/main" id="{BAA32A8C-0C6C-47DD-83EE-3262F7CC04F3}"/>
              </a:ext>
            </a:extLst>
          </p:cNvPr>
          <p:cNvGrpSpPr/>
          <p:nvPr/>
        </p:nvGrpSpPr>
        <p:grpSpPr>
          <a:xfrm>
            <a:off x="5259348" y="5203543"/>
            <a:ext cx="2551007" cy="866890"/>
            <a:chOff x="1113220" y="4149080"/>
            <a:chExt cx="1516195" cy="866890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30AD115-A7FD-43C4-879F-2693D391A807}"/>
                </a:ext>
              </a:extLst>
            </p:cNvPr>
            <p:cNvSpPr txBox="1"/>
            <p:nvPr/>
          </p:nvSpPr>
          <p:spPr>
            <a:xfrm>
              <a:off x="1113220" y="4149080"/>
              <a:ext cx="15161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58A8202-2264-49C6-BD71-27466B6ED9A0}"/>
                </a:ext>
              </a:extLst>
            </p:cNvPr>
            <p:cNvSpPr txBox="1"/>
            <p:nvPr/>
          </p:nvSpPr>
          <p:spPr>
            <a:xfrm>
              <a:off x="1113220" y="4369639"/>
              <a:ext cx="1516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4" name="Group 77">
            <a:extLst>
              <a:ext uri="{FF2B5EF4-FFF2-40B4-BE49-F238E27FC236}">
                <a16:creationId xmlns:a16="http://schemas.microsoft.com/office/drawing/2014/main" id="{14BB8A64-5F5D-4999-859E-8F8F9D67CF68}"/>
              </a:ext>
            </a:extLst>
          </p:cNvPr>
          <p:cNvGrpSpPr/>
          <p:nvPr/>
        </p:nvGrpSpPr>
        <p:grpSpPr>
          <a:xfrm>
            <a:off x="4611713" y="5261254"/>
            <a:ext cx="566802" cy="566802"/>
            <a:chOff x="465585" y="4206791"/>
            <a:chExt cx="566802" cy="566802"/>
          </a:xfrm>
        </p:grpSpPr>
        <p:sp>
          <p:nvSpPr>
            <p:cNvPr id="95" name="Oval 78">
              <a:extLst>
                <a:ext uri="{FF2B5EF4-FFF2-40B4-BE49-F238E27FC236}">
                  <a16:creationId xmlns:a16="http://schemas.microsoft.com/office/drawing/2014/main" id="{9CDD0D92-3434-4767-ABE6-70C5FDC056B5}"/>
                </a:ext>
              </a:extLst>
            </p:cNvPr>
            <p:cNvSpPr/>
            <p:nvPr/>
          </p:nvSpPr>
          <p:spPr>
            <a:xfrm>
              <a:off x="465585" y="4206791"/>
              <a:ext cx="566802" cy="56680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E79FEEC-A87C-474A-8064-A58401462F16}"/>
                </a:ext>
              </a:extLst>
            </p:cNvPr>
            <p:cNvSpPr txBox="1"/>
            <p:nvPr/>
          </p:nvSpPr>
          <p:spPr>
            <a:xfrm>
              <a:off x="465585" y="4340806"/>
              <a:ext cx="5668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7" name="Group 62">
            <a:extLst>
              <a:ext uri="{FF2B5EF4-FFF2-40B4-BE49-F238E27FC236}">
                <a16:creationId xmlns:a16="http://schemas.microsoft.com/office/drawing/2014/main" id="{6323AE14-F804-4ED5-A11B-EC08146B16F5}"/>
              </a:ext>
            </a:extLst>
          </p:cNvPr>
          <p:cNvGrpSpPr/>
          <p:nvPr/>
        </p:nvGrpSpPr>
        <p:grpSpPr>
          <a:xfrm>
            <a:off x="8891351" y="4145736"/>
            <a:ext cx="2551007" cy="866890"/>
            <a:chOff x="1113220" y="4149080"/>
            <a:chExt cx="1516195" cy="866890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625F241-4F24-4752-8390-6FA2E01A368F}"/>
                </a:ext>
              </a:extLst>
            </p:cNvPr>
            <p:cNvSpPr txBox="1"/>
            <p:nvPr/>
          </p:nvSpPr>
          <p:spPr>
            <a:xfrm>
              <a:off x="1113220" y="4149080"/>
              <a:ext cx="15161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23BE003-95E6-4F47-AB74-3F892FD36F70}"/>
                </a:ext>
              </a:extLst>
            </p:cNvPr>
            <p:cNvSpPr txBox="1"/>
            <p:nvPr/>
          </p:nvSpPr>
          <p:spPr>
            <a:xfrm>
              <a:off x="1113220" y="4369639"/>
              <a:ext cx="1516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0" name="Group 63">
            <a:extLst>
              <a:ext uri="{FF2B5EF4-FFF2-40B4-BE49-F238E27FC236}">
                <a16:creationId xmlns:a16="http://schemas.microsoft.com/office/drawing/2014/main" id="{563EC58C-3DB6-47EA-AF7C-0FDB0B8DCBE3}"/>
              </a:ext>
            </a:extLst>
          </p:cNvPr>
          <p:cNvGrpSpPr/>
          <p:nvPr/>
        </p:nvGrpSpPr>
        <p:grpSpPr>
          <a:xfrm>
            <a:off x="8243716" y="4203447"/>
            <a:ext cx="566802" cy="566802"/>
            <a:chOff x="465585" y="4206791"/>
            <a:chExt cx="566802" cy="566802"/>
          </a:xfrm>
        </p:grpSpPr>
        <p:sp>
          <p:nvSpPr>
            <p:cNvPr id="101" name="Oval 64">
              <a:extLst>
                <a:ext uri="{FF2B5EF4-FFF2-40B4-BE49-F238E27FC236}">
                  <a16:creationId xmlns:a16="http://schemas.microsoft.com/office/drawing/2014/main" id="{2833A1AC-8D1A-4F11-BCB7-4BB81C403A9D}"/>
                </a:ext>
              </a:extLst>
            </p:cNvPr>
            <p:cNvSpPr/>
            <p:nvPr/>
          </p:nvSpPr>
          <p:spPr>
            <a:xfrm>
              <a:off x="465585" y="4206791"/>
              <a:ext cx="566802" cy="56680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4C4F1B2-F18F-41AD-9297-1321D294E6F2}"/>
                </a:ext>
              </a:extLst>
            </p:cNvPr>
            <p:cNvSpPr txBox="1"/>
            <p:nvPr/>
          </p:nvSpPr>
          <p:spPr>
            <a:xfrm>
              <a:off x="465585" y="4340806"/>
              <a:ext cx="5668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3" name="Group 83">
            <a:extLst>
              <a:ext uri="{FF2B5EF4-FFF2-40B4-BE49-F238E27FC236}">
                <a16:creationId xmlns:a16="http://schemas.microsoft.com/office/drawing/2014/main" id="{25509E58-CFEC-4C96-B83A-ED80827E8EE0}"/>
              </a:ext>
            </a:extLst>
          </p:cNvPr>
          <p:cNvGrpSpPr/>
          <p:nvPr/>
        </p:nvGrpSpPr>
        <p:grpSpPr>
          <a:xfrm>
            <a:off x="8893310" y="5203543"/>
            <a:ext cx="2551007" cy="866890"/>
            <a:chOff x="1113220" y="4149080"/>
            <a:chExt cx="1516195" cy="866890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44E147C-4ACE-4326-A031-9BB8303FB433}"/>
                </a:ext>
              </a:extLst>
            </p:cNvPr>
            <p:cNvSpPr txBox="1"/>
            <p:nvPr/>
          </p:nvSpPr>
          <p:spPr>
            <a:xfrm>
              <a:off x="1113220" y="4149080"/>
              <a:ext cx="15161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5D2CE11-4136-4DE0-AFFA-CC3FA868AAAD}"/>
                </a:ext>
              </a:extLst>
            </p:cNvPr>
            <p:cNvSpPr txBox="1"/>
            <p:nvPr/>
          </p:nvSpPr>
          <p:spPr>
            <a:xfrm>
              <a:off x="1113220" y="4369639"/>
              <a:ext cx="1516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6" name="Group 84">
            <a:extLst>
              <a:ext uri="{FF2B5EF4-FFF2-40B4-BE49-F238E27FC236}">
                <a16:creationId xmlns:a16="http://schemas.microsoft.com/office/drawing/2014/main" id="{47661998-405C-40BD-9F4C-A66195A35C3C}"/>
              </a:ext>
            </a:extLst>
          </p:cNvPr>
          <p:cNvGrpSpPr/>
          <p:nvPr/>
        </p:nvGrpSpPr>
        <p:grpSpPr>
          <a:xfrm>
            <a:off x="8245675" y="5261254"/>
            <a:ext cx="566802" cy="566802"/>
            <a:chOff x="465585" y="4206791"/>
            <a:chExt cx="566802" cy="566802"/>
          </a:xfrm>
        </p:grpSpPr>
        <p:sp>
          <p:nvSpPr>
            <p:cNvPr id="107" name="Oval 85">
              <a:extLst>
                <a:ext uri="{FF2B5EF4-FFF2-40B4-BE49-F238E27FC236}">
                  <a16:creationId xmlns:a16="http://schemas.microsoft.com/office/drawing/2014/main" id="{4916BF45-3B4E-46C5-B82A-45799B938FAB}"/>
                </a:ext>
              </a:extLst>
            </p:cNvPr>
            <p:cNvSpPr/>
            <p:nvPr/>
          </p:nvSpPr>
          <p:spPr>
            <a:xfrm>
              <a:off x="465585" y="4206791"/>
              <a:ext cx="566802" cy="566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03CCD2B-8F4A-4145-8D7A-16CC61C177F1}"/>
                </a:ext>
              </a:extLst>
            </p:cNvPr>
            <p:cNvSpPr txBox="1"/>
            <p:nvPr/>
          </p:nvSpPr>
          <p:spPr>
            <a:xfrm>
              <a:off x="465585" y="4340806"/>
              <a:ext cx="5668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06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9" name="Isosceles Triangle 51">
            <a:extLst>
              <a:ext uri="{FF2B5EF4-FFF2-40B4-BE49-F238E27FC236}">
                <a16:creationId xmlns:a16="http://schemas.microsoft.com/office/drawing/2014/main" id="{D2A31BDB-D7DC-49B9-9921-F9F10E9B68F9}"/>
              </a:ext>
            </a:extLst>
          </p:cNvPr>
          <p:cNvSpPr/>
          <p:nvPr/>
        </p:nvSpPr>
        <p:spPr>
          <a:xfrm>
            <a:off x="2587128" y="2713361"/>
            <a:ext cx="436096" cy="31979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0" name="Rectangle 7">
            <a:extLst>
              <a:ext uri="{FF2B5EF4-FFF2-40B4-BE49-F238E27FC236}">
                <a16:creationId xmlns:a16="http://schemas.microsoft.com/office/drawing/2014/main" id="{CA4DB3FE-2F17-4D08-B713-3AE4ECCE9059}"/>
              </a:ext>
            </a:extLst>
          </p:cNvPr>
          <p:cNvSpPr/>
          <p:nvPr/>
        </p:nvSpPr>
        <p:spPr>
          <a:xfrm>
            <a:off x="3963590" y="2656654"/>
            <a:ext cx="421690" cy="42169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1" name="Rounded Rectangle 32">
            <a:extLst>
              <a:ext uri="{FF2B5EF4-FFF2-40B4-BE49-F238E27FC236}">
                <a16:creationId xmlns:a16="http://schemas.microsoft.com/office/drawing/2014/main" id="{95BC593F-B131-4353-AF40-52925E9309B8}"/>
              </a:ext>
            </a:extLst>
          </p:cNvPr>
          <p:cNvSpPr/>
          <p:nvPr/>
        </p:nvSpPr>
        <p:spPr>
          <a:xfrm>
            <a:off x="5229044" y="2656654"/>
            <a:ext cx="422471" cy="42247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3" name="Frame 17">
            <a:extLst>
              <a:ext uri="{FF2B5EF4-FFF2-40B4-BE49-F238E27FC236}">
                <a16:creationId xmlns:a16="http://schemas.microsoft.com/office/drawing/2014/main" id="{A082AC34-9A86-43A3-8C6D-F11B00FA9065}"/>
              </a:ext>
            </a:extLst>
          </p:cNvPr>
          <p:cNvSpPr/>
          <p:nvPr/>
        </p:nvSpPr>
        <p:spPr>
          <a:xfrm>
            <a:off x="6549653" y="2720655"/>
            <a:ext cx="416968" cy="41696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Freeform 53">
            <a:extLst>
              <a:ext uri="{FF2B5EF4-FFF2-40B4-BE49-F238E27FC236}">
                <a16:creationId xmlns:a16="http://schemas.microsoft.com/office/drawing/2014/main" id="{BD88EF8D-EC96-4073-9024-F126E530440B}"/>
              </a:ext>
            </a:extLst>
          </p:cNvPr>
          <p:cNvSpPr/>
          <p:nvPr/>
        </p:nvSpPr>
        <p:spPr>
          <a:xfrm>
            <a:off x="7874889" y="2705418"/>
            <a:ext cx="421556" cy="43220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5" name="자유형 151">
            <a:extLst>
              <a:ext uri="{FF2B5EF4-FFF2-40B4-BE49-F238E27FC236}">
                <a16:creationId xmlns:a16="http://schemas.microsoft.com/office/drawing/2014/main" id="{7FCBC943-F650-4F61-9EC8-8CC8BC7B3E62}"/>
              </a:ext>
            </a:extLst>
          </p:cNvPr>
          <p:cNvSpPr/>
          <p:nvPr/>
        </p:nvSpPr>
        <p:spPr>
          <a:xfrm>
            <a:off x="9185361" y="2656654"/>
            <a:ext cx="435758" cy="457359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11156</TotalTime>
  <Words>146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12</cp:revision>
  <dcterms:created xsi:type="dcterms:W3CDTF">2018-02-18T19:39:47Z</dcterms:created>
  <dcterms:modified xsi:type="dcterms:W3CDTF">2018-03-27T03:24:49Z</dcterms:modified>
</cp:coreProperties>
</file>