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grpSp>
        <p:nvGrpSpPr>
          <p:cNvPr id="133" name="Group 14">
            <a:extLst>
              <a:ext uri="{FF2B5EF4-FFF2-40B4-BE49-F238E27FC236}">
                <a16:creationId xmlns:a16="http://schemas.microsoft.com/office/drawing/2014/main" id="{1B117BE2-BBBD-4947-AB17-3390F9371D6A}"/>
              </a:ext>
            </a:extLst>
          </p:cNvPr>
          <p:cNvGrpSpPr/>
          <p:nvPr/>
        </p:nvGrpSpPr>
        <p:grpSpPr>
          <a:xfrm>
            <a:off x="1023811" y="3437524"/>
            <a:ext cx="1381739" cy="1006005"/>
            <a:chOff x="467544" y="3113805"/>
            <a:chExt cx="1224136" cy="891259"/>
          </a:xfrm>
        </p:grpSpPr>
        <p:sp>
          <p:nvSpPr>
            <p:cNvPr id="134" name="Rectangle 9">
              <a:extLst>
                <a:ext uri="{FF2B5EF4-FFF2-40B4-BE49-F238E27FC236}">
                  <a16:creationId xmlns:a16="http://schemas.microsoft.com/office/drawing/2014/main" id="{E98B8153-FE8A-457E-BD73-64F412C16D14}"/>
                </a:ext>
              </a:extLst>
            </p:cNvPr>
            <p:cNvSpPr/>
            <p:nvPr/>
          </p:nvSpPr>
          <p:spPr>
            <a:xfrm>
              <a:off x="467544" y="3113805"/>
              <a:ext cx="1224136" cy="891259"/>
            </a:xfrm>
            <a:custGeom>
              <a:avLst/>
              <a:gdLst/>
              <a:ahLst/>
              <a:cxnLst/>
              <a:rect l="l" t="t" r="r" b="b"/>
              <a:pathLst>
                <a:path w="1614761" h="1175662">
                  <a:moveTo>
                    <a:pt x="780365" y="1175662"/>
                  </a:moveTo>
                  <a:cubicBezTo>
                    <a:pt x="647293" y="1175662"/>
                    <a:pt x="537759" y="1074882"/>
                    <a:pt x="525232" y="945343"/>
                  </a:cubicBezTo>
                  <a:cubicBezTo>
                    <a:pt x="521769" y="946318"/>
                    <a:pt x="518245" y="946405"/>
                    <a:pt x="514700" y="946405"/>
                  </a:cubicBezTo>
                  <a:cubicBezTo>
                    <a:pt x="436989" y="946405"/>
                    <a:pt x="368985" y="904839"/>
                    <a:pt x="332397" y="842315"/>
                  </a:cubicBezTo>
                  <a:cubicBezTo>
                    <a:pt x="309072" y="850684"/>
                    <a:pt x="283944" y="854540"/>
                    <a:pt x="257915" y="854540"/>
                  </a:cubicBezTo>
                  <a:cubicBezTo>
                    <a:pt x="115473" y="854540"/>
                    <a:pt x="0" y="739068"/>
                    <a:pt x="0" y="596625"/>
                  </a:cubicBezTo>
                  <a:lnTo>
                    <a:pt x="887" y="587831"/>
                  </a:lnTo>
                  <a:cubicBezTo>
                    <a:pt x="50" y="584929"/>
                    <a:pt x="0" y="581989"/>
                    <a:pt x="0" y="579037"/>
                  </a:cubicBezTo>
                  <a:cubicBezTo>
                    <a:pt x="0" y="436595"/>
                    <a:pt x="115473" y="321122"/>
                    <a:pt x="257915" y="321122"/>
                  </a:cubicBezTo>
                  <a:lnTo>
                    <a:pt x="306681" y="326038"/>
                  </a:lnTo>
                  <a:cubicBezTo>
                    <a:pt x="325522" y="227748"/>
                    <a:pt x="412013" y="153565"/>
                    <a:pt x="515830" y="153565"/>
                  </a:cubicBezTo>
                  <a:cubicBezTo>
                    <a:pt x="543231" y="153565"/>
                    <a:pt x="569424" y="158732"/>
                    <a:pt x="593309" y="168607"/>
                  </a:cubicBezTo>
                  <a:cubicBezTo>
                    <a:pt x="628892" y="70033"/>
                    <a:pt x="723466" y="0"/>
                    <a:pt x="834396" y="0"/>
                  </a:cubicBezTo>
                  <a:cubicBezTo>
                    <a:pt x="939342" y="0"/>
                    <a:pt x="1029649" y="62681"/>
                    <a:pt x="1068431" y="153090"/>
                  </a:cubicBezTo>
                  <a:cubicBezTo>
                    <a:pt x="1086079" y="149328"/>
                    <a:pt x="1104370" y="147582"/>
                    <a:pt x="1123068" y="147582"/>
                  </a:cubicBezTo>
                  <a:cubicBezTo>
                    <a:pt x="1243861" y="147582"/>
                    <a:pt x="1347635" y="220451"/>
                    <a:pt x="1392602" y="324727"/>
                  </a:cubicBezTo>
                  <a:cubicBezTo>
                    <a:pt x="1518202" y="341078"/>
                    <a:pt x="1614761" y="448782"/>
                    <a:pt x="1614761" y="579037"/>
                  </a:cubicBezTo>
                  <a:lnTo>
                    <a:pt x="1613875" y="587831"/>
                  </a:lnTo>
                  <a:cubicBezTo>
                    <a:pt x="1614711" y="590734"/>
                    <a:pt x="1614761" y="593674"/>
                    <a:pt x="1614761" y="596625"/>
                  </a:cubicBezTo>
                  <a:cubicBezTo>
                    <a:pt x="1614761" y="739068"/>
                    <a:pt x="1499288" y="854540"/>
                    <a:pt x="1356846" y="854540"/>
                  </a:cubicBezTo>
                  <a:lnTo>
                    <a:pt x="1308080" y="849624"/>
                  </a:lnTo>
                  <a:cubicBezTo>
                    <a:pt x="1289239" y="947914"/>
                    <a:pt x="1202749" y="1022097"/>
                    <a:pt x="1098931" y="1022097"/>
                  </a:cubicBezTo>
                  <a:cubicBezTo>
                    <a:pt x="1071531" y="1022097"/>
                    <a:pt x="1045337" y="1016930"/>
                    <a:pt x="1021452" y="1007056"/>
                  </a:cubicBezTo>
                  <a:cubicBezTo>
                    <a:pt x="985870" y="1105629"/>
                    <a:pt x="891296" y="1175662"/>
                    <a:pt x="780365" y="1175662"/>
                  </a:cubicBezTo>
                  <a:close/>
                </a:path>
              </a:pathLst>
            </a:custGeom>
            <a:solidFill>
              <a:schemeClr val="accent6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AA9B9C0-0273-4AA9-A6E9-F9ECE7D0BB55}"/>
                </a:ext>
              </a:extLst>
            </p:cNvPr>
            <p:cNvSpPr txBox="1"/>
            <p:nvPr/>
          </p:nvSpPr>
          <p:spPr>
            <a:xfrm>
              <a:off x="649254" y="3374768"/>
              <a:ext cx="89840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2014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27">
            <a:extLst>
              <a:ext uri="{FF2B5EF4-FFF2-40B4-BE49-F238E27FC236}">
                <a16:creationId xmlns:a16="http://schemas.microsoft.com/office/drawing/2014/main" id="{05642D5D-D245-4C15-B24B-3A9975750B05}"/>
              </a:ext>
            </a:extLst>
          </p:cNvPr>
          <p:cNvGrpSpPr/>
          <p:nvPr/>
        </p:nvGrpSpPr>
        <p:grpSpPr>
          <a:xfrm>
            <a:off x="2639315" y="3693855"/>
            <a:ext cx="348885" cy="608089"/>
            <a:chOff x="3058344" y="2996952"/>
            <a:chExt cx="433536" cy="755632"/>
          </a:xfrm>
          <a:solidFill>
            <a:schemeClr val="accent6">
              <a:lumMod val="60000"/>
              <a:lumOff val="40000"/>
              <a:alpha val="70000"/>
            </a:schemeClr>
          </a:solidFill>
        </p:grpSpPr>
        <p:sp>
          <p:nvSpPr>
            <p:cNvPr id="137" name="Oval 24">
              <a:extLst>
                <a:ext uri="{FF2B5EF4-FFF2-40B4-BE49-F238E27FC236}">
                  <a16:creationId xmlns:a16="http://schemas.microsoft.com/office/drawing/2014/main" id="{214212F4-A5EC-4FA8-97F5-3C927E94E831}"/>
                </a:ext>
              </a:extLst>
            </p:cNvPr>
            <p:cNvSpPr/>
            <p:nvPr/>
          </p:nvSpPr>
          <p:spPr>
            <a:xfrm>
              <a:off x="3059832" y="299695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Oval 25">
              <a:extLst>
                <a:ext uri="{FF2B5EF4-FFF2-40B4-BE49-F238E27FC236}">
                  <a16:creationId xmlns:a16="http://schemas.microsoft.com/office/drawing/2014/main" id="{A124EB8B-D13B-42F1-BD45-12CA9F1AEAF1}"/>
                </a:ext>
              </a:extLst>
            </p:cNvPr>
            <p:cNvSpPr/>
            <p:nvPr/>
          </p:nvSpPr>
          <p:spPr>
            <a:xfrm>
              <a:off x="3275856" y="32667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Oval 26">
              <a:extLst>
                <a:ext uri="{FF2B5EF4-FFF2-40B4-BE49-F238E27FC236}">
                  <a16:creationId xmlns:a16="http://schemas.microsoft.com/office/drawing/2014/main" id="{0E086123-A247-4535-8331-4DD9C65B688F}"/>
                </a:ext>
              </a:extLst>
            </p:cNvPr>
            <p:cNvSpPr/>
            <p:nvPr/>
          </p:nvSpPr>
          <p:spPr>
            <a:xfrm>
              <a:off x="3058344" y="353656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0" name="Group 56">
            <a:extLst>
              <a:ext uri="{FF2B5EF4-FFF2-40B4-BE49-F238E27FC236}">
                <a16:creationId xmlns:a16="http://schemas.microsoft.com/office/drawing/2014/main" id="{99D8AFD1-FE4D-4A30-9D10-DCC3B910D17E}"/>
              </a:ext>
            </a:extLst>
          </p:cNvPr>
          <p:cNvGrpSpPr/>
          <p:nvPr/>
        </p:nvGrpSpPr>
        <p:grpSpPr>
          <a:xfrm>
            <a:off x="3221964" y="3437524"/>
            <a:ext cx="1381739" cy="1006005"/>
            <a:chOff x="467544" y="3113805"/>
            <a:chExt cx="1224136" cy="891259"/>
          </a:xfrm>
        </p:grpSpPr>
        <p:sp>
          <p:nvSpPr>
            <p:cNvPr id="141" name="Rectangle 9">
              <a:extLst>
                <a:ext uri="{FF2B5EF4-FFF2-40B4-BE49-F238E27FC236}">
                  <a16:creationId xmlns:a16="http://schemas.microsoft.com/office/drawing/2014/main" id="{D65DB7CE-E0DB-4AC9-8990-8E8613AE6603}"/>
                </a:ext>
              </a:extLst>
            </p:cNvPr>
            <p:cNvSpPr/>
            <p:nvPr/>
          </p:nvSpPr>
          <p:spPr>
            <a:xfrm>
              <a:off x="467544" y="3113805"/>
              <a:ext cx="1224136" cy="891259"/>
            </a:xfrm>
            <a:custGeom>
              <a:avLst/>
              <a:gdLst/>
              <a:ahLst/>
              <a:cxnLst/>
              <a:rect l="l" t="t" r="r" b="b"/>
              <a:pathLst>
                <a:path w="1614761" h="1175662">
                  <a:moveTo>
                    <a:pt x="780365" y="1175662"/>
                  </a:moveTo>
                  <a:cubicBezTo>
                    <a:pt x="647293" y="1175662"/>
                    <a:pt x="537759" y="1074882"/>
                    <a:pt x="525232" y="945343"/>
                  </a:cubicBezTo>
                  <a:cubicBezTo>
                    <a:pt x="521769" y="946318"/>
                    <a:pt x="518245" y="946405"/>
                    <a:pt x="514700" y="946405"/>
                  </a:cubicBezTo>
                  <a:cubicBezTo>
                    <a:pt x="436989" y="946405"/>
                    <a:pt x="368985" y="904839"/>
                    <a:pt x="332397" y="842315"/>
                  </a:cubicBezTo>
                  <a:cubicBezTo>
                    <a:pt x="309072" y="850684"/>
                    <a:pt x="283944" y="854540"/>
                    <a:pt x="257915" y="854540"/>
                  </a:cubicBezTo>
                  <a:cubicBezTo>
                    <a:pt x="115473" y="854540"/>
                    <a:pt x="0" y="739068"/>
                    <a:pt x="0" y="596625"/>
                  </a:cubicBezTo>
                  <a:lnTo>
                    <a:pt x="887" y="587831"/>
                  </a:lnTo>
                  <a:cubicBezTo>
                    <a:pt x="50" y="584929"/>
                    <a:pt x="0" y="581989"/>
                    <a:pt x="0" y="579037"/>
                  </a:cubicBezTo>
                  <a:cubicBezTo>
                    <a:pt x="0" y="436595"/>
                    <a:pt x="115473" y="321122"/>
                    <a:pt x="257915" y="321122"/>
                  </a:cubicBezTo>
                  <a:lnTo>
                    <a:pt x="306681" y="326038"/>
                  </a:lnTo>
                  <a:cubicBezTo>
                    <a:pt x="325522" y="227748"/>
                    <a:pt x="412013" y="153565"/>
                    <a:pt x="515830" y="153565"/>
                  </a:cubicBezTo>
                  <a:cubicBezTo>
                    <a:pt x="543231" y="153565"/>
                    <a:pt x="569424" y="158732"/>
                    <a:pt x="593309" y="168607"/>
                  </a:cubicBezTo>
                  <a:cubicBezTo>
                    <a:pt x="628892" y="70033"/>
                    <a:pt x="723466" y="0"/>
                    <a:pt x="834396" y="0"/>
                  </a:cubicBezTo>
                  <a:cubicBezTo>
                    <a:pt x="939342" y="0"/>
                    <a:pt x="1029649" y="62681"/>
                    <a:pt x="1068431" y="153090"/>
                  </a:cubicBezTo>
                  <a:cubicBezTo>
                    <a:pt x="1086079" y="149328"/>
                    <a:pt x="1104370" y="147582"/>
                    <a:pt x="1123068" y="147582"/>
                  </a:cubicBezTo>
                  <a:cubicBezTo>
                    <a:pt x="1243861" y="147582"/>
                    <a:pt x="1347635" y="220451"/>
                    <a:pt x="1392602" y="324727"/>
                  </a:cubicBezTo>
                  <a:cubicBezTo>
                    <a:pt x="1518202" y="341078"/>
                    <a:pt x="1614761" y="448782"/>
                    <a:pt x="1614761" y="579037"/>
                  </a:cubicBezTo>
                  <a:lnTo>
                    <a:pt x="1613875" y="587831"/>
                  </a:lnTo>
                  <a:cubicBezTo>
                    <a:pt x="1614711" y="590734"/>
                    <a:pt x="1614761" y="593674"/>
                    <a:pt x="1614761" y="596625"/>
                  </a:cubicBezTo>
                  <a:cubicBezTo>
                    <a:pt x="1614761" y="739068"/>
                    <a:pt x="1499288" y="854540"/>
                    <a:pt x="1356846" y="854540"/>
                  </a:cubicBezTo>
                  <a:lnTo>
                    <a:pt x="1308080" y="849624"/>
                  </a:lnTo>
                  <a:cubicBezTo>
                    <a:pt x="1289239" y="947914"/>
                    <a:pt x="1202749" y="1022097"/>
                    <a:pt x="1098931" y="1022097"/>
                  </a:cubicBezTo>
                  <a:cubicBezTo>
                    <a:pt x="1071531" y="1022097"/>
                    <a:pt x="1045337" y="1016930"/>
                    <a:pt x="1021452" y="1007056"/>
                  </a:cubicBezTo>
                  <a:cubicBezTo>
                    <a:pt x="985870" y="1105629"/>
                    <a:pt x="891296" y="1175662"/>
                    <a:pt x="780365" y="1175662"/>
                  </a:cubicBezTo>
                  <a:close/>
                </a:path>
              </a:pathLst>
            </a:custGeom>
            <a:solidFill>
              <a:schemeClr val="accent1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C5290E8-017C-403C-BB02-CECA89BD2536}"/>
                </a:ext>
              </a:extLst>
            </p:cNvPr>
            <p:cNvSpPr txBox="1"/>
            <p:nvPr/>
          </p:nvSpPr>
          <p:spPr>
            <a:xfrm>
              <a:off x="649254" y="3374768"/>
              <a:ext cx="89840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2015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59">
            <a:extLst>
              <a:ext uri="{FF2B5EF4-FFF2-40B4-BE49-F238E27FC236}">
                <a16:creationId xmlns:a16="http://schemas.microsoft.com/office/drawing/2014/main" id="{22314F86-9E7A-481F-B8FF-C5E672470972}"/>
              </a:ext>
            </a:extLst>
          </p:cNvPr>
          <p:cNvGrpSpPr/>
          <p:nvPr/>
        </p:nvGrpSpPr>
        <p:grpSpPr>
          <a:xfrm>
            <a:off x="4837468" y="3693855"/>
            <a:ext cx="348885" cy="608089"/>
            <a:chOff x="3058344" y="2996952"/>
            <a:chExt cx="433536" cy="755632"/>
          </a:xfrm>
          <a:solidFill>
            <a:schemeClr val="accent1">
              <a:lumMod val="60000"/>
              <a:lumOff val="40000"/>
              <a:alpha val="70000"/>
            </a:schemeClr>
          </a:solidFill>
        </p:grpSpPr>
        <p:sp>
          <p:nvSpPr>
            <p:cNvPr id="144" name="Oval 60">
              <a:extLst>
                <a:ext uri="{FF2B5EF4-FFF2-40B4-BE49-F238E27FC236}">
                  <a16:creationId xmlns:a16="http://schemas.microsoft.com/office/drawing/2014/main" id="{CA5FF2BE-E206-4A44-A70F-90AC581581EF}"/>
                </a:ext>
              </a:extLst>
            </p:cNvPr>
            <p:cNvSpPr/>
            <p:nvPr/>
          </p:nvSpPr>
          <p:spPr>
            <a:xfrm>
              <a:off x="3059832" y="299695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Oval 61">
              <a:extLst>
                <a:ext uri="{FF2B5EF4-FFF2-40B4-BE49-F238E27FC236}">
                  <a16:creationId xmlns:a16="http://schemas.microsoft.com/office/drawing/2014/main" id="{326C3B8D-909E-4596-B110-A75D2CD1AA72}"/>
                </a:ext>
              </a:extLst>
            </p:cNvPr>
            <p:cNvSpPr/>
            <p:nvPr/>
          </p:nvSpPr>
          <p:spPr>
            <a:xfrm>
              <a:off x="3275856" y="32667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Oval 62">
              <a:extLst>
                <a:ext uri="{FF2B5EF4-FFF2-40B4-BE49-F238E27FC236}">
                  <a16:creationId xmlns:a16="http://schemas.microsoft.com/office/drawing/2014/main" id="{2D1954C7-C986-4848-ADE5-5E54403F057D}"/>
                </a:ext>
              </a:extLst>
            </p:cNvPr>
            <p:cNvSpPr/>
            <p:nvPr/>
          </p:nvSpPr>
          <p:spPr>
            <a:xfrm>
              <a:off x="3058344" y="353656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7" name="Group 63">
            <a:extLst>
              <a:ext uri="{FF2B5EF4-FFF2-40B4-BE49-F238E27FC236}">
                <a16:creationId xmlns:a16="http://schemas.microsoft.com/office/drawing/2014/main" id="{5FDB6A1F-076D-44DD-90E5-68B3319AF75D}"/>
              </a:ext>
            </a:extLst>
          </p:cNvPr>
          <p:cNvGrpSpPr/>
          <p:nvPr/>
        </p:nvGrpSpPr>
        <p:grpSpPr>
          <a:xfrm>
            <a:off x="5420117" y="3437524"/>
            <a:ext cx="1381739" cy="1006005"/>
            <a:chOff x="467544" y="3113805"/>
            <a:chExt cx="1224136" cy="891259"/>
          </a:xfrm>
        </p:grpSpPr>
        <p:sp>
          <p:nvSpPr>
            <p:cNvPr id="148" name="Rectangle 9">
              <a:extLst>
                <a:ext uri="{FF2B5EF4-FFF2-40B4-BE49-F238E27FC236}">
                  <a16:creationId xmlns:a16="http://schemas.microsoft.com/office/drawing/2014/main" id="{E6880B29-FD50-463D-97BD-C83220CB3312}"/>
                </a:ext>
              </a:extLst>
            </p:cNvPr>
            <p:cNvSpPr/>
            <p:nvPr/>
          </p:nvSpPr>
          <p:spPr>
            <a:xfrm>
              <a:off x="467544" y="3113805"/>
              <a:ext cx="1224136" cy="891259"/>
            </a:xfrm>
            <a:custGeom>
              <a:avLst/>
              <a:gdLst/>
              <a:ahLst/>
              <a:cxnLst/>
              <a:rect l="l" t="t" r="r" b="b"/>
              <a:pathLst>
                <a:path w="1614761" h="1175662">
                  <a:moveTo>
                    <a:pt x="780365" y="1175662"/>
                  </a:moveTo>
                  <a:cubicBezTo>
                    <a:pt x="647293" y="1175662"/>
                    <a:pt x="537759" y="1074882"/>
                    <a:pt x="525232" y="945343"/>
                  </a:cubicBezTo>
                  <a:cubicBezTo>
                    <a:pt x="521769" y="946318"/>
                    <a:pt x="518245" y="946405"/>
                    <a:pt x="514700" y="946405"/>
                  </a:cubicBezTo>
                  <a:cubicBezTo>
                    <a:pt x="436989" y="946405"/>
                    <a:pt x="368985" y="904839"/>
                    <a:pt x="332397" y="842315"/>
                  </a:cubicBezTo>
                  <a:cubicBezTo>
                    <a:pt x="309072" y="850684"/>
                    <a:pt x="283944" y="854540"/>
                    <a:pt x="257915" y="854540"/>
                  </a:cubicBezTo>
                  <a:cubicBezTo>
                    <a:pt x="115473" y="854540"/>
                    <a:pt x="0" y="739068"/>
                    <a:pt x="0" y="596625"/>
                  </a:cubicBezTo>
                  <a:lnTo>
                    <a:pt x="887" y="587831"/>
                  </a:lnTo>
                  <a:cubicBezTo>
                    <a:pt x="50" y="584929"/>
                    <a:pt x="0" y="581989"/>
                    <a:pt x="0" y="579037"/>
                  </a:cubicBezTo>
                  <a:cubicBezTo>
                    <a:pt x="0" y="436595"/>
                    <a:pt x="115473" y="321122"/>
                    <a:pt x="257915" y="321122"/>
                  </a:cubicBezTo>
                  <a:lnTo>
                    <a:pt x="306681" y="326038"/>
                  </a:lnTo>
                  <a:cubicBezTo>
                    <a:pt x="325522" y="227748"/>
                    <a:pt x="412013" y="153565"/>
                    <a:pt x="515830" y="153565"/>
                  </a:cubicBezTo>
                  <a:cubicBezTo>
                    <a:pt x="543231" y="153565"/>
                    <a:pt x="569424" y="158732"/>
                    <a:pt x="593309" y="168607"/>
                  </a:cubicBezTo>
                  <a:cubicBezTo>
                    <a:pt x="628892" y="70033"/>
                    <a:pt x="723466" y="0"/>
                    <a:pt x="834396" y="0"/>
                  </a:cubicBezTo>
                  <a:cubicBezTo>
                    <a:pt x="939342" y="0"/>
                    <a:pt x="1029649" y="62681"/>
                    <a:pt x="1068431" y="153090"/>
                  </a:cubicBezTo>
                  <a:cubicBezTo>
                    <a:pt x="1086079" y="149328"/>
                    <a:pt x="1104370" y="147582"/>
                    <a:pt x="1123068" y="147582"/>
                  </a:cubicBezTo>
                  <a:cubicBezTo>
                    <a:pt x="1243861" y="147582"/>
                    <a:pt x="1347635" y="220451"/>
                    <a:pt x="1392602" y="324727"/>
                  </a:cubicBezTo>
                  <a:cubicBezTo>
                    <a:pt x="1518202" y="341078"/>
                    <a:pt x="1614761" y="448782"/>
                    <a:pt x="1614761" y="579037"/>
                  </a:cubicBezTo>
                  <a:lnTo>
                    <a:pt x="1613875" y="587831"/>
                  </a:lnTo>
                  <a:cubicBezTo>
                    <a:pt x="1614711" y="590734"/>
                    <a:pt x="1614761" y="593674"/>
                    <a:pt x="1614761" y="596625"/>
                  </a:cubicBezTo>
                  <a:cubicBezTo>
                    <a:pt x="1614761" y="739068"/>
                    <a:pt x="1499288" y="854540"/>
                    <a:pt x="1356846" y="854540"/>
                  </a:cubicBezTo>
                  <a:lnTo>
                    <a:pt x="1308080" y="849624"/>
                  </a:lnTo>
                  <a:cubicBezTo>
                    <a:pt x="1289239" y="947914"/>
                    <a:pt x="1202749" y="1022097"/>
                    <a:pt x="1098931" y="1022097"/>
                  </a:cubicBezTo>
                  <a:cubicBezTo>
                    <a:pt x="1071531" y="1022097"/>
                    <a:pt x="1045337" y="1016930"/>
                    <a:pt x="1021452" y="1007056"/>
                  </a:cubicBezTo>
                  <a:cubicBezTo>
                    <a:pt x="985870" y="1105629"/>
                    <a:pt x="891296" y="1175662"/>
                    <a:pt x="780365" y="1175662"/>
                  </a:cubicBezTo>
                  <a:close/>
                </a:path>
              </a:pathLst>
            </a:custGeom>
            <a:solidFill>
              <a:schemeClr val="accent2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672DAD-4B40-414C-9395-C3FDB4DAA421}"/>
                </a:ext>
              </a:extLst>
            </p:cNvPr>
            <p:cNvSpPr txBox="1"/>
            <p:nvPr/>
          </p:nvSpPr>
          <p:spPr>
            <a:xfrm>
              <a:off x="649254" y="3374768"/>
              <a:ext cx="89840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2016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0" name="Group 66">
            <a:extLst>
              <a:ext uri="{FF2B5EF4-FFF2-40B4-BE49-F238E27FC236}">
                <a16:creationId xmlns:a16="http://schemas.microsoft.com/office/drawing/2014/main" id="{2FE0B8A4-5D01-4517-A954-F6AA60481525}"/>
              </a:ext>
            </a:extLst>
          </p:cNvPr>
          <p:cNvGrpSpPr/>
          <p:nvPr/>
        </p:nvGrpSpPr>
        <p:grpSpPr>
          <a:xfrm>
            <a:off x="7035621" y="3693855"/>
            <a:ext cx="348885" cy="608089"/>
            <a:chOff x="3058344" y="2996952"/>
            <a:chExt cx="433536" cy="755632"/>
          </a:xfrm>
          <a:solidFill>
            <a:schemeClr val="accent2">
              <a:lumMod val="60000"/>
              <a:lumOff val="40000"/>
              <a:alpha val="70000"/>
            </a:schemeClr>
          </a:solidFill>
        </p:grpSpPr>
        <p:sp>
          <p:nvSpPr>
            <p:cNvPr id="151" name="Oval 67">
              <a:extLst>
                <a:ext uri="{FF2B5EF4-FFF2-40B4-BE49-F238E27FC236}">
                  <a16:creationId xmlns:a16="http://schemas.microsoft.com/office/drawing/2014/main" id="{8B9D4DD9-2475-45AF-AE3F-094B669AB941}"/>
                </a:ext>
              </a:extLst>
            </p:cNvPr>
            <p:cNvSpPr/>
            <p:nvPr/>
          </p:nvSpPr>
          <p:spPr>
            <a:xfrm>
              <a:off x="3059832" y="299695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Oval 68">
              <a:extLst>
                <a:ext uri="{FF2B5EF4-FFF2-40B4-BE49-F238E27FC236}">
                  <a16:creationId xmlns:a16="http://schemas.microsoft.com/office/drawing/2014/main" id="{D163BFF5-CA43-4D7B-ACF3-15A1E3075155}"/>
                </a:ext>
              </a:extLst>
            </p:cNvPr>
            <p:cNvSpPr/>
            <p:nvPr/>
          </p:nvSpPr>
          <p:spPr>
            <a:xfrm>
              <a:off x="3275856" y="32667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Oval 69">
              <a:extLst>
                <a:ext uri="{FF2B5EF4-FFF2-40B4-BE49-F238E27FC236}">
                  <a16:creationId xmlns:a16="http://schemas.microsoft.com/office/drawing/2014/main" id="{1EB94CC9-9F3B-4A36-88CC-F14E21457CD7}"/>
                </a:ext>
              </a:extLst>
            </p:cNvPr>
            <p:cNvSpPr/>
            <p:nvPr/>
          </p:nvSpPr>
          <p:spPr>
            <a:xfrm>
              <a:off x="3058344" y="353656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4" name="Group 70">
            <a:extLst>
              <a:ext uri="{FF2B5EF4-FFF2-40B4-BE49-F238E27FC236}">
                <a16:creationId xmlns:a16="http://schemas.microsoft.com/office/drawing/2014/main" id="{728FC9DB-F38C-4A03-A025-71D3B197030D}"/>
              </a:ext>
            </a:extLst>
          </p:cNvPr>
          <p:cNvGrpSpPr/>
          <p:nvPr/>
        </p:nvGrpSpPr>
        <p:grpSpPr>
          <a:xfrm>
            <a:off x="7618270" y="3437524"/>
            <a:ext cx="1381739" cy="1006005"/>
            <a:chOff x="467544" y="3113805"/>
            <a:chExt cx="1224136" cy="891259"/>
          </a:xfrm>
        </p:grpSpPr>
        <p:sp>
          <p:nvSpPr>
            <p:cNvPr id="155" name="Rectangle 9">
              <a:extLst>
                <a:ext uri="{FF2B5EF4-FFF2-40B4-BE49-F238E27FC236}">
                  <a16:creationId xmlns:a16="http://schemas.microsoft.com/office/drawing/2014/main" id="{89B9C86E-6466-440C-A2FE-34A68440E735}"/>
                </a:ext>
              </a:extLst>
            </p:cNvPr>
            <p:cNvSpPr/>
            <p:nvPr/>
          </p:nvSpPr>
          <p:spPr>
            <a:xfrm>
              <a:off x="467544" y="3113805"/>
              <a:ext cx="1224136" cy="891259"/>
            </a:xfrm>
            <a:custGeom>
              <a:avLst/>
              <a:gdLst/>
              <a:ahLst/>
              <a:cxnLst/>
              <a:rect l="l" t="t" r="r" b="b"/>
              <a:pathLst>
                <a:path w="1614761" h="1175662">
                  <a:moveTo>
                    <a:pt x="780365" y="1175662"/>
                  </a:moveTo>
                  <a:cubicBezTo>
                    <a:pt x="647293" y="1175662"/>
                    <a:pt x="537759" y="1074882"/>
                    <a:pt x="525232" y="945343"/>
                  </a:cubicBezTo>
                  <a:cubicBezTo>
                    <a:pt x="521769" y="946318"/>
                    <a:pt x="518245" y="946405"/>
                    <a:pt x="514700" y="946405"/>
                  </a:cubicBezTo>
                  <a:cubicBezTo>
                    <a:pt x="436989" y="946405"/>
                    <a:pt x="368985" y="904839"/>
                    <a:pt x="332397" y="842315"/>
                  </a:cubicBezTo>
                  <a:cubicBezTo>
                    <a:pt x="309072" y="850684"/>
                    <a:pt x="283944" y="854540"/>
                    <a:pt x="257915" y="854540"/>
                  </a:cubicBezTo>
                  <a:cubicBezTo>
                    <a:pt x="115473" y="854540"/>
                    <a:pt x="0" y="739068"/>
                    <a:pt x="0" y="596625"/>
                  </a:cubicBezTo>
                  <a:lnTo>
                    <a:pt x="887" y="587831"/>
                  </a:lnTo>
                  <a:cubicBezTo>
                    <a:pt x="50" y="584929"/>
                    <a:pt x="0" y="581989"/>
                    <a:pt x="0" y="579037"/>
                  </a:cubicBezTo>
                  <a:cubicBezTo>
                    <a:pt x="0" y="436595"/>
                    <a:pt x="115473" y="321122"/>
                    <a:pt x="257915" y="321122"/>
                  </a:cubicBezTo>
                  <a:lnTo>
                    <a:pt x="306681" y="326038"/>
                  </a:lnTo>
                  <a:cubicBezTo>
                    <a:pt x="325522" y="227748"/>
                    <a:pt x="412013" y="153565"/>
                    <a:pt x="515830" y="153565"/>
                  </a:cubicBezTo>
                  <a:cubicBezTo>
                    <a:pt x="543231" y="153565"/>
                    <a:pt x="569424" y="158732"/>
                    <a:pt x="593309" y="168607"/>
                  </a:cubicBezTo>
                  <a:cubicBezTo>
                    <a:pt x="628892" y="70033"/>
                    <a:pt x="723466" y="0"/>
                    <a:pt x="834396" y="0"/>
                  </a:cubicBezTo>
                  <a:cubicBezTo>
                    <a:pt x="939342" y="0"/>
                    <a:pt x="1029649" y="62681"/>
                    <a:pt x="1068431" y="153090"/>
                  </a:cubicBezTo>
                  <a:cubicBezTo>
                    <a:pt x="1086079" y="149328"/>
                    <a:pt x="1104370" y="147582"/>
                    <a:pt x="1123068" y="147582"/>
                  </a:cubicBezTo>
                  <a:cubicBezTo>
                    <a:pt x="1243861" y="147582"/>
                    <a:pt x="1347635" y="220451"/>
                    <a:pt x="1392602" y="324727"/>
                  </a:cubicBezTo>
                  <a:cubicBezTo>
                    <a:pt x="1518202" y="341078"/>
                    <a:pt x="1614761" y="448782"/>
                    <a:pt x="1614761" y="579037"/>
                  </a:cubicBezTo>
                  <a:lnTo>
                    <a:pt x="1613875" y="587831"/>
                  </a:lnTo>
                  <a:cubicBezTo>
                    <a:pt x="1614711" y="590734"/>
                    <a:pt x="1614761" y="593674"/>
                    <a:pt x="1614761" y="596625"/>
                  </a:cubicBezTo>
                  <a:cubicBezTo>
                    <a:pt x="1614761" y="739068"/>
                    <a:pt x="1499288" y="854540"/>
                    <a:pt x="1356846" y="854540"/>
                  </a:cubicBezTo>
                  <a:lnTo>
                    <a:pt x="1308080" y="849624"/>
                  </a:lnTo>
                  <a:cubicBezTo>
                    <a:pt x="1289239" y="947914"/>
                    <a:pt x="1202749" y="1022097"/>
                    <a:pt x="1098931" y="1022097"/>
                  </a:cubicBezTo>
                  <a:cubicBezTo>
                    <a:pt x="1071531" y="1022097"/>
                    <a:pt x="1045337" y="1016930"/>
                    <a:pt x="1021452" y="1007056"/>
                  </a:cubicBezTo>
                  <a:cubicBezTo>
                    <a:pt x="985870" y="1105629"/>
                    <a:pt x="891296" y="1175662"/>
                    <a:pt x="780365" y="1175662"/>
                  </a:cubicBezTo>
                  <a:close/>
                </a:path>
              </a:pathLst>
            </a:custGeom>
            <a:solidFill>
              <a:schemeClr val="accent3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B3AE7B0-192A-4A15-AE8F-BD09681E0AC3}"/>
                </a:ext>
              </a:extLst>
            </p:cNvPr>
            <p:cNvSpPr txBox="1"/>
            <p:nvPr/>
          </p:nvSpPr>
          <p:spPr>
            <a:xfrm>
              <a:off x="649254" y="3374768"/>
              <a:ext cx="89840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2017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7" name="Group 73">
            <a:extLst>
              <a:ext uri="{FF2B5EF4-FFF2-40B4-BE49-F238E27FC236}">
                <a16:creationId xmlns:a16="http://schemas.microsoft.com/office/drawing/2014/main" id="{EE344EDB-DC23-4FBD-B8F6-B530ADF13793}"/>
              </a:ext>
            </a:extLst>
          </p:cNvPr>
          <p:cNvGrpSpPr/>
          <p:nvPr/>
        </p:nvGrpSpPr>
        <p:grpSpPr>
          <a:xfrm>
            <a:off x="9233774" y="3693855"/>
            <a:ext cx="348885" cy="608089"/>
            <a:chOff x="3058344" y="2996952"/>
            <a:chExt cx="433536" cy="755632"/>
          </a:xfrm>
          <a:solidFill>
            <a:schemeClr val="accent3">
              <a:lumMod val="60000"/>
              <a:lumOff val="40000"/>
              <a:alpha val="70000"/>
            </a:schemeClr>
          </a:solidFill>
        </p:grpSpPr>
        <p:sp>
          <p:nvSpPr>
            <p:cNvPr id="158" name="Oval 74">
              <a:extLst>
                <a:ext uri="{FF2B5EF4-FFF2-40B4-BE49-F238E27FC236}">
                  <a16:creationId xmlns:a16="http://schemas.microsoft.com/office/drawing/2014/main" id="{5B4911E9-9DA6-4EF0-8C48-4BB12A89602B}"/>
                </a:ext>
              </a:extLst>
            </p:cNvPr>
            <p:cNvSpPr/>
            <p:nvPr/>
          </p:nvSpPr>
          <p:spPr>
            <a:xfrm>
              <a:off x="3059832" y="299695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Oval 75">
              <a:extLst>
                <a:ext uri="{FF2B5EF4-FFF2-40B4-BE49-F238E27FC236}">
                  <a16:creationId xmlns:a16="http://schemas.microsoft.com/office/drawing/2014/main" id="{311666A8-2746-46C8-93B4-BDC14F2A417B}"/>
                </a:ext>
              </a:extLst>
            </p:cNvPr>
            <p:cNvSpPr/>
            <p:nvPr/>
          </p:nvSpPr>
          <p:spPr>
            <a:xfrm>
              <a:off x="3275856" y="32667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Oval 76">
              <a:extLst>
                <a:ext uri="{FF2B5EF4-FFF2-40B4-BE49-F238E27FC236}">
                  <a16:creationId xmlns:a16="http://schemas.microsoft.com/office/drawing/2014/main" id="{4235E7D8-1869-4B21-8F98-48D8554CE483}"/>
                </a:ext>
              </a:extLst>
            </p:cNvPr>
            <p:cNvSpPr/>
            <p:nvPr/>
          </p:nvSpPr>
          <p:spPr>
            <a:xfrm>
              <a:off x="3058344" y="353656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1" name="Group 77">
            <a:extLst>
              <a:ext uri="{FF2B5EF4-FFF2-40B4-BE49-F238E27FC236}">
                <a16:creationId xmlns:a16="http://schemas.microsoft.com/office/drawing/2014/main" id="{E6C6D91B-BC90-4138-80CC-F0288051AA59}"/>
              </a:ext>
            </a:extLst>
          </p:cNvPr>
          <p:cNvGrpSpPr/>
          <p:nvPr/>
        </p:nvGrpSpPr>
        <p:grpSpPr>
          <a:xfrm>
            <a:off x="9816424" y="3437524"/>
            <a:ext cx="1381739" cy="1006005"/>
            <a:chOff x="467544" y="3113805"/>
            <a:chExt cx="1224136" cy="891259"/>
          </a:xfrm>
        </p:grpSpPr>
        <p:sp>
          <p:nvSpPr>
            <p:cNvPr id="162" name="Rectangle 9">
              <a:extLst>
                <a:ext uri="{FF2B5EF4-FFF2-40B4-BE49-F238E27FC236}">
                  <a16:creationId xmlns:a16="http://schemas.microsoft.com/office/drawing/2014/main" id="{C824E5DC-4897-4B00-96E3-B7AAFBBA2146}"/>
                </a:ext>
              </a:extLst>
            </p:cNvPr>
            <p:cNvSpPr/>
            <p:nvPr/>
          </p:nvSpPr>
          <p:spPr>
            <a:xfrm>
              <a:off x="467544" y="3113805"/>
              <a:ext cx="1224136" cy="891259"/>
            </a:xfrm>
            <a:custGeom>
              <a:avLst/>
              <a:gdLst/>
              <a:ahLst/>
              <a:cxnLst/>
              <a:rect l="l" t="t" r="r" b="b"/>
              <a:pathLst>
                <a:path w="1614761" h="1175662">
                  <a:moveTo>
                    <a:pt x="780365" y="1175662"/>
                  </a:moveTo>
                  <a:cubicBezTo>
                    <a:pt x="647293" y="1175662"/>
                    <a:pt x="537759" y="1074882"/>
                    <a:pt x="525232" y="945343"/>
                  </a:cubicBezTo>
                  <a:cubicBezTo>
                    <a:pt x="521769" y="946318"/>
                    <a:pt x="518245" y="946405"/>
                    <a:pt x="514700" y="946405"/>
                  </a:cubicBezTo>
                  <a:cubicBezTo>
                    <a:pt x="436989" y="946405"/>
                    <a:pt x="368985" y="904839"/>
                    <a:pt x="332397" y="842315"/>
                  </a:cubicBezTo>
                  <a:cubicBezTo>
                    <a:pt x="309072" y="850684"/>
                    <a:pt x="283944" y="854540"/>
                    <a:pt x="257915" y="854540"/>
                  </a:cubicBezTo>
                  <a:cubicBezTo>
                    <a:pt x="115473" y="854540"/>
                    <a:pt x="0" y="739068"/>
                    <a:pt x="0" y="596625"/>
                  </a:cubicBezTo>
                  <a:lnTo>
                    <a:pt x="887" y="587831"/>
                  </a:lnTo>
                  <a:cubicBezTo>
                    <a:pt x="50" y="584929"/>
                    <a:pt x="0" y="581989"/>
                    <a:pt x="0" y="579037"/>
                  </a:cubicBezTo>
                  <a:cubicBezTo>
                    <a:pt x="0" y="436595"/>
                    <a:pt x="115473" y="321122"/>
                    <a:pt x="257915" y="321122"/>
                  </a:cubicBezTo>
                  <a:lnTo>
                    <a:pt x="306681" y="326038"/>
                  </a:lnTo>
                  <a:cubicBezTo>
                    <a:pt x="325522" y="227748"/>
                    <a:pt x="412013" y="153565"/>
                    <a:pt x="515830" y="153565"/>
                  </a:cubicBezTo>
                  <a:cubicBezTo>
                    <a:pt x="543231" y="153565"/>
                    <a:pt x="569424" y="158732"/>
                    <a:pt x="593309" y="168607"/>
                  </a:cubicBezTo>
                  <a:cubicBezTo>
                    <a:pt x="628892" y="70033"/>
                    <a:pt x="723466" y="0"/>
                    <a:pt x="834396" y="0"/>
                  </a:cubicBezTo>
                  <a:cubicBezTo>
                    <a:pt x="939342" y="0"/>
                    <a:pt x="1029649" y="62681"/>
                    <a:pt x="1068431" y="153090"/>
                  </a:cubicBezTo>
                  <a:cubicBezTo>
                    <a:pt x="1086079" y="149328"/>
                    <a:pt x="1104370" y="147582"/>
                    <a:pt x="1123068" y="147582"/>
                  </a:cubicBezTo>
                  <a:cubicBezTo>
                    <a:pt x="1243861" y="147582"/>
                    <a:pt x="1347635" y="220451"/>
                    <a:pt x="1392602" y="324727"/>
                  </a:cubicBezTo>
                  <a:cubicBezTo>
                    <a:pt x="1518202" y="341078"/>
                    <a:pt x="1614761" y="448782"/>
                    <a:pt x="1614761" y="579037"/>
                  </a:cubicBezTo>
                  <a:lnTo>
                    <a:pt x="1613875" y="587831"/>
                  </a:lnTo>
                  <a:cubicBezTo>
                    <a:pt x="1614711" y="590734"/>
                    <a:pt x="1614761" y="593674"/>
                    <a:pt x="1614761" y="596625"/>
                  </a:cubicBezTo>
                  <a:cubicBezTo>
                    <a:pt x="1614761" y="739068"/>
                    <a:pt x="1499288" y="854540"/>
                    <a:pt x="1356846" y="854540"/>
                  </a:cubicBezTo>
                  <a:lnTo>
                    <a:pt x="1308080" y="849624"/>
                  </a:lnTo>
                  <a:cubicBezTo>
                    <a:pt x="1289239" y="947914"/>
                    <a:pt x="1202749" y="1022097"/>
                    <a:pt x="1098931" y="1022097"/>
                  </a:cubicBezTo>
                  <a:cubicBezTo>
                    <a:pt x="1071531" y="1022097"/>
                    <a:pt x="1045337" y="1016930"/>
                    <a:pt x="1021452" y="1007056"/>
                  </a:cubicBezTo>
                  <a:cubicBezTo>
                    <a:pt x="985870" y="1105629"/>
                    <a:pt x="891296" y="1175662"/>
                    <a:pt x="780365" y="1175662"/>
                  </a:cubicBezTo>
                  <a:close/>
                </a:path>
              </a:pathLst>
            </a:custGeom>
            <a:solidFill>
              <a:schemeClr val="accent4"/>
            </a:solidFill>
            <a:ln w="666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53D3F7A-22C3-45AB-AF47-4CF0B3002841}"/>
                </a:ext>
              </a:extLst>
            </p:cNvPr>
            <p:cNvSpPr txBox="1"/>
            <p:nvPr/>
          </p:nvSpPr>
          <p:spPr>
            <a:xfrm>
              <a:off x="649254" y="3374768"/>
              <a:ext cx="89840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2018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84">
            <a:extLst>
              <a:ext uri="{FF2B5EF4-FFF2-40B4-BE49-F238E27FC236}">
                <a16:creationId xmlns:a16="http://schemas.microsoft.com/office/drawing/2014/main" id="{A46EE0FF-FF47-45A2-98C6-5B85C6FE9640}"/>
              </a:ext>
            </a:extLst>
          </p:cNvPr>
          <p:cNvGrpSpPr/>
          <p:nvPr/>
        </p:nvGrpSpPr>
        <p:grpSpPr>
          <a:xfrm>
            <a:off x="850981" y="4653736"/>
            <a:ext cx="1727399" cy="1077218"/>
            <a:chOff x="1715369" y="1766707"/>
            <a:chExt cx="1727399" cy="1077218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89ECD01-5483-41CA-8C8E-D6DEC1C7E4E3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C30E65A-5BBE-4FB0-A40A-238D487CDD1C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7" name="Group 87">
            <a:extLst>
              <a:ext uri="{FF2B5EF4-FFF2-40B4-BE49-F238E27FC236}">
                <a16:creationId xmlns:a16="http://schemas.microsoft.com/office/drawing/2014/main" id="{A6DFD22A-7900-4D97-8B51-D525470ACBA2}"/>
              </a:ext>
            </a:extLst>
          </p:cNvPr>
          <p:cNvGrpSpPr/>
          <p:nvPr/>
        </p:nvGrpSpPr>
        <p:grpSpPr>
          <a:xfrm>
            <a:off x="5247287" y="4653736"/>
            <a:ext cx="1727399" cy="1077218"/>
            <a:chOff x="1715369" y="1766707"/>
            <a:chExt cx="1727399" cy="1077218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D09EC28-F576-49B5-9297-7D3400E2F42F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418894C-3E81-4BDA-9B46-30B6A97A2A25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0" name="Group 90">
            <a:extLst>
              <a:ext uri="{FF2B5EF4-FFF2-40B4-BE49-F238E27FC236}">
                <a16:creationId xmlns:a16="http://schemas.microsoft.com/office/drawing/2014/main" id="{4081D104-A9A2-4482-B4AB-354C916EC13C}"/>
              </a:ext>
            </a:extLst>
          </p:cNvPr>
          <p:cNvGrpSpPr/>
          <p:nvPr/>
        </p:nvGrpSpPr>
        <p:grpSpPr>
          <a:xfrm>
            <a:off x="9643594" y="4653736"/>
            <a:ext cx="1727399" cy="1077218"/>
            <a:chOff x="1715369" y="1766707"/>
            <a:chExt cx="1727399" cy="1077218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A7C8664-B387-4808-AFDA-29A292C467B2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95BC139-9220-464A-B5C7-B8346C18383B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3" name="Group 93">
            <a:extLst>
              <a:ext uri="{FF2B5EF4-FFF2-40B4-BE49-F238E27FC236}">
                <a16:creationId xmlns:a16="http://schemas.microsoft.com/office/drawing/2014/main" id="{57ED5E5B-1628-478B-9A5F-3AF372FFA6B6}"/>
              </a:ext>
            </a:extLst>
          </p:cNvPr>
          <p:cNvGrpSpPr/>
          <p:nvPr/>
        </p:nvGrpSpPr>
        <p:grpSpPr>
          <a:xfrm>
            <a:off x="3049134" y="2133456"/>
            <a:ext cx="1727399" cy="1077218"/>
            <a:chOff x="1715369" y="1766707"/>
            <a:chExt cx="1727399" cy="1077218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D263920-074A-49B0-9B67-F6EA00615C68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DE6687D-2E82-484A-99B9-19DBDA694CC4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6" name="Group 96">
            <a:extLst>
              <a:ext uri="{FF2B5EF4-FFF2-40B4-BE49-F238E27FC236}">
                <a16:creationId xmlns:a16="http://schemas.microsoft.com/office/drawing/2014/main" id="{F1834277-DEE5-41CC-B886-DC8B5C4BA07E}"/>
              </a:ext>
            </a:extLst>
          </p:cNvPr>
          <p:cNvGrpSpPr/>
          <p:nvPr/>
        </p:nvGrpSpPr>
        <p:grpSpPr>
          <a:xfrm>
            <a:off x="7445440" y="2133456"/>
            <a:ext cx="1727399" cy="1077218"/>
            <a:chOff x="1715369" y="1766707"/>
            <a:chExt cx="1727399" cy="107721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217F34-2E42-4EAE-A79B-C02261788FA2}"/>
                </a:ext>
              </a:extLst>
            </p:cNvPr>
            <p:cNvSpPr txBox="1"/>
            <p:nvPr/>
          </p:nvSpPr>
          <p:spPr>
            <a:xfrm>
              <a:off x="1724503" y="2012928"/>
              <a:ext cx="1718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2760C80-F8D1-4F7D-A179-84E3FD854DEE}"/>
                </a:ext>
              </a:extLst>
            </p:cNvPr>
            <p:cNvSpPr txBox="1"/>
            <p:nvPr/>
          </p:nvSpPr>
          <p:spPr>
            <a:xfrm>
              <a:off x="1715369" y="1766707"/>
              <a:ext cx="172739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11166</TotalTime>
  <Words>80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14</cp:revision>
  <dcterms:created xsi:type="dcterms:W3CDTF">2018-02-18T19:39:47Z</dcterms:created>
  <dcterms:modified xsi:type="dcterms:W3CDTF">2018-03-27T00:44:15Z</dcterms:modified>
</cp:coreProperties>
</file>