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6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17DBD2-7308-4CBC-9FB0-6171E129EA30}"/>
              </a:ext>
            </a:extLst>
          </p:cNvPr>
          <p:cNvGrpSpPr/>
          <p:nvPr/>
        </p:nvGrpSpPr>
        <p:grpSpPr>
          <a:xfrm>
            <a:off x="1336017" y="2155993"/>
            <a:ext cx="9519966" cy="1722056"/>
            <a:chOff x="769786" y="2854532"/>
            <a:chExt cx="11130811" cy="201344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343DDE8-CF91-472D-9165-28ADE3879BBC}"/>
                </a:ext>
              </a:extLst>
            </p:cNvPr>
            <p:cNvSpPr/>
            <p:nvPr/>
          </p:nvSpPr>
          <p:spPr>
            <a:xfrm>
              <a:off x="769786" y="2854532"/>
              <a:ext cx="4356129" cy="2013439"/>
            </a:xfrm>
            <a:custGeom>
              <a:avLst/>
              <a:gdLst>
                <a:gd name="connsiteX0" fmla="*/ 0 w 4387361"/>
                <a:gd name="connsiteY0" fmla="*/ 958362 h 2013439"/>
                <a:gd name="connsiteX1" fmla="*/ 589084 w 4387361"/>
                <a:gd name="connsiteY1" fmla="*/ 2013439 h 2013439"/>
                <a:gd name="connsiteX2" fmla="*/ 1635369 w 4387361"/>
                <a:gd name="connsiteY2" fmla="*/ 1995854 h 2013439"/>
                <a:gd name="connsiteX3" fmla="*/ 2787161 w 4387361"/>
                <a:gd name="connsiteY3" fmla="*/ 0 h 2013439"/>
                <a:gd name="connsiteX4" fmla="*/ 3903784 w 4387361"/>
                <a:gd name="connsiteY4" fmla="*/ 8792 h 2013439"/>
                <a:gd name="connsiteX5" fmla="*/ 4387361 w 4387361"/>
                <a:gd name="connsiteY5" fmla="*/ 800100 h 2013439"/>
                <a:gd name="connsiteX0" fmla="*/ 0 w 4387361"/>
                <a:gd name="connsiteY0" fmla="*/ 958362 h 2013439"/>
                <a:gd name="connsiteX1" fmla="*/ 8792 w 4387361"/>
                <a:gd name="connsiteY1" fmla="*/ 940777 h 2013439"/>
                <a:gd name="connsiteX2" fmla="*/ 589084 w 4387361"/>
                <a:gd name="connsiteY2" fmla="*/ 2013439 h 2013439"/>
                <a:gd name="connsiteX3" fmla="*/ 1635369 w 4387361"/>
                <a:gd name="connsiteY3" fmla="*/ 1995854 h 2013439"/>
                <a:gd name="connsiteX4" fmla="*/ 2787161 w 4387361"/>
                <a:gd name="connsiteY4" fmla="*/ 0 h 2013439"/>
                <a:gd name="connsiteX5" fmla="*/ 3903784 w 4387361"/>
                <a:gd name="connsiteY5" fmla="*/ 8792 h 2013439"/>
                <a:gd name="connsiteX6" fmla="*/ 4387361 w 4387361"/>
                <a:gd name="connsiteY6" fmla="*/ 800100 h 2013439"/>
                <a:gd name="connsiteX0" fmla="*/ 0 w 4387361"/>
                <a:gd name="connsiteY0" fmla="*/ 958362 h 2013439"/>
                <a:gd name="connsiteX1" fmla="*/ 17584 w 4387361"/>
                <a:gd name="connsiteY1" fmla="*/ 940777 h 2013439"/>
                <a:gd name="connsiteX2" fmla="*/ 589084 w 4387361"/>
                <a:gd name="connsiteY2" fmla="*/ 2013439 h 2013439"/>
                <a:gd name="connsiteX3" fmla="*/ 1635369 w 4387361"/>
                <a:gd name="connsiteY3" fmla="*/ 1995854 h 2013439"/>
                <a:gd name="connsiteX4" fmla="*/ 2787161 w 4387361"/>
                <a:gd name="connsiteY4" fmla="*/ 0 h 2013439"/>
                <a:gd name="connsiteX5" fmla="*/ 3903784 w 4387361"/>
                <a:gd name="connsiteY5" fmla="*/ 8792 h 2013439"/>
                <a:gd name="connsiteX6" fmla="*/ 4387361 w 4387361"/>
                <a:gd name="connsiteY6" fmla="*/ 800100 h 2013439"/>
                <a:gd name="connsiteX0" fmla="*/ 238312 w 4369777"/>
                <a:gd name="connsiteY0" fmla="*/ 504574 h 2013439"/>
                <a:gd name="connsiteX1" fmla="*/ 0 w 4369777"/>
                <a:gd name="connsiteY1" fmla="*/ 940777 h 2013439"/>
                <a:gd name="connsiteX2" fmla="*/ 571500 w 4369777"/>
                <a:gd name="connsiteY2" fmla="*/ 2013439 h 2013439"/>
                <a:gd name="connsiteX3" fmla="*/ 1617785 w 4369777"/>
                <a:gd name="connsiteY3" fmla="*/ 1995854 h 2013439"/>
                <a:gd name="connsiteX4" fmla="*/ 2769577 w 4369777"/>
                <a:gd name="connsiteY4" fmla="*/ 0 h 2013439"/>
                <a:gd name="connsiteX5" fmla="*/ 3886200 w 4369777"/>
                <a:gd name="connsiteY5" fmla="*/ 8792 h 2013439"/>
                <a:gd name="connsiteX6" fmla="*/ 4369777 w 4369777"/>
                <a:gd name="connsiteY6" fmla="*/ 800100 h 2013439"/>
                <a:gd name="connsiteX0" fmla="*/ 565858 w 4369777"/>
                <a:gd name="connsiteY0" fmla="*/ 0 h 2024068"/>
                <a:gd name="connsiteX1" fmla="*/ 0 w 4369777"/>
                <a:gd name="connsiteY1" fmla="*/ 951406 h 2024068"/>
                <a:gd name="connsiteX2" fmla="*/ 571500 w 4369777"/>
                <a:gd name="connsiteY2" fmla="*/ 2024068 h 2024068"/>
                <a:gd name="connsiteX3" fmla="*/ 1617785 w 4369777"/>
                <a:gd name="connsiteY3" fmla="*/ 2006483 h 2024068"/>
                <a:gd name="connsiteX4" fmla="*/ 2769577 w 4369777"/>
                <a:gd name="connsiteY4" fmla="*/ 10629 h 2024068"/>
                <a:gd name="connsiteX5" fmla="*/ 3886200 w 4369777"/>
                <a:gd name="connsiteY5" fmla="*/ 19421 h 2024068"/>
                <a:gd name="connsiteX6" fmla="*/ 4369777 w 4369777"/>
                <a:gd name="connsiteY6" fmla="*/ 810729 h 2024068"/>
                <a:gd name="connsiteX0" fmla="*/ 562446 w 4369777"/>
                <a:gd name="connsiteY0" fmla="*/ 6431 h 2013439"/>
                <a:gd name="connsiteX1" fmla="*/ 0 w 4369777"/>
                <a:gd name="connsiteY1" fmla="*/ 940777 h 2013439"/>
                <a:gd name="connsiteX2" fmla="*/ 571500 w 4369777"/>
                <a:gd name="connsiteY2" fmla="*/ 2013439 h 2013439"/>
                <a:gd name="connsiteX3" fmla="*/ 1617785 w 4369777"/>
                <a:gd name="connsiteY3" fmla="*/ 1995854 h 2013439"/>
                <a:gd name="connsiteX4" fmla="*/ 2769577 w 4369777"/>
                <a:gd name="connsiteY4" fmla="*/ 0 h 2013439"/>
                <a:gd name="connsiteX5" fmla="*/ 3886200 w 4369777"/>
                <a:gd name="connsiteY5" fmla="*/ 8792 h 2013439"/>
                <a:gd name="connsiteX6" fmla="*/ 4369777 w 4369777"/>
                <a:gd name="connsiteY6" fmla="*/ 800100 h 2013439"/>
                <a:gd name="connsiteX0" fmla="*/ 562446 w 4369777"/>
                <a:gd name="connsiteY0" fmla="*/ 6431 h 2013439"/>
                <a:gd name="connsiteX1" fmla="*/ 554047 w 4369777"/>
                <a:gd name="connsiteY1" fmla="*/ 3281 h 2013439"/>
                <a:gd name="connsiteX2" fmla="*/ 0 w 4369777"/>
                <a:gd name="connsiteY2" fmla="*/ 940777 h 2013439"/>
                <a:gd name="connsiteX3" fmla="*/ 571500 w 4369777"/>
                <a:gd name="connsiteY3" fmla="*/ 2013439 h 2013439"/>
                <a:gd name="connsiteX4" fmla="*/ 1617785 w 4369777"/>
                <a:gd name="connsiteY4" fmla="*/ 1995854 h 2013439"/>
                <a:gd name="connsiteX5" fmla="*/ 2769577 w 4369777"/>
                <a:gd name="connsiteY5" fmla="*/ 0 h 2013439"/>
                <a:gd name="connsiteX6" fmla="*/ 3886200 w 4369777"/>
                <a:gd name="connsiteY6" fmla="*/ 8792 h 2013439"/>
                <a:gd name="connsiteX7" fmla="*/ 4369777 w 4369777"/>
                <a:gd name="connsiteY7" fmla="*/ 800100 h 2013439"/>
                <a:gd name="connsiteX0" fmla="*/ 562446 w 4369777"/>
                <a:gd name="connsiteY0" fmla="*/ 85037 h 2092045"/>
                <a:gd name="connsiteX1" fmla="*/ 670053 w 4369777"/>
                <a:gd name="connsiteY1" fmla="*/ 0 h 2092045"/>
                <a:gd name="connsiteX2" fmla="*/ 0 w 4369777"/>
                <a:gd name="connsiteY2" fmla="*/ 1019383 h 2092045"/>
                <a:gd name="connsiteX3" fmla="*/ 571500 w 4369777"/>
                <a:gd name="connsiteY3" fmla="*/ 2092045 h 2092045"/>
                <a:gd name="connsiteX4" fmla="*/ 1617785 w 4369777"/>
                <a:gd name="connsiteY4" fmla="*/ 2074460 h 2092045"/>
                <a:gd name="connsiteX5" fmla="*/ 2769577 w 4369777"/>
                <a:gd name="connsiteY5" fmla="*/ 78606 h 2092045"/>
                <a:gd name="connsiteX6" fmla="*/ 3886200 w 4369777"/>
                <a:gd name="connsiteY6" fmla="*/ 87398 h 2092045"/>
                <a:gd name="connsiteX7" fmla="*/ 4369777 w 4369777"/>
                <a:gd name="connsiteY7" fmla="*/ 878706 h 2092045"/>
                <a:gd name="connsiteX0" fmla="*/ 562446 w 4369777"/>
                <a:gd name="connsiteY0" fmla="*/ 6431 h 2013439"/>
                <a:gd name="connsiteX1" fmla="*/ 608638 w 4369777"/>
                <a:gd name="connsiteY1" fmla="*/ 112463 h 2013439"/>
                <a:gd name="connsiteX2" fmla="*/ 0 w 4369777"/>
                <a:gd name="connsiteY2" fmla="*/ 940777 h 2013439"/>
                <a:gd name="connsiteX3" fmla="*/ 571500 w 4369777"/>
                <a:gd name="connsiteY3" fmla="*/ 2013439 h 2013439"/>
                <a:gd name="connsiteX4" fmla="*/ 1617785 w 4369777"/>
                <a:gd name="connsiteY4" fmla="*/ 1995854 h 2013439"/>
                <a:gd name="connsiteX5" fmla="*/ 2769577 w 4369777"/>
                <a:gd name="connsiteY5" fmla="*/ 0 h 2013439"/>
                <a:gd name="connsiteX6" fmla="*/ 3886200 w 4369777"/>
                <a:gd name="connsiteY6" fmla="*/ 8792 h 2013439"/>
                <a:gd name="connsiteX7" fmla="*/ 4369777 w 4369777"/>
                <a:gd name="connsiteY7" fmla="*/ 800100 h 2013439"/>
                <a:gd name="connsiteX0" fmla="*/ 1244834 w 4369777"/>
                <a:gd name="connsiteY0" fmla="*/ 0 h 2112778"/>
                <a:gd name="connsiteX1" fmla="*/ 608638 w 4369777"/>
                <a:gd name="connsiteY1" fmla="*/ 211802 h 2112778"/>
                <a:gd name="connsiteX2" fmla="*/ 0 w 4369777"/>
                <a:gd name="connsiteY2" fmla="*/ 1040116 h 2112778"/>
                <a:gd name="connsiteX3" fmla="*/ 571500 w 4369777"/>
                <a:gd name="connsiteY3" fmla="*/ 2112778 h 2112778"/>
                <a:gd name="connsiteX4" fmla="*/ 1617785 w 4369777"/>
                <a:gd name="connsiteY4" fmla="*/ 2095193 h 2112778"/>
                <a:gd name="connsiteX5" fmla="*/ 2769577 w 4369777"/>
                <a:gd name="connsiteY5" fmla="*/ 99339 h 2112778"/>
                <a:gd name="connsiteX6" fmla="*/ 3886200 w 4369777"/>
                <a:gd name="connsiteY6" fmla="*/ 108131 h 2112778"/>
                <a:gd name="connsiteX7" fmla="*/ 4369777 w 4369777"/>
                <a:gd name="connsiteY7" fmla="*/ 899439 h 2112778"/>
                <a:gd name="connsiteX0" fmla="*/ 1244834 w 4369777"/>
                <a:gd name="connsiteY0" fmla="*/ 0 h 2112778"/>
                <a:gd name="connsiteX1" fmla="*/ 608638 w 4369777"/>
                <a:gd name="connsiteY1" fmla="*/ 119680 h 2112778"/>
                <a:gd name="connsiteX2" fmla="*/ 0 w 4369777"/>
                <a:gd name="connsiteY2" fmla="*/ 1040116 h 2112778"/>
                <a:gd name="connsiteX3" fmla="*/ 571500 w 4369777"/>
                <a:gd name="connsiteY3" fmla="*/ 2112778 h 2112778"/>
                <a:gd name="connsiteX4" fmla="*/ 1617785 w 4369777"/>
                <a:gd name="connsiteY4" fmla="*/ 2095193 h 2112778"/>
                <a:gd name="connsiteX5" fmla="*/ 2769577 w 4369777"/>
                <a:gd name="connsiteY5" fmla="*/ 99339 h 2112778"/>
                <a:gd name="connsiteX6" fmla="*/ 3886200 w 4369777"/>
                <a:gd name="connsiteY6" fmla="*/ 108131 h 2112778"/>
                <a:gd name="connsiteX7" fmla="*/ 4369777 w 4369777"/>
                <a:gd name="connsiteY7" fmla="*/ 899439 h 2112778"/>
                <a:gd name="connsiteX0" fmla="*/ 1244834 w 4369777"/>
                <a:gd name="connsiteY0" fmla="*/ 0 h 2112778"/>
                <a:gd name="connsiteX1" fmla="*/ 615462 w 4369777"/>
                <a:gd name="connsiteY1" fmla="*/ 136739 h 2112778"/>
                <a:gd name="connsiteX2" fmla="*/ 0 w 4369777"/>
                <a:gd name="connsiteY2" fmla="*/ 1040116 h 2112778"/>
                <a:gd name="connsiteX3" fmla="*/ 571500 w 4369777"/>
                <a:gd name="connsiteY3" fmla="*/ 2112778 h 2112778"/>
                <a:gd name="connsiteX4" fmla="*/ 1617785 w 4369777"/>
                <a:gd name="connsiteY4" fmla="*/ 2095193 h 2112778"/>
                <a:gd name="connsiteX5" fmla="*/ 2769577 w 4369777"/>
                <a:gd name="connsiteY5" fmla="*/ 99339 h 2112778"/>
                <a:gd name="connsiteX6" fmla="*/ 3886200 w 4369777"/>
                <a:gd name="connsiteY6" fmla="*/ 108131 h 2112778"/>
                <a:gd name="connsiteX7" fmla="*/ 4369777 w 4369777"/>
                <a:gd name="connsiteY7" fmla="*/ 899439 h 2112778"/>
                <a:gd name="connsiteX0" fmla="*/ 1244834 w 4369777"/>
                <a:gd name="connsiteY0" fmla="*/ 0 h 2112778"/>
                <a:gd name="connsiteX1" fmla="*/ 577931 w 4369777"/>
                <a:gd name="connsiteY1" fmla="*/ 92384 h 2112778"/>
                <a:gd name="connsiteX2" fmla="*/ 0 w 4369777"/>
                <a:gd name="connsiteY2" fmla="*/ 1040116 h 2112778"/>
                <a:gd name="connsiteX3" fmla="*/ 571500 w 4369777"/>
                <a:gd name="connsiteY3" fmla="*/ 2112778 h 2112778"/>
                <a:gd name="connsiteX4" fmla="*/ 1617785 w 4369777"/>
                <a:gd name="connsiteY4" fmla="*/ 2095193 h 2112778"/>
                <a:gd name="connsiteX5" fmla="*/ 2769577 w 4369777"/>
                <a:gd name="connsiteY5" fmla="*/ 99339 h 2112778"/>
                <a:gd name="connsiteX6" fmla="*/ 3886200 w 4369777"/>
                <a:gd name="connsiteY6" fmla="*/ 108131 h 2112778"/>
                <a:gd name="connsiteX7" fmla="*/ 4369777 w 4369777"/>
                <a:gd name="connsiteY7" fmla="*/ 899439 h 2112778"/>
                <a:gd name="connsiteX0" fmla="*/ 1244834 w 4369777"/>
                <a:gd name="connsiteY0" fmla="*/ 0 h 2112778"/>
                <a:gd name="connsiteX1" fmla="*/ 581343 w 4369777"/>
                <a:gd name="connsiteY1" fmla="*/ 109444 h 2112778"/>
                <a:gd name="connsiteX2" fmla="*/ 0 w 4369777"/>
                <a:gd name="connsiteY2" fmla="*/ 1040116 h 2112778"/>
                <a:gd name="connsiteX3" fmla="*/ 571500 w 4369777"/>
                <a:gd name="connsiteY3" fmla="*/ 2112778 h 2112778"/>
                <a:gd name="connsiteX4" fmla="*/ 1617785 w 4369777"/>
                <a:gd name="connsiteY4" fmla="*/ 2095193 h 2112778"/>
                <a:gd name="connsiteX5" fmla="*/ 2769577 w 4369777"/>
                <a:gd name="connsiteY5" fmla="*/ 99339 h 2112778"/>
                <a:gd name="connsiteX6" fmla="*/ 3886200 w 4369777"/>
                <a:gd name="connsiteY6" fmla="*/ 108131 h 2112778"/>
                <a:gd name="connsiteX7" fmla="*/ 4369777 w 4369777"/>
                <a:gd name="connsiteY7" fmla="*/ 899439 h 2112778"/>
                <a:gd name="connsiteX0" fmla="*/ 1234598 w 4359541"/>
                <a:gd name="connsiteY0" fmla="*/ 0 h 2112778"/>
                <a:gd name="connsiteX1" fmla="*/ 571107 w 4359541"/>
                <a:gd name="connsiteY1" fmla="*/ 109444 h 2112778"/>
                <a:gd name="connsiteX2" fmla="*/ 0 w 4359541"/>
                <a:gd name="connsiteY2" fmla="*/ 1053764 h 2112778"/>
                <a:gd name="connsiteX3" fmla="*/ 561264 w 4359541"/>
                <a:gd name="connsiteY3" fmla="*/ 2112778 h 2112778"/>
                <a:gd name="connsiteX4" fmla="*/ 1607549 w 4359541"/>
                <a:gd name="connsiteY4" fmla="*/ 2095193 h 2112778"/>
                <a:gd name="connsiteX5" fmla="*/ 2759341 w 4359541"/>
                <a:gd name="connsiteY5" fmla="*/ 99339 h 2112778"/>
                <a:gd name="connsiteX6" fmla="*/ 3875964 w 4359541"/>
                <a:gd name="connsiteY6" fmla="*/ 108131 h 2112778"/>
                <a:gd name="connsiteX7" fmla="*/ 4359541 w 4359541"/>
                <a:gd name="connsiteY7" fmla="*/ 899439 h 2112778"/>
                <a:gd name="connsiteX0" fmla="*/ 1231186 w 4356129"/>
                <a:gd name="connsiteY0" fmla="*/ 0 h 2112778"/>
                <a:gd name="connsiteX1" fmla="*/ 567695 w 4356129"/>
                <a:gd name="connsiteY1" fmla="*/ 109444 h 2112778"/>
                <a:gd name="connsiteX2" fmla="*/ 0 w 4356129"/>
                <a:gd name="connsiteY2" fmla="*/ 1064000 h 2112778"/>
                <a:gd name="connsiteX3" fmla="*/ 557852 w 4356129"/>
                <a:gd name="connsiteY3" fmla="*/ 2112778 h 2112778"/>
                <a:gd name="connsiteX4" fmla="*/ 1604137 w 4356129"/>
                <a:gd name="connsiteY4" fmla="*/ 2095193 h 2112778"/>
                <a:gd name="connsiteX5" fmla="*/ 2755929 w 4356129"/>
                <a:gd name="connsiteY5" fmla="*/ 99339 h 2112778"/>
                <a:gd name="connsiteX6" fmla="*/ 3872552 w 4356129"/>
                <a:gd name="connsiteY6" fmla="*/ 108131 h 2112778"/>
                <a:gd name="connsiteX7" fmla="*/ 4356129 w 4356129"/>
                <a:gd name="connsiteY7" fmla="*/ 899439 h 2112778"/>
                <a:gd name="connsiteX0" fmla="*/ 1592852 w 4356129"/>
                <a:gd name="connsiteY0" fmla="*/ 0 h 2047951"/>
                <a:gd name="connsiteX1" fmla="*/ 567695 w 4356129"/>
                <a:gd name="connsiteY1" fmla="*/ 44617 h 2047951"/>
                <a:gd name="connsiteX2" fmla="*/ 0 w 4356129"/>
                <a:gd name="connsiteY2" fmla="*/ 999173 h 2047951"/>
                <a:gd name="connsiteX3" fmla="*/ 557852 w 4356129"/>
                <a:gd name="connsiteY3" fmla="*/ 2047951 h 2047951"/>
                <a:gd name="connsiteX4" fmla="*/ 1604137 w 4356129"/>
                <a:gd name="connsiteY4" fmla="*/ 2030366 h 2047951"/>
                <a:gd name="connsiteX5" fmla="*/ 2755929 w 4356129"/>
                <a:gd name="connsiteY5" fmla="*/ 34512 h 2047951"/>
                <a:gd name="connsiteX6" fmla="*/ 3872552 w 4356129"/>
                <a:gd name="connsiteY6" fmla="*/ 43304 h 2047951"/>
                <a:gd name="connsiteX7" fmla="*/ 4356129 w 4356129"/>
                <a:gd name="connsiteY7" fmla="*/ 834612 h 2047951"/>
                <a:gd name="connsiteX0" fmla="*/ 1592852 w 4356129"/>
                <a:gd name="connsiteY0" fmla="*/ 6562 h 2054513"/>
                <a:gd name="connsiteX1" fmla="*/ 1584453 w 4356129"/>
                <a:gd name="connsiteY1" fmla="*/ 0 h 2054513"/>
                <a:gd name="connsiteX2" fmla="*/ 567695 w 4356129"/>
                <a:gd name="connsiteY2" fmla="*/ 51179 h 2054513"/>
                <a:gd name="connsiteX3" fmla="*/ 0 w 4356129"/>
                <a:gd name="connsiteY3" fmla="*/ 1005735 h 2054513"/>
                <a:gd name="connsiteX4" fmla="*/ 557852 w 4356129"/>
                <a:gd name="connsiteY4" fmla="*/ 2054513 h 2054513"/>
                <a:gd name="connsiteX5" fmla="*/ 1604137 w 4356129"/>
                <a:gd name="connsiteY5" fmla="*/ 2036928 h 2054513"/>
                <a:gd name="connsiteX6" fmla="*/ 2755929 w 4356129"/>
                <a:gd name="connsiteY6" fmla="*/ 41074 h 2054513"/>
                <a:gd name="connsiteX7" fmla="*/ 3872552 w 4356129"/>
                <a:gd name="connsiteY7" fmla="*/ 49866 h 2054513"/>
                <a:gd name="connsiteX8" fmla="*/ 4356129 w 4356129"/>
                <a:gd name="connsiteY8" fmla="*/ 841174 h 2054513"/>
                <a:gd name="connsiteX0" fmla="*/ 1592852 w 4356129"/>
                <a:gd name="connsiteY0" fmla="*/ 0 h 2047951"/>
                <a:gd name="connsiteX1" fmla="*/ 1857408 w 4356129"/>
                <a:gd name="connsiteY1" fmla="*/ 150388 h 2047951"/>
                <a:gd name="connsiteX2" fmla="*/ 567695 w 4356129"/>
                <a:gd name="connsiteY2" fmla="*/ 44617 h 2047951"/>
                <a:gd name="connsiteX3" fmla="*/ 0 w 4356129"/>
                <a:gd name="connsiteY3" fmla="*/ 999173 h 2047951"/>
                <a:gd name="connsiteX4" fmla="*/ 557852 w 4356129"/>
                <a:gd name="connsiteY4" fmla="*/ 2047951 h 2047951"/>
                <a:gd name="connsiteX5" fmla="*/ 1604137 w 4356129"/>
                <a:gd name="connsiteY5" fmla="*/ 2030366 h 2047951"/>
                <a:gd name="connsiteX6" fmla="*/ 2755929 w 4356129"/>
                <a:gd name="connsiteY6" fmla="*/ 34512 h 2047951"/>
                <a:gd name="connsiteX7" fmla="*/ 3872552 w 4356129"/>
                <a:gd name="connsiteY7" fmla="*/ 43304 h 2047951"/>
                <a:gd name="connsiteX8" fmla="*/ 4356129 w 4356129"/>
                <a:gd name="connsiteY8" fmla="*/ 834612 h 2047951"/>
                <a:gd name="connsiteX0" fmla="*/ 1592852 w 4356129"/>
                <a:gd name="connsiteY0" fmla="*/ 30445 h 2078396"/>
                <a:gd name="connsiteX1" fmla="*/ 1563981 w 4356129"/>
                <a:gd name="connsiteY1" fmla="*/ 0 h 2078396"/>
                <a:gd name="connsiteX2" fmla="*/ 567695 w 4356129"/>
                <a:gd name="connsiteY2" fmla="*/ 75062 h 2078396"/>
                <a:gd name="connsiteX3" fmla="*/ 0 w 4356129"/>
                <a:gd name="connsiteY3" fmla="*/ 1029618 h 2078396"/>
                <a:gd name="connsiteX4" fmla="*/ 557852 w 4356129"/>
                <a:gd name="connsiteY4" fmla="*/ 2078396 h 2078396"/>
                <a:gd name="connsiteX5" fmla="*/ 1604137 w 4356129"/>
                <a:gd name="connsiteY5" fmla="*/ 2060811 h 2078396"/>
                <a:gd name="connsiteX6" fmla="*/ 2755929 w 4356129"/>
                <a:gd name="connsiteY6" fmla="*/ 64957 h 2078396"/>
                <a:gd name="connsiteX7" fmla="*/ 3872552 w 4356129"/>
                <a:gd name="connsiteY7" fmla="*/ 73749 h 2078396"/>
                <a:gd name="connsiteX8" fmla="*/ 4356129 w 4356129"/>
                <a:gd name="connsiteY8" fmla="*/ 865057 h 2078396"/>
                <a:gd name="connsiteX0" fmla="*/ 2162646 w 4356129"/>
                <a:gd name="connsiteY0" fmla="*/ 832251 h 2078396"/>
                <a:gd name="connsiteX1" fmla="*/ 1563981 w 4356129"/>
                <a:gd name="connsiteY1" fmla="*/ 0 h 2078396"/>
                <a:gd name="connsiteX2" fmla="*/ 567695 w 4356129"/>
                <a:gd name="connsiteY2" fmla="*/ 75062 h 2078396"/>
                <a:gd name="connsiteX3" fmla="*/ 0 w 4356129"/>
                <a:gd name="connsiteY3" fmla="*/ 1029618 h 2078396"/>
                <a:gd name="connsiteX4" fmla="*/ 557852 w 4356129"/>
                <a:gd name="connsiteY4" fmla="*/ 2078396 h 2078396"/>
                <a:gd name="connsiteX5" fmla="*/ 1604137 w 4356129"/>
                <a:gd name="connsiteY5" fmla="*/ 2060811 h 2078396"/>
                <a:gd name="connsiteX6" fmla="*/ 2755929 w 4356129"/>
                <a:gd name="connsiteY6" fmla="*/ 64957 h 2078396"/>
                <a:gd name="connsiteX7" fmla="*/ 3872552 w 4356129"/>
                <a:gd name="connsiteY7" fmla="*/ 73749 h 2078396"/>
                <a:gd name="connsiteX8" fmla="*/ 4356129 w 4356129"/>
                <a:gd name="connsiteY8" fmla="*/ 865057 h 2078396"/>
                <a:gd name="connsiteX0" fmla="*/ 2155823 w 4356129"/>
                <a:gd name="connsiteY0" fmla="*/ 852723 h 2078396"/>
                <a:gd name="connsiteX1" fmla="*/ 1563981 w 4356129"/>
                <a:gd name="connsiteY1" fmla="*/ 0 h 2078396"/>
                <a:gd name="connsiteX2" fmla="*/ 567695 w 4356129"/>
                <a:gd name="connsiteY2" fmla="*/ 75062 h 2078396"/>
                <a:gd name="connsiteX3" fmla="*/ 0 w 4356129"/>
                <a:gd name="connsiteY3" fmla="*/ 1029618 h 2078396"/>
                <a:gd name="connsiteX4" fmla="*/ 557852 w 4356129"/>
                <a:gd name="connsiteY4" fmla="*/ 2078396 h 2078396"/>
                <a:gd name="connsiteX5" fmla="*/ 1604137 w 4356129"/>
                <a:gd name="connsiteY5" fmla="*/ 2060811 h 2078396"/>
                <a:gd name="connsiteX6" fmla="*/ 2755929 w 4356129"/>
                <a:gd name="connsiteY6" fmla="*/ 64957 h 2078396"/>
                <a:gd name="connsiteX7" fmla="*/ 3872552 w 4356129"/>
                <a:gd name="connsiteY7" fmla="*/ 73749 h 2078396"/>
                <a:gd name="connsiteX8" fmla="*/ 4356129 w 4356129"/>
                <a:gd name="connsiteY8" fmla="*/ 865057 h 2078396"/>
                <a:gd name="connsiteX0" fmla="*/ 2169471 w 4356129"/>
                <a:gd name="connsiteY0" fmla="*/ 873195 h 2078396"/>
                <a:gd name="connsiteX1" fmla="*/ 1563981 w 4356129"/>
                <a:gd name="connsiteY1" fmla="*/ 0 h 2078396"/>
                <a:gd name="connsiteX2" fmla="*/ 567695 w 4356129"/>
                <a:gd name="connsiteY2" fmla="*/ 75062 h 2078396"/>
                <a:gd name="connsiteX3" fmla="*/ 0 w 4356129"/>
                <a:gd name="connsiteY3" fmla="*/ 1029618 h 2078396"/>
                <a:gd name="connsiteX4" fmla="*/ 557852 w 4356129"/>
                <a:gd name="connsiteY4" fmla="*/ 2078396 h 2078396"/>
                <a:gd name="connsiteX5" fmla="*/ 1604137 w 4356129"/>
                <a:gd name="connsiteY5" fmla="*/ 2060811 h 2078396"/>
                <a:gd name="connsiteX6" fmla="*/ 2755929 w 4356129"/>
                <a:gd name="connsiteY6" fmla="*/ 64957 h 2078396"/>
                <a:gd name="connsiteX7" fmla="*/ 3872552 w 4356129"/>
                <a:gd name="connsiteY7" fmla="*/ 73749 h 2078396"/>
                <a:gd name="connsiteX8" fmla="*/ 4356129 w 4356129"/>
                <a:gd name="connsiteY8" fmla="*/ 865057 h 2078396"/>
                <a:gd name="connsiteX0" fmla="*/ 2159235 w 4356129"/>
                <a:gd name="connsiteY0" fmla="*/ 849311 h 2078396"/>
                <a:gd name="connsiteX1" fmla="*/ 1563981 w 4356129"/>
                <a:gd name="connsiteY1" fmla="*/ 0 h 2078396"/>
                <a:gd name="connsiteX2" fmla="*/ 567695 w 4356129"/>
                <a:gd name="connsiteY2" fmla="*/ 75062 h 2078396"/>
                <a:gd name="connsiteX3" fmla="*/ 0 w 4356129"/>
                <a:gd name="connsiteY3" fmla="*/ 1029618 h 2078396"/>
                <a:gd name="connsiteX4" fmla="*/ 557852 w 4356129"/>
                <a:gd name="connsiteY4" fmla="*/ 2078396 h 2078396"/>
                <a:gd name="connsiteX5" fmla="*/ 1604137 w 4356129"/>
                <a:gd name="connsiteY5" fmla="*/ 2060811 h 2078396"/>
                <a:gd name="connsiteX6" fmla="*/ 2755929 w 4356129"/>
                <a:gd name="connsiteY6" fmla="*/ 64957 h 2078396"/>
                <a:gd name="connsiteX7" fmla="*/ 3872552 w 4356129"/>
                <a:gd name="connsiteY7" fmla="*/ 73749 h 2078396"/>
                <a:gd name="connsiteX8" fmla="*/ 4356129 w 4356129"/>
                <a:gd name="connsiteY8" fmla="*/ 865057 h 2078396"/>
                <a:gd name="connsiteX0" fmla="*/ 2169471 w 4356129"/>
                <a:gd name="connsiteY0" fmla="*/ 869783 h 2078396"/>
                <a:gd name="connsiteX1" fmla="*/ 1563981 w 4356129"/>
                <a:gd name="connsiteY1" fmla="*/ 0 h 2078396"/>
                <a:gd name="connsiteX2" fmla="*/ 567695 w 4356129"/>
                <a:gd name="connsiteY2" fmla="*/ 75062 h 2078396"/>
                <a:gd name="connsiteX3" fmla="*/ 0 w 4356129"/>
                <a:gd name="connsiteY3" fmla="*/ 1029618 h 2078396"/>
                <a:gd name="connsiteX4" fmla="*/ 557852 w 4356129"/>
                <a:gd name="connsiteY4" fmla="*/ 2078396 h 2078396"/>
                <a:gd name="connsiteX5" fmla="*/ 1604137 w 4356129"/>
                <a:gd name="connsiteY5" fmla="*/ 2060811 h 2078396"/>
                <a:gd name="connsiteX6" fmla="*/ 2755929 w 4356129"/>
                <a:gd name="connsiteY6" fmla="*/ 64957 h 2078396"/>
                <a:gd name="connsiteX7" fmla="*/ 3872552 w 4356129"/>
                <a:gd name="connsiteY7" fmla="*/ 73749 h 2078396"/>
                <a:gd name="connsiteX8" fmla="*/ 4356129 w 4356129"/>
                <a:gd name="connsiteY8" fmla="*/ 865057 h 2078396"/>
                <a:gd name="connsiteX0" fmla="*/ 2169471 w 4356129"/>
                <a:gd name="connsiteY0" fmla="*/ 825428 h 2034041"/>
                <a:gd name="connsiteX1" fmla="*/ 1693635 w 4356129"/>
                <a:gd name="connsiteY1" fmla="*/ 0 h 2034041"/>
                <a:gd name="connsiteX2" fmla="*/ 567695 w 4356129"/>
                <a:gd name="connsiteY2" fmla="*/ 30707 h 2034041"/>
                <a:gd name="connsiteX3" fmla="*/ 0 w 4356129"/>
                <a:gd name="connsiteY3" fmla="*/ 985263 h 2034041"/>
                <a:gd name="connsiteX4" fmla="*/ 557852 w 4356129"/>
                <a:gd name="connsiteY4" fmla="*/ 2034041 h 2034041"/>
                <a:gd name="connsiteX5" fmla="*/ 1604137 w 4356129"/>
                <a:gd name="connsiteY5" fmla="*/ 2016456 h 2034041"/>
                <a:gd name="connsiteX6" fmla="*/ 2755929 w 4356129"/>
                <a:gd name="connsiteY6" fmla="*/ 20602 h 2034041"/>
                <a:gd name="connsiteX7" fmla="*/ 3872552 w 4356129"/>
                <a:gd name="connsiteY7" fmla="*/ 29394 h 2034041"/>
                <a:gd name="connsiteX8" fmla="*/ 4356129 w 4356129"/>
                <a:gd name="connsiteY8" fmla="*/ 820702 h 2034041"/>
                <a:gd name="connsiteX0" fmla="*/ 2169471 w 4356129"/>
                <a:gd name="connsiteY0" fmla="*/ 804826 h 2013439"/>
                <a:gd name="connsiteX1" fmla="*/ 1693635 w 4356129"/>
                <a:gd name="connsiteY1" fmla="*/ 16930 h 2013439"/>
                <a:gd name="connsiteX2" fmla="*/ 567695 w 4356129"/>
                <a:gd name="connsiteY2" fmla="*/ 10105 h 2013439"/>
                <a:gd name="connsiteX3" fmla="*/ 0 w 4356129"/>
                <a:gd name="connsiteY3" fmla="*/ 964661 h 2013439"/>
                <a:gd name="connsiteX4" fmla="*/ 557852 w 4356129"/>
                <a:gd name="connsiteY4" fmla="*/ 2013439 h 2013439"/>
                <a:gd name="connsiteX5" fmla="*/ 1604137 w 4356129"/>
                <a:gd name="connsiteY5" fmla="*/ 1995854 h 2013439"/>
                <a:gd name="connsiteX6" fmla="*/ 2755929 w 4356129"/>
                <a:gd name="connsiteY6" fmla="*/ 0 h 2013439"/>
                <a:gd name="connsiteX7" fmla="*/ 3872552 w 4356129"/>
                <a:gd name="connsiteY7" fmla="*/ 8792 h 2013439"/>
                <a:gd name="connsiteX8" fmla="*/ 4356129 w 4356129"/>
                <a:gd name="connsiteY8" fmla="*/ 800100 h 2013439"/>
                <a:gd name="connsiteX0" fmla="*/ 2169471 w 4356129"/>
                <a:gd name="connsiteY0" fmla="*/ 804826 h 2013439"/>
                <a:gd name="connsiteX1" fmla="*/ 1690223 w 4356129"/>
                <a:gd name="connsiteY1" fmla="*/ 13518 h 2013439"/>
                <a:gd name="connsiteX2" fmla="*/ 567695 w 4356129"/>
                <a:gd name="connsiteY2" fmla="*/ 10105 h 2013439"/>
                <a:gd name="connsiteX3" fmla="*/ 0 w 4356129"/>
                <a:gd name="connsiteY3" fmla="*/ 964661 h 2013439"/>
                <a:gd name="connsiteX4" fmla="*/ 557852 w 4356129"/>
                <a:gd name="connsiteY4" fmla="*/ 2013439 h 2013439"/>
                <a:gd name="connsiteX5" fmla="*/ 1604137 w 4356129"/>
                <a:gd name="connsiteY5" fmla="*/ 1995854 h 2013439"/>
                <a:gd name="connsiteX6" fmla="*/ 2755929 w 4356129"/>
                <a:gd name="connsiteY6" fmla="*/ 0 h 2013439"/>
                <a:gd name="connsiteX7" fmla="*/ 3872552 w 4356129"/>
                <a:gd name="connsiteY7" fmla="*/ 8792 h 2013439"/>
                <a:gd name="connsiteX8" fmla="*/ 4356129 w 4356129"/>
                <a:gd name="connsiteY8" fmla="*/ 800100 h 2013439"/>
                <a:gd name="connsiteX0" fmla="*/ 2169471 w 4356129"/>
                <a:gd name="connsiteY0" fmla="*/ 804826 h 2013439"/>
                <a:gd name="connsiteX1" fmla="*/ 1690223 w 4356129"/>
                <a:gd name="connsiteY1" fmla="*/ 13518 h 2013439"/>
                <a:gd name="connsiteX2" fmla="*/ 567695 w 4356129"/>
                <a:gd name="connsiteY2" fmla="*/ 10105 h 2013439"/>
                <a:gd name="connsiteX3" fmla="*/ 0 w 4356129"/>
                <a:gd name="connsiteY3" fmla="*/ 964661 h 2013439"/>
                <a:gd name="connsiteX4" fmla="*/ 557852 w 4356129"/>
                <a:gd name="connsiteY4" fmla="*/ 2013439 h 2013439"/>
                <a:gd name="connsiteX5" fmla="*/ 1604137 w 4356129"/>
                <a:gd name="connsiteY5" fmla="*/ 1995854 h 2013439"/>
                <a:gd name="connsiteX6" fmla="*/ 2755929 w 4356129"/>
                <a:gd name="connsiteY6" fmla="*/ 0 h 2013439"/>
                <a:gd name="connsiteX7" fmla="*/ 3872552 w 4356129"/>
                <a:gd name="connsiteY7" fmla="*/ 8792 h 2013439"/>
                <a:gd name="connsiteX8" fmla="*/ 4356129 w 4356129"/>
                <a:gd name="connsiteY8" fmla="*/ 800100 h 2013439"/>
                <a:gd name="connsiteX0" fmla="*/ 2169471 w 4356129"/>
                <a:gd name="connsiteY0" fmla="*/ 804826 h 2013439"/>
                <a:gd name="connsiteX1" fmla="*/ 1679987 w 4356129"/>
                <a:gd name="connsiteY1" fmla="*/ 13518 h 2013439"/>
                <a:gd name="connsiteX2" fmla="*/ 567695 w 4356129"/>
                <a:gd name="connsiteY2" fmla="*/ 10105 h 2013439"/>
                <a:gd name="connsiteX3" fmla="*/ 0 w 4356129"/>
                <a:gd name="connsiteY3" fmla="*/ 964661 h 2013439"/>
                <a:gd name="connsiteX4" fmla="*/ 557852 w 4356129"/>
                <a:gd name="connsiteY4" fmla="*/ 2013439 h 2013439"/>
                <a:gd name="connsiteX5" fmla="*/ 1604137 w 4356129"/>
                <a:gd name="connsiteY5" fmla="*/ 1995854 h 2013439"/>
                <a:gd name="connsiteX6" fmla="*/ 2755929 w 4356129"/>
                <a:gd name="connsiteY6" fmla="*/ 0 h 2013439"/>
                <a:gd name="connsiteX7" fmla="*/ 3872552 w 4356129"/>
                <a:gd name="connsiteY7" fmla="*/ 8792 h 2013439"/>
                <a:gd name="connsiteX8" fmla="*/ 4356129 w 4356129"/>
                <a:gd name="connsiteY8" fmla="*/ 800100 h 2013439"/>
                <a:gd name="connsiteX0" fmla="*/ 2119229 w 4356129"/>
                <a:gd name="connsiteY0" fmla="*/ 714391 h 2013439"/>
                <a:gd name="connsiteX1" fmla="*/ 1679987 w 4356129"/>
                <a:gd name="connsiteY1" fmla="*/ 13518 h 2013439"/>
                <a:gd name="connsiteX2" fmla="*/ 567695 w 4356129"/>
                <a:gd name="connsiteY2" fmla="*/ 10105 h 2013439"/>
                <a:gd name="connsiteX3" fmla="*/ 0 w 4356129"/>
                <a:gd name="connsiteY3" fmla="*/ 964661 h 2013439"/>
                <a:gd name="connsiteX4" fmla="*/ 557852 w 4356129"/>
                <a:gd name="connsiteY4" fmla="*/ 2013439 h 2013439"/>
                <a:gd name="connsiteX5" fmla="*/ 1604137 w 4356129"/>
                <a:gd name="connsiteY5" fmla="*/ 1995854 h 2013439"/>
                <a:gd name="connsiteX6" fmla="*/ 2755929 w 4356129"/>
                <a:gd name="connsiteY6" fmla="*/ 0 h 2013439"/>
                <a:gd name="connsiteX7" fmla="*/ 3872552 w 4356129"/>
                <a:gd name="connsiteY7" fmla="*/ 8792 h 2013439"/>
                <a:gd name="connsiteX8" fmla="*/ 4356129 w 4356129"/>
                <a:gd name="connsiteY8" fmla="*/ 800100 h 201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6129" h="2013439">
                  <a:moveTo>
                    <a:pt x="2119229" y="714391"/>
                  </a:moveTo>
                  <a:lnTo>
                    <a:pt x="1679987" y="13518"/>
                  </a:lnTo>
                  <a:lnTo>
                    <a:pt x="567695" y="10105"/>
                  </a:lnTo>
                  <a:lnTo>
                    <a:pt x="0" y="964661"/>
                  </a:lnTo>
                  <a:lnTo>
                    <a:pt x="557852" y="2013439"/>
                  </a:lnTo>
                  <a:lnTo>
                    <a:pt x="1604137" y="1995854"/>
                  </a:lnTo>
                  <a:lnTo>
                    <a:pt x="2755929" y="0"/>
                  </a:lnTo>
                  <a:lnTo>
                    <a:pt x="3872552" y="8792"/>
                  </a:lnTo>
                  <a:lnTo>
                    <a:pt x="4356129" y="800100"/>
                  </a:lnTo>
                </a:path>
              </a:pathLst>
            </a:custGeom>
            <a:noFill/>
            <a:ln w="165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7BA0510-46CD-41CE-939C-21BB89714E34}"/>
                </a:ext>
              </a:extLst>
            </p:cNvPr>
            <p:cNvSpPr/>
            <p:nvPr/>
          </p:nvSpPr>
          <p:spPr>
            <a:xfrm>
              <a:off x="3065807" y="2854532"/>
              <a:ext cx="4299438" cy="2013439"/>
            </a:xfrm>
            <a:custGeom>
              <a:avLst/>
              <a:gdLst>
                <a:gd name="connsiteX0" fmla="*/ 0 w 4387361"/>
                <a:gd name="connsiteY0" fmla="*/ 958362 h 2013439"/>
                <a:gd name="connsiteX1" fmla="*/ 589084 w 4387361"/>
                <a:gd name="connsiteY1" fmla="*/ 2013439 h 2013439"/>
                <a:gd name="connsiteX2" fmla="*/ 1635369 w 4387361"/>
                <a:gd name="connsiteY2" fmla="*/ 1995854 h 2013439"/>
                <a:gd name="connsiteX3" fmla="*/ 2787161 w 4387361"/>
                <a:gd name="connsiteY3" fmla="*/ 0 h 2013439"/>
                <a:gd name="connsiteX4" fmla="*/ 3903784 w 4387361"/>
                <a:gd name="connsiteY4" fmla="*/ 8792 h 2013439"/>
                <a:gd name="connsiteX5" fmla="*/ 4387361 w 4387361"/>
                <a:gd name="connsiteY5" fmla="*/ 800100 h 2013439"/>
                <a:gd name="connsiteX0" fmla="*/ 0 w 4264269"/>
                <a:gd name="connsiteY0" fmla="*/ 1169378 h 2013439"/>
                <a:gd name="connsiteX1" fmla="*/ 465992 w 4264269"/>
                <a:gd name="connsiteY1" fmla="*/ 2013439 h 2013439"/>
                <a:gd name="connsiteX2" fmla="*/ 1512277 w 4264269"/>
                <a:gd name="connsiteY2" fmla="*/ 1995854 h 2013439"/>
                <a:gd name="connsiteX3" fmla="*/ 2664069 w 4264269"/>
                <a:gd name="connsiteY3" fmla="*/ 0 h 2013439"/>
                <a:gd name="connsiteX4" fmla="*/ 3780692 w 4264269"/>
                <a:gd name="connsiteY4" fmla="*/ 8792 h 2013439"/>
                <a:gd name="connsiteX5" fmla="*/ 4264269 w 4264269"/>
                <a:gd name="connsiteY5" fmla="*/ 800100 h 2013439"/>
                <a:gd name="connsiteX0" fmla="*/ 0 w 4299438"/>
                <a:gd name="connsiteY0" fmla="*/ 1099040 h 2013439"/>
                <a:gd name="connsiteX1" fmla="*/ 501161 w 4299438"/>
                <a:gd name="connsiteY1" fmla="*/ 2013439 h 2013439"/>
                <a:gd name="connsiteX2" fmla="*/ 1547446 w 4299438"/>
                <a:gd name="connsiteY2" fmla="*/ 1995854 h 2013439"/>
                <a:gd name="connsiteX3" fmla="*/ 2699238 w 4299438"/>
                <a:gd name="connsiteY3" fmla="*/ 0 h 2013439"/>
                <a:gd name="connsiteX4" fmla="*/ 3815861 w 4299438"/>
                <a:gd name="connsiteY4" fmla="*/ 8792 h 2013439"/>
                <a:gd name="connsiteX5" fmla="*/ 4299438 w 4299438"/>
                <a:gd name="connsiteY5" fmla="*/ 800100 h 201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9438" h="2013439">
                  <a:moveTo>
                    <a:pt x="0" y="1099040"/>
                  </a:moveTo>
                  <a:lnTo>
                    <a:pt x="501161" y="2013439"/>
                  </a:lnTo>
                  <a:lnTo>
                    <a:pt x="1547446" y="1995854"/>
                  </a:lnTo>
                  <a:lnTo>
                    <a:pt x="2699238" y="0"/>
                  </a:lnTo>
                  <a:lnTo>
                    <a:pt x="3815861" y="8792"/>
                  </a:lnTo>
                  <a:lnTo>
                    <a:pt x="4299438" y="800100"/>
                  </a:lnTo>
                </a:path>
              </a:pathLst>
            </a:custGeom>
            <a:noFill/>
            <a:ln w="165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5C70864-7574-438F-8E09-57A7B6A2C2FC}"/>
                </a:ext>
              </a:extLst>
            </p:cNvPr>
            <p:cNvSpPr/>
            <p:nvPr/>
          </p:nvSpPr>
          <p:spPr>
            <a:xfrm>
              <a:off x="5305137" y="2854532"/>
              <a:ext cx="4299438" cy="2013439"/>
            </a:xfrm>
            <a:custGeom>
              <a:avLst/>
              <a:gdLst>
                <a:gd name="connsiteX0" fmla="*/ 0 w 4387361"/>
                <a:gd name="connsiteY0" fmla="*/ 958362 h 2013439"/>
                <a:gd name="connsiteX1" fmla="*/ 589084 w 4387361"/>
                <a:gd name="connsiteY1" fmla="*/ 2013439 h 2013439"/>
                <a:gd name="connsiteX2" fmla="*/ 1635369 w 4387361"/>
                <a:gd name="connsiteY2" fmla="*/ 1995854 h 2013439"/>
                <a:gd name="connsiteX3" fmla="*/ 2787161 w 4387361"/>
                <a:gd name="connsiteY3" fmla="*/ 0 h 2013439"/>
                <a:gd name="connsiteX4" fmla="*/ 3903784 w 4387361"/>
                <a:gd name="connsiteY4" fmla="*/ 8792 h 2013439"/>
                <a:gd name="connsiteX5" fmla="*/ 4387361 w 4387361"/>
                <a:gd name="connsiteY5" fmla="*/ 800100 h 2013439"/>
                <a:gd name="connsiteX0" fmla="*/ 0 w 4264269"/>
                <a:gd name="connsiteY0" fmla="*/ 1169378 h 2013439"/>
                <a:gd name="connsiteX1" fmla="*/ 465992 w 4264269"/>
                <a:gd name="connsiteY1" fmla="*/ 2013439 h 2013439"/>
                <a:gd name="connsiteX2" fmla="*/ 1512277 w 4264269"/>
                <a:gd name="connsiteY2" fmla="*/ 1995854 h 2013439"/>
                <a:gd name="connsiteX3" fmla="*/ 2664069 w 4264269"/>
                <a:gd name="connsiteY3" fmla="*/ 0 h 2013439"/>
                <a:gd name="connsiteX4" fmla="*/ 3780692 w 4264269"/>
                <a:gd name="connsiteY4" fmla="*/ 8792 h 2013439"/>
                <a:gd name="connsiteX5" fmla="*/ 4264269 w 4264269"/>
                <a:gd name="connsiteY5" fmla="*/ 800100 h 2013439"/>
                <a:gd name="connsiteX0" fmla="*/ 0 w 4299438"/>
                <a:gd name="connsiteY0" fmla="*/ 1099040 h 2013439"/>
                <a:gd name="connsiteX1" fmla="*/ 501161 w 4299438"/>
                <a:gd name="connsiteY1" fmla="*/ 2013439 h 2013439"/>
                <a:gd name="connsiteX2" fmla="*/ 1547446 w 4299438"/>
                <a:gd name="connsiteY2" fmla="*/ 1995854 h 2013439"/>
                <a:gd name="connsiteX3" fmla="*/ 2699238 w 4299438"/>
                <a:gd name="connsiteY3" fmla="*/ 0 h 2013439"/>
                <a:gd name="connsiteX4" fmla="*/ 3815861 w 4299438"/>
                <a:gd name="connsiteY4" fmla="*/ 8792 h 2013439"/>
                <a:gd name="connsiteX5" fmla="*/ 4299438 w 4299438"/>
                <a:gd name="connsiteY5" fmla="*/ 800100 h 201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9438" h="2013439">
                  <a:moveTo>
                    <a:pt x="0" y="1099040"/>
                  </a:moveTo>
                  <a:lnTo>
                    <a:pt x="501161" y="2013439"/>
                  </a:lnTo>
                  <a:lnTo>
                    <a:pt x="1547446" y="1995854"/>
                  </a:lnTo>
                  <a:lnTo>
                    <a:pt x="2699238" y="0"/>
                  </a:lnTo>
                  <a:lnTo>
                    <a:pt x="3815861" y="8792"/>
                  </a:lnTo>
                  <a:lnTo>
                    <a:pt x="4299438" y="800100"/>
                  </a:lnTo>
                </a:path>
              </a:pathLst>
            </a:custGeom>
            <a:noFill/>
            <a:ln w="165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B140252-B0EE-49B5-BF46-A39572278ED7}"/>
                </a:ext>
              </a:extLst>
            </p:cNvPr>
            <p:cNvSpPr/>
            <p:nvPr/>
          </p:nvSpPr>
          <p:spPr>
            <a:xfrm rot="10800000">
              <a:off x="7544468" y="2854533"/>
              <a:ext cx="4356129" cy="2013439"/>
            </a:xfrm>
            <a:custGeom>
              <a:avLst/>
              <a:gdLst>
                <a:gd name="connsiteX0" fmla="*/ 0 w 4387361"/>
                <a:gd name="connsiteY0" fmla="*/ 958362 h 2013439"/>
                <a:gd name="connsiteX1" fmla="*/ 589084 w 4387361"/>
                <a:gd name="connsiteY1" fmla="*/ 2013439 h 2013439"/>
                <a:gd name="connsiteX2" fmla="*/ 1635369 w 4387361"/>
                <a:gd name="connsiteY2" fmla="*/ 1995854 h 2013439"/>
                <a:gd name="connsiteX3" fmla="*/ 2787161 w 4387361"/>
                <a:gd name="connsiteY3" fmla="*/ 0 h 2013439"/>
                <a:gd name="connsiteX4" fmla="*/ 3903784 w 4387361"/>
                <a:gd name="connsiteY4" fmla="*/ 8792 h 2013439"/>
                <a:gd name="connsiteX5" fmla="*/ 4387361 w 4387361"/>
                <a:gd name="connsiteY5" fmla="*/ 800100 h 2013439"/>
                <a:gd name="connsiteX0" fmla="*/ 0 w 4387361"/>
                <a:gd name="connsiteY0" fmla="*/ 958362 h 2013439"/>
                <a:gd name="connsiteX1" fmla="*/ 8792 w 4387361"/>
                <a:gd name="connsiteY1" fmla="*/ 940777 h 2013439"/>
                <a:gd name="connsiteX2" fmla="*/ 589084 w 4387361"/>
                <a:gd name="connsiteY2" fmla="*/ 2013439 h 2013439"/>
                <a:gd name="connsiteX3" fmla="*/ 1635369 w 4387361"/>
                <a:gd name="connsiteY3" fmla="*/ 1995854 h 2013439"/>
                <a:gd name="connsiteX4" fmla="*/ 2787161 w 4387361"/>
                <a:gd name="connsiteY4" fmla="*/ 0 h 2013439"/>
                <a:gd name="connsiteX5" fmla="*/ 3903784 w 4387361"/>
                <a:gd name="connsiteY5" fmla="*/ 8792 h 2013439"/>
                <a:gd name="connsiteX6" fmla="*/ 4387361 w 4387361"/>
                <a:gd name="connsiteY6" fmla="*/ 800100 h 2013439"/>
                <a:gd name="connsiteX0" fmla="*/ 0 w 4387361"/>
                <a:gd name="connsiteY0" fmla="*/ 958362 h 2013439"/>
                <a:gd name="connsiteX1" fmla="*/ 17584 w 4387361"/>
                <a:gd name="connsiteY1" fmla="*/ 940777 h 2013439"/>
                <a:gd name="connsiteX2" fmla="*/ 589084 w 4387361"/>
                <a:gd name="connsiteY2" fmla="*/ 2013439 h 2013439"/>
                <a:gd name="connsiteX3" fmla="*/ 1635369 w 4387361"/>
                <a:gd name="connsiteY3" fmla="*/ 1995854 h 2013439"/>
                <a:gd name="connsiteX4" fmla="*/ 2787161 w 4387361"/>
                <a:gd name="connsiteY4" fmla="*/ 0 h 2013439"/>
                <a:gd name="connsiteX5" fmla="*/ 3903784 w 4387361"/>
                <a:gd name="connsiteY5" fmla="*/ 8792 h 2013439"/>
                <a:gd name="connsiteX6" fmla="*/ 4387361 w 4387361"/>
                <a:gd name="connsiteY6" fmla="*/ 800100 h 2013439"/>
                <a:gd name="connsiteX0" fmla="*/ 238312 w 4369777"/>
                <a:gd name="connsiteY0" fmla="*/ 504574 h 2013439"/>
                <a:gd name="connsiteX1" fmla="*/ 0 w 4369777"/>
                <a:gd name="connsiteY1" fmla="*/ 940777 h 2013439"/>
                <a:gd name="connsiteX2" fmla="*/ 571500 w 4369777"/>
                <a:gd name="connsiteY2" fmla="*/ 2013439 h 2013439"/>
                <a:gd name="connsiteX3" fmla="*/ 1617785 w 4369777"/>
                <a:gd name="connsiteY3" fmla="*/ 1995854 h 2013439"/>
                <a:gd name="connsiteX4" fmla="*/ 2769577 w 4369777"/>
                <a:gd name="connsiteY4" fmla="*/ 0 h 2013439"/>
                <a:gd name="connsiteX5" fmla="*/ 3886200 w 4369777"/>
                <a:gd name="connsiteY5" fmla="*/ 8792 h 2013439"/>
                <a:gd name="connsiteX6" fmla="*/ 4369777 w 4369777"/>
                <a:gd name="connsiteY6" fmla="*/ 800100 h 2013439"/>
                <a:gd name="connsiteX0" fmla="*/ 565858 w 4369777"/>
                <a:gd name="connsiteY0" fmla="*/ 0 h 2024068"/>
                <a:gd name="connsiteX1" fmla="*/ 0 w 4369777"/>
                <a:gd name="connsiteY1" fmla="*/ 951406 h 2024068"/>
                <a:gd name="connsiteX2" fmla="*/ 571500 w 4369777"/>
                <a:gd name="connsiteY2" fmla="*/ 2024068 h 2024068"/>
                <a:gd name="connsiteX3" fmla="*/ 1617785 w 4369777"/>
                <a:gd name="connsiteY3" fmla="*/ 2006483 h 2024068"/>
                <a:gd name="connsiteX4" fmla="*/ 2769577 w 4369777"/>
                <a:gd name="connsiteY4" fmla="*/ 10629 h 2024068"/>
                <a:gd name="connsiteX5" fmla="*/ 3886200 w 4369777"/>
                <a:gd name="connsiteY5" fmla="*/ 19421 h 2024068"/>
                <a:gd name="connsiteX6" fmla="*/ 4369777 w 4369777"/>
                <a:gd name="connsiteY6" fmla="*/ 810729 h 2024068"/>
                <a:gd name="connsiteX0" fmla="*/ 562446 w 4369777"/>
                <a:gd name="connsiteY0" fmla="*/ 6431 h 2013439"/>
                <a:gd name="connsiteX1" fmla="*/ 0 w 4369777"/>
                <a:gd name="connsiteY1" fmla="*/ 940777 h 2013439"/>
                <a:gd name="connsiteX2" fmla="*/ 571500 w 4369777"/>
                <a:gd name="connsiteY2" fmla="*/ 2013439 h 2013439"/>
                <a:gd name="connsiteX3" fmla="*/ 1617785 w 4369777"/>
                <a:gd name="connsiteY3" fmla="*/ 1995854 h 2013439"/>
                <a:gd name="connsiteX4" fmla="*/ 2769577 w 4369777"/>
                <a:gd name="connsiteY4" fmla="*/ 0 h 2013439"/>
                <a:gd name="connsiteX5" fmla="*/ 3886200 w 4369777"/>
                <a:gd name="connsiteY5" fmla="*/ 8792 h 2013439"/>
                <a:gd name="connsiteX6" fmla="*/ 4369777 w 4369777"/>
                <a:gd name="connsiteY6" fmla="*/ 800100 h 2013439"/>
                <a:gd name="connsiteX0" fmla="*/ 562446 w 4369777"/>
                <a:gd name="connsiteY0" fmla="*/ 6431 h 2013439"/>
                <a:gd name="connsiteX1" fmla="*/ 554047 w 4369777"/>
                <a:gd name="connsiteY1" fmla="*/ 3281 h 2013439"/>
                <a:gd name="connsiteX2" fmla="*/ 0 w 4369777"/>
                <a:gd name="connsiteY2" fmla="*/ 940777 h 2013439"/>
                <a:gd name="connsiteX3" fmla="*/ 571500 w 4369777"/>
                <a:gd name="connsiteY3" fmla="*/ 2013439 h 2013439"/>
                <a:gd name="connsiteX4" fmla="*/ 1617785 w 4369777"/>
                <a:gd name="connsiteY4" fmla="*/ 1995854 h 2013439"/>
                <a:gd name="connsiteX5" fmla="*/ 2769577 w 4369777"/>
                <a:gd name="connsiteY5" fmla="*/ 0 h 2013439"/>
                <a:gd name="connsiteX6" fmla="*/ 3886200 w 4369777"/>
                <a:gd name="connsiteY6" fmla="*/ 8792 h 2013439"/>
                <a:gd name="connsiteX7" fmla="*/ 4369777 w 4369777"/>
                <a:gd name="connsiteY7" fmla="*/ 800100 h 2013439"/>
                <a:gd name="connsiteX0" fmla="*/ 562446 w 4369777"/>
                <a:gd name="connsiteY0" fmla="*/ 85037 h 2092045"/>
                <a:gd name="connsiteX1" fmla="*/ 670053 w 4369777"/>
                <a:gd name="connsiteY1" fmla="*/ 0 h 2092045"/>
                <a:gd name="connsiteX2" fmla="*/ 0 w 4369777"/>
                <a:gd name="connsiteY2" fmla="*/ 1019383 h 2092045"/>
                <a:gd name="connsiteX3" fmla="*/ 571500 w 4369777"/>
                <a:gd name="connsiteY3" fmla="*/ 2092045 h 2092045"/>
                <a:gd name="connsiteX4" fmla="*/ 1617785 w 4369777"/>
                <a:gd name="connsiteY4" fmla="*/ 2074460 h 2092045"/>
                <a:gd name="connsiteX5" fmla="*/ 2769577 w 4369777"/>
                <a:gd name="connsiteY5" fmla="*/ 78606 h 2092045"/>
                <a:gd name="connsiteX6" fmla="*/ 3886200 w 4369777"/>
                <a:gd name="connsiteY6" fmla="*/ 87398 h 2092045"/>
                <a:gd name="connsiteX7" fmla="*/ 4369777 w 4369777"/>
                <a:gd name="connsiteY7" fmla="*/ 878706 h 2092045"/>
                <a:gd name="connsiteX0" fmla="*/ 562446 w 4369777"/>
                <a:gd name="connsiteY0" fmla="*/ 6431 h 2013439"/>
                <a:gd name="connsiteX1" fmla="*/ 608638 w 4369777"/>
                <a:gd name="connsiteY1" fmla="*/ 112463 h 2013439"/>
                <a:gd name="connsiteX2" fmla="*/ 0 w 4369777"/>
                <a:gd name="connsiteY2" fmla="*/ 940777 h 2013439"/>
                <a:gd name="connsiteX3" fmla="*/ 571500 w 4369777"/>
                <a:gd name="connsiteY3" fmla="*/ 2013439 h 2013439"/>
                <a:gd name="connsiteX4" fmla="*/ 1617785 w 4369777"/>
                <a:gd name="connsiteY4" fmla="*/ 1995854 h 2013439"/>
                <a:gd name="connsiteX5" fmla="*/ 2769577 w 4369777"/>
                <a:gd name="connsiteY5" fmla="*/ 0 h 2013439"/>
                <a:gd name="connsiteX6" fmla="*/ 3886200 w 4369777"/>
                <a:gd name="connsiteY6" fmla="*/ 8792 h 2013439"/>
                <a:gd name="connsiteX7" fmla="*/ 4369777 w 4369777"/>
                <a:gd name="connsiteY7" fmla="*/ 800100 h 2013439"/>
                <a:gd name="connsiteX0" fmla="*/ 1244834 w 4369777"/>
                <a:gd name="connsiteY0" fmla="*/ 0 h 2112778"/>
                <a:gd name="connsiteX1" fmla="*/ 608638 w 4369777"/>
                <a:gd name="connsiteY1" fmla="*/ 211802 h 2112778"/>
                <a:gd name="connsiteX2" fmla="*/ 0 w 4369777"/>
                <a:gd name="connsiteY2" fmla="*/ 1040116 h 2112778"/>
                <a:gd name="connsiteX3" fmla="*/ 571500 w 4369777"/>
                <a:gd name="connsiteY3" fmla="*/ 2112778 h 2112778"/>
                <a:gd name="connsiteX4" fmla="*/ 1617785 w 4369777"/>
                <a:gd name="connsiteY4" fmla="*/ 2095193 h 2112778"/>
                <a:gd name="connsiteX5" fmla="*/ 2769577 w 4369777"/>
                <a:gd name="connsiteY5" fmla="*/ 99339 h 2112778"/>
                <a:gd name="connsiteX6" fmla="*/ 3886200 w 4369777"/>
                <a:gd name="connsiteY6" fmla="*/ 108131 h 2112778"/>
                <a:gd name="connsiteX7" fmla="*/ 4369777 w 4369777"/>
                <a:gd name="connsiteY7" fmla="*/ 899439 h 2112778"/>
                <a:gd name="connsiteX0" fmla="*/ 1244834 w 4369777"/>
                <a:gd name="connsiteY0" fmla="*/ 0 h 2112778"/>
                <a:gd name="connsiteX1" fmla="*/ 608638 w 4369777"/>
                <a:gd name="connsiteY1" fmla="*/ 119680 h 2112778"/>
                <a:gd name="connsiteX2" fmla="*/ 0 w 4369777"/>
                <a:gd name="connsiteY2" fmla="*/ 1040116 h 2112778"/>
                <a:gd name="connsiteX3" fmla="*/ 571500 w 4369777"/>
                <a:gd name="connsiteY3" fmla="*/ 2112778 h 2112778"/>
                <a:gd name="connsiteX4" fmla="*/ 1617785 w 4369777"/>
                <a:gd name="connsiteY4" fmla="*/ 2095193 h 2112778"/>
                <a:gd name="connsiteX5" fmla="*/ 2769577 w 4369777"/>
                <a:gd name="connsiteY5" fmla="*/ 99339 h 2112778"/>
                <a:gd name="connsiteX6" fmla="*/ 3886200 w 4369777"/>
                <a:gd name="connsiteY6" fmla="*/ 108131 h 2112778"/>
                <a:gd name="connsiteX7" fmla="*/ 4369777 w 4369777"/>
                <a:gd name="connsiteY7" fmla="*/ 899439 h 2112778"/>
                <a:gd name="connsiteX0" fmla="*/ 1244834 w 4369777"/>
                <a:gd name="connsiteY0" fmla="*/ 0 h 2112778"/>
                <a:gd name="connsiteX1" fmla="*/ 615462 w 4369777"/>
                <a:gd name="connsiteY1" fmla="*/ 136739 h 2112778"/>
                <a:gd name="connsiteX2" fmla="*/ 0 w 4369777"/>
                <a:gd name="connsiteY2" fmla="*/ 1040116 h 2112778"/>
                <a:gd name="connsiteX3" fmla="*/ 571500 w 4369777"/>
                <a:gd name="connsiteY3" fmla="*/ 2112778 h 2112778"/>
                <a:gd name="connsiteX4" fmla="*/ 1617785 w 4369777"/>
                <a:gd name="connsiteY4" fmla="*/ 2095193 h 2112778"/>
                <a:gd name="connsiteX5" fmla="*/ 2769577 w 4369777"/>
                <a:gd name="connsiteY5" fmla="*/ 99339 h 2112778"/>
                <a:gd name="connsiteX6" fmla="*/ 3886200 w 4369777"/>
                <a:gd name="connsiteY6" fmla="*/ 108131 h 2112778"/>
                <a:gd name="connsiteX7" fmla="*/ 4369777 w 4369777"/>
                <a:gd name="connsiteY7" fmla="*/ 899439 h 2112778"/>
                <a:gd name="connsiteX0" fmla="*/ 1244834 w 4369777"/>
                <a:gd name="connsiteY0" fmla="*/ 0 h 2112778"/>
                <a:gd name="connsiteX1" fmla="*/ 577931 w 4369777"/>
                <a:gd name="connsiteY1" fmla="*/ 92384 h 2112778"/>
                <a:gd name="connsiteX2" fmla="*/ 0 w 4369777"/>
                <a:gd name="connsiteY2" fmla="*/ 1040116 h 2112778"/>
                <a:gd name="connsiteX3" fmla="*/ 571500 w 4369777"/>
                <a:gd name="connsiteY3" fmla="*/ 2112778 h 2112778"/>
                <a:gd name="connsiteX4" fmla="*/ 1617785 w 4369777"/>
                <a:gd name="connsiteY4" fmla="*/ 2095193 h 2112778"/>
                <a:gd name="connsiteX5" fmla="*/ 2769577 w 4369777"/>
                <a:gd name="connsiteY5" fmla="*/ 99339 h 2112778"/>
                <a:gd name="connsiteX6" fmla="*/ 3886200 w 4369777"/>
                <a:gd name="connsiteY6" fmla="*/ 108131 h 2112778"/>
                <a:gd name="connsiteX7" fmla="*/ 4369777 w 4369777"/>
                <a:gd name="connsiteY7" fmla="*/ 899439 h 2112778"/>
                <a:gd name="connsiteX0" fmla="*/ 1244834 w 4369777"/>
                <a:gd name="connsiteY0" fmla="*/ 0 h 2112778"/>
                <a:gd name="connsiteX1" fmla="*/ 581343 w 4369777"/>
                <a:gd name="connsiteY1" fmla="*/ 109444 h 2112778"/>
                <a:gd name="connsiteX2" fmla="*/ 0 w 4369777"/>
                <a:gd name="connsiteY2" fmla="*/ 1040116 h 2112778"/>
                <a:gd name="connsiteX3" fmla="*/ 571500 w 4369777"/>
                <a:gd name="connsiteY3" fmla="*/ 2112778 h 2112778"/>
                <a:gd name="connsiteX4" fmla="*/ 1617785 w 4369777"/>
                <a:gd name="connsiteY4" fmla="*/ 2095193 h 2112778"/>
                <a:gd name="connsiteX5" fmla="*/ 2769577 w 4369777"/>
                <a:gd name="connsiteY5" fmla="*/ 99339 h 2112778"/>
                <a:gd name="connsiteX6" fmla="*/ 3886200 w 4369777"/>
                <a:gd name="connsiteY6" fmla="*/ 108131 h 2112778"/>
                <a:gd name="connsiteX7" fmla="*/ 4369777 w 4369777"/>
                <a:gd name="connsiteY7" fmla="*/ 899439 h 2112778"/>
                <a:gd name="connsiteX0" fmla="*/ 1234598 w 4359541"/>
                <a:gd name="connsiteY0" fmla="*/ 0 h 2112778"/>
                <a:gd name="connsiteX1" fmla="*/ 571107 w 4359541"/>
                <a:gd name="connsiteY1" fmla="*/ 109444 h 2112778"/>
                <a:gd name="connsiteX2" fmla="*/ 0 w 4359541"/>
                <a:gd name="connsiteY2" fmla="*/ 1053764 h 2112778"/>
                <a:gd name="connsiteX3" fmla="*/ 561264 w 4359541"/>
                <a:gd name="connsiteY3" fmla="*/ 2112778 h 2112778"/>
                <a:gd name="connsiteX4" fmla="*/ 1607549 w 4359541"/>
                <a:gd name="connsiteY4" fmla="*/ 2095193 h 2112778"/>
                <a:gd name="connsiteX5" fmla="*/ 2759341 w 4359541"/>
                <a:gd name="connsiteY5" fmla="*/ 99339 h 2112778"/>
                <a:gd name="connsiteX6" fmla="*/ 3875964 w 4359541"/>
                <a:gd name="connsiteY6" fmla="*/ 108131 h 2112778"/>
                <a:gd name="connsiteX7" fmla="*/ 4359541 w 4359541"/>
                <a:gd name="connsiteY7" fmla="*/ 899439 h 2112778"/>
                <a:gd name="connsiteX0" fmla="*/ 1231186 w 4356129"/>
                <a:gd name="connsiteY0" fmla="*/ 0 h 2112778"/>
                <a:gd name="connsiteX1" fmla="*/ 567695 w 4356129"/>
                <a:gd name="connsiteY1" fmla="*/ 109444 h 2112778"/>
                <a:gd name="connsiteX2" fmla="*/ 0 w 4356129"/>
                <a:gd name="connsiteY2" fmla="*/ 1064000 h 2112778"/>
                <a:gd name="connsiteX3" fmla="*/ 557852 w 4356129"/>
                <a:gd name="connsiteY3" fmla="*/ 2112778 h 2112778"/>
                <a:gd name="connsiteX4" fmla="*/ 1604137 w 4356129"/>
                <a:gd name="connsiteY4" fmla="*/ 2095193 h 2112778"/>
                <a:gd name="connsiteX5" fmla="*/ 2755929 w 4356129"/>
                <a:gd name="connsiteY5" fmla="*/ 99339 h 2112778"/>
                <a:gd name="connsiteX6" fmla="*/ 3872552 w 4356129"/>
                <a:gd name="connsiteY6" fmla="*/ 108131 h 2112778"/>
                <a:gd name="connsiteX7" fmla="*/ 4356129 w 4356129"/>
                <a:gd name="connsiteY7" fmla="*/ 899439 h 2112778"/>
                <a:gd name="connsiteX0" fmla="*/ 1592852 w 4356129"/>
                <a:gd name="connsiteY0" fmla="*/ 0 h 2047951"/>
                <a:gd name="connsiteX1" fmla="*/ 567695 w 4356129"/>
                <a:gd name="connsiteY1" fmla="*/ 44617 h 2047951"/>
                <a:gd name="connsiteX2" fmla="*/ 0 w 4356129"/>
                <a:gd name="connsiteY2" fmla="*/ 999173 h 2047951"/>
                <a:gd name="connsiteX3" fmla="*/ 557852 w 4356129"/>
                <a:gd name="connsiteY3" fmla="*/ 2047951 h 2047951"/>
                <a:gd name="connsiteX4" fmla="*/ 1604137 w 4356129"/>
                <a:gd name="connsiteY4" fmla="*/ 2030366 h 2047951"/>
                <a:gd name="connsiteX5" fmla="*/ 2755929 w 4356129"/>
                <a:gd name="connsiteY5" fmla="*/ 34512 h 2047951"/>
                <a:gd name="connsiteX6" fmla="*/ 3872552 w 4356129"/>
                <a:gd name="connsiteY6" fmla="*/ 43304 h 2047951"/>
                <a:gd name="connsiteX7" fmla="*/ 4356129 w 4356129"/>
                <a:gd name="connsiteY7" fmla="*/ 834612 h 2047951"/>
                <a:gd name="connsiteX0" fmla="*/ 1592852 w 4356129"/>
                <a:gd name="connsiteY0" fmla="*/ 6562 h 2054513"/>
                <a:gd name="connsiteX1" fmla="*/ 1584453 w 4356129"/>
                <a:gd name="connsiteY1" fmla="*/ 0 h 2054513"/>
                <a:gd name="connsiteX2" fmla="*/ 567695 w 4356129"/>
                <a:gd name="connsiteY2" fmla="*/ 51179 h 2054513"/>
                <a:gd name="connsiteX3" fmla="*/ 0 w 4356129"/>
                <a:gd name="connsiteY3" fmla="*/ 1005735 h 2054513"/>
                <a:gd name="connsiteX4" fmla="*/ 557852 w 4356129"/>
                <a:gd name="connsiteY4" fmla="*/ 2054513 h 2054513"/>
                <a:gd name="connsiteX5" fmla="*/ 1604137 w 4356129"/>
                <a:gd name="connsiteY5" fmla="*/ 2036928 h 2054513"/>
                <a:gd name="connsiteX6" fmla="*/ 2755929 w 4356129"/>
                <a:gd name="connsiteY6" fmla="*/ 41074 h 2054513"/>
                <a:gd name="connsiteX7" fmla="*/ 3872552 w 4356129"/>
                <a:gd name="connsiteY7" fmla="*/ 49866 h 2054513"/>
                <a:gd name="connsiteX8" fmla="*/ 4356129 w 4356129"/>
                <a:gd name="connsiteY8" fmla="*/ 841174 h 2054513"/>
                <a:gd name="connsiteX0" fmla="*/ 1592852 w 4356129"/>
                <a:gd name="connsiteY0" fmla="*/ 0 h 2047951"/>
                <a:gd name="connsiteX1" fmla="*/ 1857408 w 4356129"/>
                <a:gd name="connsiteY1" fmla="*/ 150388 h 2047951"/>
                <a:gd name="connsiteX2" fmla="*/ 567695 w 4356129"/>
                <a:gd name="connsiteY2" fmla="*/ 44617 h 2047951"/>
                <a:gd name="connsiteX3" fmla="*/ 0 w 4356129"/>
                <a:gd name="connsiteY3" fmla="*/ 999173 h 2047951"/>
                <a:gd name="connsiteX4" fmla="*/ 557852 w 4356129"/>
                <a:gd name="connsiteY4" fmla="*/ 2047951 h 2047951"/>
                <a:gd name="connsiteX5" fmla="*/ 1604137 w 4356129"/>
                <a:gd name="connsiteY5" fmla="*/ 2030366 h 2047951"/>
                <a:gd name="connsiteX6" fmla="*/ 2755929 w 4356129"/>
                <a:gd name="connsiteY6" fmla="*/ 34512 h 2047951"/>
                <a:gd name="connsiteX7" fmla="*/ 3872552 w 4356129"/>
                <a:gd name="connsiteY7" fmla="*/ 43304 h 2047951"/>
                <a:gd name="connsiteX8" fmla="*/ 4356129 w 4356129"/>
                <a:gd name="connsiteY8" fmla="*/ 834612 h 2047951"/>
                <a:gd name="connsiteX0" fmla="*/ 1592852 w 4356129"/>
                <a:gd name="connsiteY0" fmla="*/ 30445 h 2078396"/>
                <a:gd name="connsiteX1" fmla="*/ 1563981 w 4356129"/>
                <a:gd name="connsiteY1" fmla="*/ 0 h 2078396"/>
                <a:gd name="connsiteX2" fmla="*/ 567695 w 4356129"/>
                <a:gd name="connsiteY2" fmla="*/ 75062 h 2078396"/>
                <a:gd name="connsiteX3" fmla="*/ 0 w 4356129"/>
                <a:gd name="connsiteY3" fmla="*/ 1029618 h 2078396"/>
                <a:gd name="connsiteX4" fmla="*/ 557852 w 4356129"/>
                <a:gd name="connsiteY4" fmla="*/ 2078396 h 2078396"/>
                <a:gd name="connsiteX5" fmla="*/ 1604137 w 4356129"/>
                <a:gd name="connsiteY5" fmla="*/ 2060811 h 2078396"/>
                <a:gd name="connsiteX6" fmla="*/ 2755929 w 4356129"/>
                <a:gd name="connsiteY6" fmla="*/ 64957 h 2078396"/>
                <a:gd name="connsiteX7" fmla="*/ 3872552 w 4356129"/>
                <a:gd name="connsiteY7" fmla="*/ 73749 h 2078396"/>
                <a:gd name="connsiteX8" fmla="*/ 4356129 w 4356129"/>
                <a:gd name="connsiteY8" fmla="*/ 865057 h 2078396"/>
                <a:gd name="connsiteX0" fmla="*/ 2162646 w 4356129"/>
                <a:gd name="connsiteY0" fmla="*/ 832251 h 2078396"/>
                <a:gd name="connsiteX1" fmla="*/ 1563981 w 4356129"/>
                <a:gd name="connsiteY1" fmla="*/ 0 h 2078396"/>
                <a:gd name="connsiteX2" fmla="*/ 567695 w 4356129"/>
                <a:gd name="connsiteY2" fmla="*/ 75062 h 2078396"/>
                <a:gd name="connsiteX3" fmla="*/ 0 w 4356129"/>
                <a:gd name="connsiteY3" fmla="*/ 1029618 h 2078396"/>
                <a:gd name="connsiteX4" fmla="*/ 557852 w 4356129"/>
                <a:gd name="connsiteY4" fmla="*/ 2078396 h 2078396"/>
                <a:gd name="connsiteX5" fmla="*/ 1604137 w 4356129"/>
                <a:gd name="connsiteY5" fmla="*/ 2060811 h 2078396"/>
                <a:gd name="connsiteX6" fmla="*/ 2755929 w 4356129"/>
                <a:gd name="connsiteY6" fmla="*/ 64957 h 2078396"/>
                <a:gd name="connsiteX7" fmla="*/ 3872552 w 4356129"/>
                <a:gd name="connsiteY7" fmla="*/ 73749 h 2078396"/>
                <a:gd name="connsiteX8" fmla="*/ 4356129 w 4356129"/>
                <a:gd name="connsiteY8" fmla="*/ 865057 h 2078396"/>
                <a:gd name="connsiteX0" fmla="*/ 2155823 w 4356129"/>
                <a:gd name="connsiteY0" fmla="*/ 852723 h 2078396"/>
                <a:gd name="connsiteX1" fmla="*/ 1563981 w 4356129"/>
                <a:gd name="connsiteY1" fmla="*/ 0 h 2078396"/>
                <a:gd name="connsiteX2" fmla="*/ 567695 w 4356129"/>
                <a:gd name="connsiteY2" fmla="*/ 75062 h 2078396"/>
                <a:gd name="connsiteX3" fmla="*/ 0 w 4356129"/>
                <a:gd name="connsiteY3" fmla="*/ 1029618 h 2078396"/>
                <a:gd name="connsiteX4" fmla="*/ 557852 w 4356129"/>
                <a:gd name="connsiteY4" fmla="*/ 2078396 h 2078396"/>
                <a:gd name="connsiteX5" fmla="*/ 1604137 w 4356129"/>
                <a:gd name="connsiteY5" fmla="*/ 2060811 h 2078396"/>
                <a:gd name="connsiteX6" fmla="*/ 2755929 w 4356129"/>
                <a:gd name="connsiteY6" fmla="*/ 64957 h 2078396"/>
                <a:gd name="connsiteX7" fmla="*/ 3872552 w 4356129"/>
                <a:gd name="connsiteY7" fmla="*/ 73749 h 2078396"/>
                <a:gd name="connsiteX8" fmla="*/ 4356129 w 4356129"/>
                <a:gd name="connsiteY8" fmla="*/ 865057 h 2078396"/>
                <a:gd name="connsiteX0" fmla="*/ 2169471 w 4356129"/>
                <a:gd name="connsiteY0" fmla="*/ 873195 h 2078396"/>
                <a:gd name="connsiteX1" fmla="*/ 1563981 w 4356129"/>
                <a:gd name="connsiteY1" fmla="*/ 0 h 2078396"/>
                <a:gd name="connsiteX2" fmla="*/ 567695 w 4356129"/>
                <a:gd name="connsiteY2" fmla="*/ 75062 h 2078396"/>
                <a:gd name="connsiteX3" fmla="*/ 0 w 4356129"/>
                <a:gd name="connsiteY3" fmla="*/ 1029618 h 2078396"/>
                <a:gd name="connsiteX4" fmla="*/ 557852 w 4356129"/>
                <a:gd name="connsiteY4" fmla="*/ 2078396 h 2078396"/>
                <a:gd name="connsiteX5" fmla="*/ 1604137 w 4356129"/>
                <a:gd name="connsiteY5" fmla="*/ 2060811 h 2078396"/>
                <a:gd name="connsiteX6" fmla="*/ 2755929 w 4356129"/>
                <a:gd name="connsiteY6" fmla="*/ 64957 h 2078396"/>
                <a:gd name="connsiteX7" fmla="*/ 3872552 w 4356129"/>
                <a:gd name="connsiteY7" fmla="*/ 73749 h 2078396"/>
                <a:gd name="connsiteX8" fmla="*/ 4356129 w 4356129"/>
                <a:gd name="connsiteY8" fmla="*/ 865057 h 2078396"/>
                <a:gd name="connsiteX0" fmla="*/ 2159235 w 4356129"/>
                <a:gd name="connsiteY0" fmla="*/ 849311 h 2078396"/>
                <a:gd name="connsiteX1" fmla="*/ 1563981 w 4356129"/>
                <a:gd name="connsiteY1" fmla="*/ 0 h 2078396"/>
                <a:gd name="connsiteX2" fmla="*/ 567695 w 4356129"/>
                <a:gd name="connsiteY2" fmla="*/ 75062 h 2078396"/>
                <a:gd name="connsiteX3" fmla="*/ 0 w 4356129"/>
                <a:gd name="connsiteY3" fmla="*/ 1029618 h 2078396"/>
                <a:gd name="connsiteX4" fmla="*/ 557852 w 4356129"/>
                <a:gd name="connsiteY4" fmla="*/ 2078396 h 2078396"/>
                <a:gd name="connsiteX5" fmla="*/ 1604137 w 4356129"/>
                <a:gd name="connsiteY5" fmla="*/ 2060811 h 2078396"/>
                <a:gd name="connsiteX6" fmla="*/ 2755929 w 4356129"/>
                <a:gd name="connsiteY6" fmla="*/ 64957 h 2078396"/>
                <a:gd name="connsiteX7" fmla="*/ 3872552 w 4356129"/>
                <a:gd name="connsiteY7" fmla="*/ 73749 h 2078396"/>
                <a:gd name="connsiteX8" fmla="*/ 4356129 w 4356129"/>
                <a:gd name="connsiteY8" fmla="*/ 865057 h 2078396"/>
                <a:gd name="connsiteX0" fmla="*/ 2169471 w 4356129"/>
                <a:gd name="connsiteY0" fmla="*/ 869783 h 2078396"/>
                <a:gd name="connsiteX1" fmla="*/ 1563981 w 4356129"/>
                <a:gd name="connsiteY1" fmla="*/ 0 h 2078396"/>
                <a:gd name="connsiteX2" fmla="*/ 567695 w 4356129"/>
                <a:gd name="connsiteY2" fmla="*/ 75062 h 2078396"/>
                <a:gd name="connsiteX3" fmla="*/ 0 w 4356129"/>
                <a:gd name="connsiteY3" fmla="*/ 1029618 h 2078396"/>
                <a:gd name="connsiteX4" fmla="*/ 557852 w 4356129"/>
                <a:gd name="connsiteY4" fmla="*/ 2078396 h 2078396"/>
                <a:gd name="connsiteX5" fmla="*/ 1604137 w 4356129"/>
                <a:gd name="connsiteY5" fmla="*/ 2060811 h 2078396"/>
                <a:gd name="connsiteX6" fmla="*/ 2755929 w 4356129"/>
                <a:gd name="connsiteY6" fmla="*/ 64957 h 2078396"/>
                <a:gd name="connsiteX7" fmla="*/ 3872552 w 4356129"/>
                <a:gd name="connsiteY7" fmla="*/ 73749 h 2078396"/>
                <a:gd name="connsiteX8" fmla="*/ 4356129 w 4356129"/>
                <a:gd name="connsiteY8" fmla="*/ 865057 h 2078396"/>
                <a:gd name="connsiteX0" fmla="*/ 2169471 w 4356129"/>
                <a:gd name="connsiteY0" fmla="*/ 825428 h 2034041"/>
                <a:gd name="connsiteX1" fmla="*/ 1693635 w 4356129"/>
                <a:gd name="connsiteY1" fmla="*/ 0 h 2034041"/>
                <a:gd name="connsiteX2" fmla="*/ 567695 w 4356129"/>
                <a:gd name="connsiteY2" fmla="*/ 30707 h 2034041"/>
                <a:gd name="connsiteX3" fmla="*/ 0 w 4356129"/>
                <a:gd name="connsiteY3" fmla="*/ 985263 h 2034041"/>
                <a:gd name="connsiteX4" fmla="*/ 557852 w 4356129"/>
                <a:gd name="connsiteY4" fmla="*/ 2034041 h 2034041"/>
                <a:gd name="connsiteX5" fmla="*/ 1604137 w 4356129"/>
                <a:gd name="connsiteY5" fmla="*/ 2016456 h 2034041"/>
                <a:gd name="connsiteX6" fmla="*/ 2755929 w 4356129"/>
                <a:gd name="connsiteY6" fmla="*/ 20602 h 2034041"/>
                <a:gd name="connsiteX7" fmla="*/ 3872552 w 4356129"/>
                <a:gd name="connsiteY7" fmla="*/ 29394 h 2034041"/>
                <a:gd name="connsiteX8" fmla="*/ 4356129 w 4356129"/>
                <a:gd name="connsiteY8" fmla="*/ 820702 h 2034041"/>
                <a:gd name="connsiteX0" fmla="*/ 2169471 w 4356129"/>
                <a:gd name="connsiteY0" fmla="*/ 804826 h 2013439"/>
                <a:gd name="connsiteX1" fmla="*/ 1693635 w 4356129"/>
                <a:gd name="connsiteY1" fmla="*/ 16930 h 2013439"/>
                <a:gd name="connsiteX2" fmla="*/ 567695 w 4356129"/>
                <a:gd name="connsiteY2" fmla="*/ 10105 h 2013439"/>
                <a:gd name="connsiteX3" fmla="*/ 0 w 4356129"/>
                <a:gd name="connsiteY3" fmla="*/ 964661 h 2013439"/>
                <a:gd name="connsiteX4" fmla="*/ 557852 w 4356129"/>
                <a:gd name="connsiteY4" fmla="*/ 2013439 h 2013439"/>
                <a:gd name="connsiteX5" fmla="*/ 1604137 w 4356129"/>
                <a:gd name="connsiteY5" fmla="*/ 1995854 h 2013439"/>
                <a:gd name="connsiteX6" fmla="*/ 2755929 w 4356129"/>
                <a:gd name="connsiteY6" fmla="*/ 0 h 2013439"/>
                <a:gd name="connsiteX7" fmla="*/ 3872552 w 4356129"/>
                <a:gd name="connsiteY7" fmla="*/ 8792 h 2013439"/>
                <a:gd name="connsiteX8" fmla="*/ 4356129 w 4356129"/>
                <a:gd name="connsiteY8" fmla="*/ 800100 h 2013439"/>
                <a:gd name="connsiteX0" fmla="*/ 2169471 w 4356129"/>
                <a:gd name="connsiteY0" fmla="*/ 804826 h 2013439"/>
                <a:gd name="connsiteX1" fmla="*/ 1690223 w 4356129"/>
                <a:gd name="connsiteY1" fmla="*/ 13518 h 2013439"/>
                <a:gd name="connsiteX2" fmla="*/ 567695 w 4356129"/>
                <a:gd name="connsiteY2" fmla="*/ 10105 h 2013439"/>
                <a:gd name="connsiteX3" fmla="*/ 0 w 4356129"/>
                <a:gd name="connsiteY3" fmla="*/ 964661 h 2013439"/>
                <a:gd name="connsiteX4" fmla="*/ 557852 w 4356129"/>
                <a:gd name="connsiteY4" fmla="*/ 2013439 h 2013439"/>
                <a:gd name="connsiteX5" fmla="*/ 1604137 w 4356129"/>
                <a:gd name="connsiteY5" fmla="*/ 1995854 h 2013439"/>
                <a:gd name="connsiteX6" fmla="*/ 2755929 w 4356129"/>
                <a:gd name="connsiteY6" fmla="*/ 0 h 2013439"/>
                <a:gd name="connsiteX7" fmla="*/ 3872552 w 4356129"/>
                <a:gd name="connsiteY7" fmla="*/ 8792 h 2013439"/>
                <a:gd name="connsiteX8" fmla="*/ 4356129 w 4356129"/>
                <a:gd name="connsiteY8" fmla="*/ 800100 h 2013439"/>
                <a:gd name="connsiteX0" fmla="*/ 2169471 w 4356129"/>
                <a:gd name="connsiteY0" fmla="*/ 804826 h 2013439"/>
                <a:gd name="connsiteX1" fmla="*/ 1690223 w 4356129"/>
                <a:gd name="connsiteY1" fmla="*/ 13518 h 2013439"/>
                <a:gd name="connsiteX2" fmla="*/ 567695 w 4356129"/>
                <a:gd name="connsiteY2" fmla="*/ 10105 h 2013439"/>
                <a:gd name="connsiteX3" fmla="*/ 0 w 4356129"/>
                <a:gd name="connsiteY3" fmla="*/ 964661 h 2013439"/>
                <a:gd name="connsiteX4" fmla="*/ 557852 w 4356129"/>
                <a:gd name="connsiteY4" fmla="*/ 2013439 h 2013439"/>
                <a:gd name="connsiteX5" fmla="*/ 1604137 w 4356129"/>
                <a:gd name="connsiteY5" fmla="*/ 1995854 h 2013439"/>
                <a:gd name="connsiteX6" fmla="*/ 2755929 w 4356129"/>
                <a:gd name="connsiteY6" fmla="*/ 0 h 2013439"/>
                <a:gd name="connsiteX7" fmla="*/ 3872552 w 4356129"/>
                <a:gd name="connsiteY7" fmla="*/ 8792 h 2013439"/>
                <a:gd name="connsiteX8" fmla="*/ 4356129 w 4356129"/>
                <a:gd name="connsiteY8" fmla="*/ 800100 h 2013439"/>
                <a:gd name="connsiteX0" fmla="*/ 2169471 w 4356129"/>
                <a:gd name="connsiteY0" fmla="*/ 804826 h 2013439"/>
                <a:gd name="connsiteX1" fmla="*/ 1679987 w 4356129"/>
                <a:gd name="connsiteY1" fmla="*/ 13518 h 2013439"/>
                <a:gd name="connsiteX2" fmla="*/ 567695 w 4356129"/>
                <a:gd name="connsiteY2" fmla="*/ 10105 h 2013439"/>
                <a:gd name="connsiteX3" fmla="*/ 0 w 4356129"/>
                <a:gd name="connsiteY3" fmla="*/ 964661 h 2013439"/>
                <a:gd name="connsiteX4" fmla="*/ 557852 w 4356129"/>
                <a:gd name="connsiteY4" fmla="*/ 2013439 h 2013439"/>
                <a:gd name="connsiteX5" fmla="*/ 1604137 w 4356129"/>
                <a:gd name="connsiteY5" fmla="*/ 1995854 h 2013439"/>
                <a:gd name="connsiteX6" fmla="*/ 2755929 w 4356129"/>
                <a:gd name="connsiteY6" fmla="*/ 0 h 2013439"/>
                <a:gd name="connsiteX7" fmla="*/ 3872552 w 4356129"/>
                <a:gd name="connsiteY7" fmla="*/ 8792 h 2013439"/>
                <a:gd name="connsiteX8" fmla="*/ 4356129 w 4356129"/>
                <a:gd name="connsiteY8" fmla="*/ 800100 h 2013439"/>
                <a:gd name="connsiteX0" fmla="*/ 2068988 w 4356129"/>
                <a:gd name="connsiteY0" fmla="*/ 754584 h 2013439"/>
                <a:gd name="connsiteX1" fmla="*/ 1679987 w 4356129"/>
                <a:gd name="connsiteY1" fmla="*/ 13518 h 2013439"/>
                <a:gd name="connsiteX2" fmla="*/ 567695 w 4356129"/>
                <a:gd name="connsiteY2" fmla="*/ 10105 h 2013439"/>
                <a:gd name="connsiteX3" fmla="*/ 0 w 4356129"/>
                <a:gd name="connsiteY3" fmla="*/ 964661 h 2013439"/>
                <a:gd name="connsiteX4" fmla="*/ 557852 w 4356129"/>
                <a:gd name="connsiteY4" fmla="*/ 2013439 h 2013439"/>
                <a:gd name="connsiteX5" fmla="*/ 1604137 w 4356129"/>
                <a:gd name="connsiteY5" fmla="*/ 1995854 h 2013439"/>
                <a:gd name="connsiteX6" fmla="*/ 2755929 w 4356129"/>
                <a:gd name="connsiteY6" fmla="*/ 0 h 2013439"/>
                <a:gd name="connsiteX7" fmla="*/ 3872552 w 4356129"/>
                <a:gd name="connsiteY7" fmla="*/ 8792 h 2013439"/>
                <a:gd name="connsiteX8" fmla="*/ 4356129 w 4356129"/>
                <a:gd name="connsiteY8" fmla="*/ 800100 h 2013439"/>
                <a:gd name="connsiteX0" fmla="*/ 2068988 w 4356129"/>
                <a:gd name="connsiteY0" fmla="*/ 754584 h 2013439"/>
                <a:gd name="connsiteX1" fmla="*/ 1679987 w 4356129"/>
                <a:gd name="connsiteY1" fmla="*/ 13518 h 2013439"/>
                <a:gd name="connsiteX2" fmla="*/ 567695 w 4356129"/>
                <a:gd name="connsiteY2" fmla="*/ 10105 h 2013439"/>
                <a:gd name="connsiteX3" fmla="*/ 0 w 4356129"/>
                <a:gd name="connsiteY3" fmla="*/ 964661 h 2013439"/>
                <a:gd name="connsiteX4" fmla="*/ 557852 w 4356129"/>
                <a:gd name="connsiteY4" fmla="*/ 2013439 h 2013439"/>
                <a:gd name="connsiteX5" fmla="*/ 1604137 w 4356129"/>
                <a:gd name="connsiteY5" fmla="*/ 1995854 h 2013439"/>
                <a:gd name="connsiteX6" fmla="*/ 2755929 w 4356129"/>
                <a:gd name="connsiteY6" fmla="*/ 0 h 2013439"/>
                <a:gd name="connsiteX7" fmla="*/ 3872552 w 4356129"/>
                <a:gd name="connsiteY7" fmla="*/ 8792 h 2013439"/>
                <a:gd name="connsiteX8" fmla="*/ 4356129 w 4356129"/>
                <a:gd name="connsiteY8" fmla="*/ 800100 h 201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6129" h="2013439">
                  <a:moveTo>
                    <a:pt x="2068988" y="754584"/>
                  </a:moveTo>
                  <a:lnTo>
                    <a:pt x="1679987" y="13518"/>
                  </a:lnTo>
                  <a:lnTo>
                    <a:pt x="567695" y="10105"/>
                  </a:lnTo>
                  <a:lnTo>
                    <a:pt x="0" y="964661"/>
                  </a:lnTo>
                  <a:lnTo>
                    <a:pt x="557852" y="2013439"/>
                  </a:lnTo>
                  <a:lnTo>
                    <a:pt x="1604137" y="1995854"/>
                  </a:lnTo>
                  <a:lnTo>
                    <a:pt x="2755929" y="0"/>
                  </a:lnTo>
                  <a:lnTo>
                    <a:pt x="3872552" y="8792"/>
                  </a:lnTo>
                  <a:lnTo>
                    <a:pt x="4356129" y="800100"/>
                  </a:lnTo>
                </a:path>
              </a:pathLst>
            </a:custGeom>
            <a:noFill/>
            <a:ln w="165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Rounded Rectangle 25">
            <a:extLst>
              <a:ext uri="{FF2B5EF4-FFF2-40B4-BE49-F238E27FC236}">
                <a16:creationId xmlns:a16="http://schemas.microsoft.com/office/drawing/2014/main" id="{376EC3A8-3BC3-4173-ACA7-4903936E654F}"/>
              </a:ext>
            </a:extLst>
          </p:cNvPr>
          <p:cNvSpPr/>
          <p:nvPr/>
        </p:nvSpPr>
        <p:spPr>
          <a:xfrm>
            <a:off x="7769034" y="2837605"/>
            <a:ext cx="525244" cy="384921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" name="Round Same Side Corner Rectangle 11">
            <a:extLst>
              <a:ext uri="{FF2B5EF4-FFF2-40B4-BE49-F238E27FC236}">
                <a16:creationId xmlns:a16="http://schemas.microsoft.com/office/drawing/2014/main" id="{D96FE8B8-1CD4-46D0-BE21-548C9772205D}"/>
              </a:ext>
            </a:extLst>
          </p:cNvPr>
          <p:cNvSpPr/>
          <p:nvPr/>
        </p:nvSpPr>
        <p:spPr>
          <a:xfrm rot="9900000">
            <a:off x="2053705" y="2809722"/>
            <a:ext cx="518879" cy="44068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" name="Rounded Rectangle 27">
            <a:extLst>
              <a:ext uri="{FF2B5EF4-FFF2-40B4-BE49-F238E27FC236}">
                <a16:creationId xmlns:a16="http://schemas.microsoft.com/office/drawing/2014/main" id="{814C88F7-10AF-4826-85A2-9076F6F1E0C3}"/>
              </a:ext>
            </a:extLst>
          </p:cNvPr>
          <p:cNvSpPr/>
          <p:nvPr/>
        </p:nvSpPr>
        <p:spPr>
          <a:xfrm>
            <a:off x="3940621" y="2822035"/>
            <a:ext cx="541650" cy="41606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EBE259D8-77B4-4F2A-8E71-D7BB72DADA9B}"/>
              </a:ext>
            </a:extLst>
          </p:cNvPr>
          <p:cNvSpPr/>
          <p:nvPr/>
        </p:nvSpPr>
        <p:spPr>
          <a:xfrm>
            <a:off x="5850308" y="2792446"/>
            <a:ext cx="550689" cy="47523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" name="Donut 24">
            <a:extLst>
              <a:ext uri="{FF2B5EF4-FFF2-40B4-BE49-F238E27FC236}">
                <a16:creationId xmlns:a16="http://schemas.microsoft.com/office/drawing/2014/main" id="{C2875FB8-E09B-4C3A-B5EE-619B18DBCC47}"/>
              </a:ext>
            </a:extLst>
          </p:cNvPr>
          <p:cNvSpPr/>
          <p:nvPr/>
        </p:nvSpPr>
        <p:spPr>
          <a:xfrm>
            <a:off x="9662316" y="2751536"/>
            <a:ext cx="552561" cy="557059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EF338A4-B766-4E67-8202-DC160C8B6584}"/>
              </a:ext>
            </a:extLst>
          </p:cNvPr>
          <p:cNvGrpSpPr/>
          <p:nvPr/>
        </p:nvGrpSpPr>
        <p:grpSpPr>
          <a:xfrm>
            <a:off x="1259344" y="4148866"/>
            <a:ext cx="1979046" cy="1143519"/>
            <a:chOff x="662404" y="4636435"/>
            <a:chExt cx="1728192" cy="114351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816A54-12C5-44F9-ADEA-EF8712F6746F}"/>
                </a:ext>
              </a:extLst>
            </p:cNvPr>
            <p:cNvSpPr txBox="1"/>
            <p:nvPr/>
          </p:nvSpPr>
          <p:spPr>
            <a:xfrm>
              <a:off x="662404" y="4636435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E8AFDD9-3376-480D-B944-FE116FB877D5}"/>
                </a:ext>
              </a:extLst>
            </p:cNvPr>
            <p:cNvSpPr txBox="1"/>
            <p:nvPr/>
          </p:nvSpPr>
          <p:spPr>
            <a:xfrm>
              <a:off x="662404" y="4948957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9C42940-50C0-474F-966C-A52A07970121}"/>
              </a:ext>
            </a:extLst>
          </p:cNvPr>
          <p:cNvGrpSpPr/>
          <p:nvPr/>
        </p:nvGrpSpPr>
        <p:grpSpPr>
          <a:xfrm>
            <a:off x="7026640" y="5011103"/>
            <a:ext cx="1979046" cy="1143519"/>
            <a:chOff x="5202982" y="2341496"/>
            <a:chExt cx="1728192" cy="114351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5E9662-B17F-4E8B-9B44-B59AD780C511}"/>
                </a:ext>
              </a:extLst>
            </p:cNvPr>
            <p:cNvSpPr txBox="1"/>
            <p:nvPr/>
          </p:nvSpPr>
          <p:spPr>
            <a:xfrm>
              <a:off x="5202982" y="2341496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D5E002-6D6A-470C-AA13-2F7AB7CB5893}"/>
                </a:ext>
              </a:extLst>
            </p:cNvPr>
            <p:cNvSpPr txBox="1"/>
            <p:nvPr/>
          </p:nvSpPr>
          <p:spPr>
            <a:xfrm>
              <a:off x="5202982" y="265401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78ADB00-D399-4834-9E41-90F4DC605ED0}"/>
              </a:ext>
            </a:extLst>
          </p:cNvPr>
          <p:cNvGrpSpPr/>
          <p:nvPr/>
        </p:nvGrpSpPr>
        <p:grpSpPr>
          <a:xfrm>
            <a:off x="3181776" y="5011103"/>
            <a:ext cx="1979046" cy="1143519"/>
            <a:chOff x="2175930" y="2341496"/>
            <a:chExt cx="1728192" cy="114351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D470FAA-D916-462F-9F6D-82D727D3D4F3}"/>
                </a:ext>
              </a:extLst>
            </p:cNvPr>
            <p:cNvSpPr txBox="1"/>
            <p:nvPr/>
          </p:nvSpPr>
          <p:spPr>
            <a:xfrm>
              <a:off x="2175930" y="2341496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5A5137D-03CC-4036-B498-29A51F08B98D}"/>
                </a:ext>
              </a:extLst>
            </p:cNvPr>
            <p:cNvSpPr txBox="1"/>
            <p:nvPr/>
          </p:nvSpPr>
          <p:spPr>
            <a:xfrm>
              <a:off x="2175930" y="265401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2F88172-A3F7-4EC8-8692-8F6FE8AA53B2}"/>
              </a:ext>
            </a:extLst>
          </p:cNvPr>
          <p:cNvGrpSpPr/>
          <p:nvPr/>
        </p:nvGrpSpPr>
        <p:grpSpPr>
          <a:xfrm>
            <a:off x="5104208" y="4148866"/>
            <a:ext cx="1979046" cy="1143519"/>
            <a:chOff x="3689456" y="4636435"/>
            <a:chExt cx="1728192" cy="114351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D5B0698-3E73-47C3-8D1F-153DC88ED328}"/>
                </a:ext>
              </a:extLst>
            </p:cNvPr>
            <p:cNvSpPr txBox="1"/>
            <p:nvPr/>
          </p:nvSpPr>
          <p:spPr>
            <a:xfrm>
              <a:off x="3689456" y="4636435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575512-0DB3-4052-BA92-7716B1F5C3C9}"/>
                </a:ext>
              </a:extLst>
            </p:cNvPr>
            <p:cNvSpPr txBox="1"/>
            <p:nvPr/>
          </p:nvSpPr>
          <p:spPr>
            <a:xfrm>
              <a:off x="3689456" y="4948957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C4E3752-4B80-4A60-8BAF-944F43D0FB6A}"/>
              </a:ext>
            </a:extLst>
          </p:cNvPr>
          <p:cNvGrpSpPr/>
          <p:nvPr/>
        </p:nvGrpSpPr>
        <p:grpSpPr>
          <a:xfrm>
            <a:off x="8949073" y="4148866"/>
            <a:ext cx="1979046" cy="1143519"/>
            <a:chOff x="6716509" y="4636435"/>
            <a:chExt cx="1728192" cy="114351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CC89844-DA4A-45A7-AB7C-51298F476DE2}"/>
                </a:ext>
              </a:extLst>
            </p:cNvPr>
            <p:cNvSpPr txBox="1"/>
            <p:nvPr/>
          </p:nvSpPr>
          <p:spPr>
            <a:xfrm>
              <a:off x="6716509" y="4636435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2841D06-EAAA-4D26-A6C7-DF5D2DA1B039}"/>
                </a:ext>
              </a:extLst>
            </p:cNvPr>
            <p:cNvSpPr txBox="1"/>
            <p:nvPr/>
          </p:nvSpPr>
          <p:spPr>
            <a:xfrm>
              <a:off x="6716509" y="4948957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11156</TotalTime>
  <Words>115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Allppt.com</cp:lastModifiedBy>
  <cp:revision>10</cp:revision>
  <dcterms:created xsi:type="dcterms:W3CDTF">2018-02-18T19:39:47Z</dcterms:created>
  <dcterms:modified xsi:type="dcterms:W3CDTF">2018-12-28T03:24:27Z</dcterms:modified>
</cp:coreProperties>
</file>