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57" name="Group 37">
            <a:extLst>
              <a:ext uri="{FF2B5EF4-FFF2-40B4-BE49-F238E27FC236}">
                <a16:creationId xmlns:a16="http://schemas.microsoft.com/office/drawing/2014/main" id="{3C70072A-6D15-463E-979A-786BA68B6232}"/>
              </a:ext>
            </a:extLst>
          </p:cNvPr>
          <p:cNvGrpSpPr/>
          <p:nvPr/>
        </p:nvGrpSpPr>
        <p:grpSpPr>
          <a:xfrm>
            <a:off x="902331" y="1978271"/>
            <a:ext cx="10377812" cy="3979143"/>
            <a:chOff x="-621670" y="1714499"/>
            <a:chExt cx="10377812" cy="3979143"/>
          </a:xfrm>
        </p:grpSpPr>
        <p:grpSp>
          <p:nvGrpSpPr>
            <p:cNvPr id="258" name="Group 30">
              <a:extLst>
                <a:ext uri="{FF2B5EF4-FFF2-40B4-BE49-F238E27FC236}">
                  <a16:creationId xmlns:a16="http://schemas.microsoft.com/office/drawing/2014/main" id="{F266B636-02F6-4A09-9E87-4845BE48551E}"/>
                </a:ext>
              </a:extLst>
            </p:cNvPr>
            <p:cNvGrpSpPr/>
            <p:nvPr/>
          </p:nvGrpSpPr>
          <p:grpSpPr>
            <a:xfrm>
              <a:off x="-621670" y="1714499"/>
              <a:ext cx="10377812" cy="3979143"/>
              <a:chOff x="-621670" y="1714499"/>
              <a:chExt cx="10377812" cy="3979143"/>
            </a:xfrm>
          </p:grpSpPr>
          <p:grpSp>
            <p:nvGrpSpPr>
              <p:cNvPr id="261" name="Group 12">
                <a:extLst>
                  <a:ext uri="{FF2B5EF4-FFF2-40B4-BE49-F238E27FC236}">
                    <a16:creationId xmlns:a16="http://schemas.microsoft.com/office/drawing/2014/main" id="{64886A1E-DE41-47D0-843E-3AC5102BEBF7}"/>
                  </a:ext>
                </a:extLst>
              </p:cNvPr>
              <p:cNvGrpSpPr/>
              <p:nvPr/>
            </p:nvGrpSpPr>
            <p:grpSpPr>
              <a:xfrm>
                <a:off x="4562475" y="1714499"/>
                <a:ext cx="5193667" cy="1990727"/>
                <a:chOff x="4562475" y="1714499"/>
                <a:chExt cx="5193667" cy="1990727"/>
              </a:xfrm>
            </p:grpSpPr>
            <p:sp>
              <p:nvSpPr>
                <p:cNvPr id="280" name="Rectangle 4">
                  <a:extLst>
                    <a:ext uri="{FF2B5EF4-FFF2-40B4-BE49-F238E27FC236}">
                      <a16:creationId xmlns:a16="http://schemas.microsoft.com/office/drawing/2014/main" id="{FC051869-78BE-4C5B-8ED2-ED43F05E3C7A}"/>
                    </a:ext>
                  </a:extLst>
                </p:cNvPr>
                <p:cNvSpPr/>
                <p:nvPr/>
              </p:nvSpPr>
              <p:spPr>
                <a:xfrm>
                  <a:off x="5868142" y="1716807"/>
                  <a:ext cx="3888000" cy="360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5">
                  <a:extLst>
                    <a:ext uri="{FF2B5EF4-FFF2-40B4-BE49-F238E27FC236}">
                      <a16:creationId xmlns:a16="http://schemas.microsoft.com/office/drawing/2014/main" id="{ADC4C8AD-61E1-4B45-802C-2121FC3EDE8F}"/>
                    </a:ext>
                  </a:extLst>
                </p:cNvPr>
                <p:cNvSpPr/>
                <p:nvPr/>
              </p:nvSpPr>
              <p:spPr>
                <a:xfrm>
                  <a:off x="5868142" y="2148855"/>
                  <a:ext cx="3888000" cy="360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6">
                  <a:extLst>
                    <a:ext uri="{FF2B5EF4-FFF2-40B4-BE49-F238E27FC236}">
                      <a16:creationId xmlns:a16="http://schemas.microsoft.com/office/drawing/2014/main" id="{C35E26C0-0C5F-4D04-B3E8-24F31EA70B6B}"/>
                    </a:ext>
                  </a:extLst>
                </p:cNvPr>
                <p:cNvSpPr/>
                <p:nvPr/>
              </p:nvSpPr>
              <p:spPr>
                <a:xfrm>
                  <a:off x="5868142" y="2580903"/>
                  <a:ext cx="3888000" cy="360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7">
                  <a:extLst>
                    <a:ext uri="{FF2B5EF4-FFF2-40B4-BE49-F238E27FC236}">
                      <a16:creationId xmlns:a16="http://schemas.microsoft.com/office/drawing/2014/main" id="{43298B39-5FEF-4653-A94D-2A68BCA4434C}"/>
                    </a:ext>
                  </a:extLst>
                </p:cNvPr>
                <p:cNvSpPr/>
                <p:nvPr/>
              </p:nvSpPr>
              <p:spPr>
                <a:xfrm>
                  <a:off x="5868142" y="3012951"/>
                  <a:ext cx="3888000" cy="360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Freeform 8">
                  <a:extLst>
                    <a:ext uri="{FF2B5EF4-FFF2-40B4-BE49-F238E27FC236}">
                      <a16:creationId xmlns:a16="http://schemas.microsoft.com/office/drawing/2014/main" id="{FAB3EB32-A026-403C-9DF1-56B523B69212}"/>
                    </a:ext>
                  </a:extLst>
                </p:cNvPr>
                <p:cNvSpPr/>
                <p:nvPr/>
              </p:nvSpPr>
              <p:spPr>
                <a:xfrm>
                  <a:off x="4562475" y="1714499"/>
                  <a:ext cx="1304925" cy="1990725"/>
                </a:xfrm>
                <a:custGeom>
                  <a:avLst/>
                  <a:gdLst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304925 w 1304925"/>
                    <a:gd name="connsiteY0" fmla="*/ 0 h 1990725"/>
                    <a:gd name="connsiteX1" fmla="*/ 0 w 1304925"/>
                    <a:gd name="connsiteY1" fmla="*/ 1990725 h 1990725"/>
                    <a:gd name="connsiteX2" fmla="*/ 1304925 w 1304925"/>
                    <a:gd name="connsiteY2" fmla="*/ 352425 h 1990725"/>
                    <a:gd name="connsiteX3" fmla="*/ 1304925 w 1304925"/>
                    <a:gd name="connsiteY3" fmla="*/ 0 h 1990725"/>
                    <a:gd name="connsiteX0" fmla="*/ 1304925 w 1304925"/>
                    <a:gd name="connsiteY0" fmla="*/ 0 h 1990725"/>
                    <a:gd name="connsiteX1" fmla="*/ 0 w 1304925"/>
                    <a:gd name="connsiteY1" fmla="*/ 1990725 h 1990725"/>
                    <a:gd name="connsiteX2" fmla="*/ 1304925 w 1304925"/>
                    <a:gd name="connsiteY2" fmla="*/ 358709 h 1990725"/>
                    <a:gd name="connsiteX3" fmla="*/ 1304925 w 1304925"/>
                    <a:gd name="connsiteY3" fmla="*/ 0 h 199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4925" h="1990725">
                      <a:moveTo>
                        <a:pt x="1304925" y="0"/>
                      </a:moveTo>
                      <a:lnTo>
                        <a:pt x="0" y="1990725"/>
                      </a:lnTo>
                      <a:lnTo>
                        <a:pt x="1304925" y="358709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 9">
                  <a:extLst>
                    <a:ext uri="{FF2B5EF4-FFF2-40B4-BE49-F238E27FC236}">
                      <a16:creationId xmlns:a16="http://schemas.microsoft.com/office/drawing/2014/main" id="{F537A437-D744-4F19-9014-5295ECC17F56}"/>
                    </a:ext>
                  </a:extLst>
                </p:cNvPr>
                <p:cNvSpPr/>
                <p:nvPr/>
              </p:nvSpPr>
              <p:spPr>
                <a:xfrm>
                  <a:off x="4562475" y="2152650"/>
                  <a:ext cx="1311299" cy="1543050"/>
                </a:xfrm>
                <a:custGeom>
                  <a:avLst/>
                  <a:gdLst>
                    <a:gd name="connsiteX0" fmla="*/ 1295400 w 1304925"/>
                    <a:gd name="connsiteY0" fmla="*/ 0 h 1533525"/>
                    <a:gd name="connsiteX1" fmla="*/ 0 w 1304925"/>
                    <a:gd name="connsiteY1" fmla="*/ 1533525 h 1533525"/>
                    <a:gd name="connsiteX2" fmla="*/ 1304925 w 1304925"/>
                    <a:gd name="connsiteY2" fmla="*/ 333375 h 1533525"/>
                    <a:gd name="connsiteX3" fmla="*/ 1295400 w 1304925"/>
                    <a:gd name="connsiteY3" fmla="*/ 0 h 1533525"/>
                    <a:gd name="connsiteX0" fmla="*/ 1304925 w 1304925"/>
                    <a:gd name="connsiteY0" fmla="*/ 0 h 1543050"/>
                    <a:gd name="connsiteX1" fmla="*/ 0 w 1304925"/>
                    <a:gd name="connsiteY1" fmla="*/ 1543050 h 1543050"/>
                    <a:gd name="connsiteX2" fmla="*/ 1304925 w 1304925"/>
                    <a:gd name="connsiteY2" fmla="*/ 342900 h 1543050"/>
                    <a:gd name="connsiteX3" fmla="*/ 1304925 w 1304925"/>
                    <a:gd name="connsiteY3" fmla="*/ 0 h 1543050"/>
                    <a:gd name="connsiteX0" fmla="*/ 1304925 w 1304925"/>
                    <a:gd name="connsiteY0" fmla="*/ 0 h 1543050"/>
                    <a:gd name="connsiteX1" fmla="*/ 0 w 1304925"/>
                    <a:gd name="connsiteY1" fmla="*/ 1543050 h 1543050"/>
                    <a:gd name="connsiteX2" fmla="*/ 1301782 w 1304925"/>
                    <a:gd name="connsiteY2" fmla="*/ 355469 h 1543050"/>
                    <a:gd name="connsiteX3" fmla="*/ 1304925 w 1304925"/>
                    <a:gd name="connsiteY3" fmla="*/ 0 h 1543050"/>
                    <a:gd name="connsiteX0" fmla="*/ 1304925 w 1311299"/>
                    <a:gd name="connsiteY0" fmla="*/ 0 h 1543050"/>
                    <a:gd name="connsiteX1" fmla="*/ 0 w 1311299"/>
                    <a:gd name="connsiteY1" fmla="*/ 1543050 h 1543050"/>
                    <a:gd name="connsiteX2" fmla="*/ 1311209 w 1311299"/>
                    <a:gd name="connsiteY2" fmla="*/ 355469 h 1543050"/>
                    <a:gd name="connsiteX3" fmla="*/ 1304925 w 1311299"/>
                    <a:gd name="connsiteY3" fmla="*/ 0 h 154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1299" h="1543050">
                      <a:moveTo>
                        <a:pt x="1304925" y="0"/>
                      </a:moveTo>
                      <a:lnTo>
                        <a:pt x="0" y="1543050"/>
                      </a:lnTo>
                      <a:lnTo>
                        <a:pt x="1311209" y="355469"/>
                      </a:lnTo>
                      <a:cubicBezTo>
                        <a:pt x="1312257" y="236979"/>
                        <a:pt x="1303877" y="118490"/>
                        <a:pt x="1304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reeform 10">
                  <a:extLst>
                    <a:ext uri="{FF2B5EF4-FFF2-40B4-BE49-F238E27FC236}">
                      <a16:creationId xmlns:a16="http://schemas.microsoft.com/office/drawing/2014/main" id="{C7A5E181-1441-42B3-AC94-B886CEF3050A}"/>
                    </a:ext>
                  </a:extLst>
                </p:cNvPr>
                <p:cNvSpPr/>
                <p:nvPr/>
              </p:nvSpPr>
              <p:spPr>
                <a:xfrm>
                  <a:off x="4562475" y="2581275"/>
                  <a:ext cx="1314450" cy="1123950"/>
                </a:xfrm>
                <a:custGeom>
                  <a:avLst/>
                  <a:gdLst>
                    <a:gd name="connsiteX0" fmla="*/ 1304925 w 1314450"/>
                    <a:gd name="connsiteY0" fmla="*/ 0 h 1123950"/>
                    <a:gd name="connsiteX1" fmla="*/ 0 w 1314450"/>
                    <a:gd name="connsiteY1" fmla="*/ 1123950 h 1123950"/>
                    <a:gd name="connsiteX2" fmla="*/ 1314450 w 1314450"/>
                    <a:gd name="connsiteY2" fmla="*/ 352425 h 1123950"/>
                    <a:gd name="connsiteX3" fmla="*/ 1304925 w 1314450"/>
                    <a:gd name="connsiteY3" fmla="*/ 0 h 1123950"/>
                    <a:gd name="connsiteX0" fmla="*/ 1304925 w 1314450"/>
                    <a:gd name="connsiteY0" fmla="*/ 0 h 1123950"/>
                    <a:gd name="connsiteX1" fmla="*/ 0 w 1314450"/>
                    <a:gd name="connsiteY1" fmla="*/ 1123950 h 1123950"/>
                    <a:gd name="connsiteX2" fmla="*/ 1314450 w 1314450"/>
                    <a:gd name="connsiteY2" fmla="*/ 358709 h 1123950"/>
                    <a:gd name="connsiteX3" fmla="*/ 1304925 w 1314450"/>
                    <a:gd name="connsiteY3" fmla="*/ 0 h 112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1123950">
                      <a:moveTo>
                        <a:pt x="1304925" y="0"/>
                      </a:moveTo>
                      <a:lnTo>
                        <a:pt x="0" y="1123950"/>
                      </a:lnTo>
                      <a:lnTo>
                        <a:pt x="1314450" y="358709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 11">
                  <a:extLst>
                    <a:ext uri="{FF2B5EF4-FFF2-40B4-BE49-F238E27FC236}">
                      <a16:creationId xmlns:a16="http://schemas.microsoft.com/office/drawing/2014/main" id="{091CC6AA-F462-428A-AE20-A94AA31DC08D}"/>
                    </a:ext>
                  </a:extLst>
                </p:cNvPr>
                <p:cNvSpPr/>
                <p:nvPr/>
              </p:nvSpPr>
              <p:spPr>
                <a:xfrm>
                  <a:off x="4562475" y="3013044"/>
                  <a:ext cx="1314547" cy="692182"/>
                </a:xfrm>
                <a:custGeom>
                  <a:avLst/>
                  <a:gdLst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429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7147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048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242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61852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89040"/>
                    <a:gd name="connsiteX1" fmla="*/ 0 w 1323975"/>
                    <a:gd name="connsiteY1" fmla="*/ 689040 h 689040"/>
                    <a:gd name="connsiteX2" fmla="*/ 1323975 w 1323975"/>
                    <a:gd name="connsiteY2" fmla="*/ 355567 h 689040"/>
                    <a:gd name="connsiteX3" fmla="*/ 1314450 w 1323975"/>
                    <a:gd name="connsiteY3" fmla="*/ 0 h 689040"/>
                    <a:gd name="connsiteX0" fmla="*/ 1317592 w 1323975"/>
                    <a:gd name="connsiteY0" fmla="*/ 0 h 685898"/>
                    <a:gd name="connsiteX1" fmla="*/ 0 w 1323975"/>
                    <a:gd name="connsiteY1" fmla="*/ 685898 h 685898"/>
                    <a:gd name="connsiteX2" fmla="*/ 1323975 w 1323975"/>
                    <a:gd name="connsiteY2" fmla="*/ 352425 h 685898"/>
                    <a:gd name="connsiteX3" fmla="*/ 1317592 w 1323975"/>
                    <a:gd name="connsiteY3" fmla="*/ 0 h 685898"/>
                    <a:gd name="connsiteX0" fmla="*/ 1317592 w 1330259"/>
                    <a:gd name="connsiteY0" fmla="*/ 0 h 685898"/>
                    <a:gd name="connsiteX1" fmla="*/ 0 w 1330259"/>
                    <a:gd name="connsiteY1" fmla="*/ 685898 h 685898"/>
                    <a:gd name="connsiteX2" fmla="*/ 1330259 w 1330259"/>
                    <a:gd name="connsiteY2" fmla="*/ 346141 h 685898"/>
                    <a:gd name="connsiteX3" fmla="*/ 1317592 w 1330259"/>
                    <a:gd name="connsiteY3" fmla="*/ 0 h 685898"/>
                    <a:gd name="connsiteX0" fmla="*/ 1323877 w 1330259"/>
                    <a:gd name="connsiteY0" fmla="*/ 0 h 695325"/>
                    <a:gd name="connsiteX1" fmla="*/ 0 w 1330259"/>
                    <a:gd name="connsiteY1" fmla="*/ 695325 h 695325"/>
                    <a:gd name="connsiteX2" fmla="*/ 1330259 w 1330259"/>
                    <a:gd name="connsiteY2" fmla="*/ 355568 h 695325"/>
                    <a:gd name="connsiteX3" fmla="*/ 1323877 w 1330259"/>
                    <a:gd name="connsiteY3" fmla="*/ 0 h 695325"/>
                    <a:gd name="connsiteX0" fmla="*/ 1305023 w 1330259"/>
                    <a:gd name="connsiteY0" fmla="*/ 0 h 692182"/>
                    <a:gd name="connsiteX1" fmla="*/ 0 w 1330259"/>
                    <a:gd name="connsiteY1" fmla="*/ 692182 h 692182"/>
                    <a:gd name="connsiteX2" fmla="*/ 1330259 w 1330259"/>
                    <a:gd name="connsiteY2" fmla="*/ 352425 h 692182"/>
                    <a:gd name="connsiteX3" fmla="*/ 1305023 w 1330259"/>
                    <a:gd name="connsiteY3" fmla="*/ 0 h 692182"/>
                    <a:gd name="connsiteX0" fmla="*/ 1305023 w 1305023"/>
                    <a:gd name="connsiteY0" fmla="*/ 0 h 692182"/>
                    <a:gd name="connsiteX1" fmla="*/ 0 w 1305023"/>
                    <a:gd name="connsiteY1" fmla="*/ 692182 h 692182"/>
                    <a:gd name="connsiteX2" fmla="*/ 1301978 w 1305023"/>
                    <a:gd name="connsiteY2" fmla="*/ 355567 h 692182"/>
                    <a:gd name="connsiteX3" fmla="*/ 1305023 w 1305023"/>
                    <a:gd name="connsiteY3" fmla="*/ 0 h 692182"/>
                    <a:gd name="connsiteX0" fmla="*/ 1305023 w 1314547"/>
                    <a:gd name="connsiteY0" fmla="*/ 0 h 692182"/>
                    <a:gd name="connsiteX1" fmla="*/ 0 w 1314547"/>
                    <a:gd name="connsiteY1" fmla="*/ 692182 h 692182"/>
                    <a:gd name="connsiteX2" fmla="*/ 1314547 w 1314547"/>
                    <a:gd name="connsiteY2" fmla="*/ 355567 h 692182"/>
                    <a:gd name="connsiteX3" fmla="*/ 1305023 w 1314547"/>
                    <a:gd name="connsiteY3" fmla="*/ 0 h 692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547" h="692182">
                      <a:moveTo>
                        <a:pt x="1305023" y="0"/>
                      </a:moveTo>
                      <a:lnTo>
                        <a:pt x="0" y="692182"/>
                      </a:lnTo>
                      <a:lnTo>
                        <a:pt x="1314547" y="355567"/>
                      </a:lnTo>
                      <a:lnTo>
                        <a:pt x="13050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2" name="Group 13">
                <a:extLst>
                  <a:ext uri="{FF2B5EF4-FFF2-40B4-BE49-F238E27FC236}">
                    <a16:creationId xmlns:a16="http://schemas.microsoft.com/office/drawing/2014/main" id="{7C126A8B-FFE8-4E11-B706-9563FD43F0DE}"/>
                  </a:ext>
                </a:extLst>
              </p:cNvPr>
              <p:cNvGrpSpPr/>
              <p:nvPr/>
            </p:nvGrpSpPr>
            <p:grpSpPr>
              <a:xfrm rot="10800000">
                <a:off x="-621670" y="3705224"/>
                <a:ext cx="5193670" cy="1988418"/>
                <a:chOff x="4562475" y="1716807"/>
                <a:chExt cx="5193670" cy="1988418"/>
              </a:xfrm>
              <a:solidFill>
                <a:srgbClr val="F6BF4A"/>
              </a:solidFill>
            </p:grpSpPr>
            <p:sp>
              <p:nvSpPr>
                <p:cNvPr id="272" name="Rectangle 14">
                  <a:extLst>
                    <a:ext uri="{FF2B5EF4-FFF2-40B4-BE49-F238E27FC236}">
                      <a16:creationId xmlns:a16="http://schemas.microsoft.com/office/drawing/2014/main" id="{DFB83010-467C-44DC-BA38-74DA0697949E}"/>
                    </a:ext>
                  </a:extLst>
                </p:cNvPr>
                <p:cNvSpPr/>
                <p:nvPr/>
              </p:nvSpPr>
              <p:spPr>
                <a:xfrm>
                  <a:off x="5868145" y="1716807"/>
                  <a:ext cx="3888000" cy="3600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15">
                  <a:extLst>
                    <a:ext uri="{FF2B5EF4-FFF2-40B4-BE49-F238E27FC236}">
                      <a16:creationId xmlns:a16="http://schemas.microsoft.com/office/drawing/2014/main" id="{BA8892FD-71C4-4185-8784-1151B40A6103}"/>
                    </a:ext>
                  </a:extLst>
                </p:cNvPr>
                <p:cNvSpPr/>
                <p:nvPr/>
              </p:nvSpPr>
              <p:spPr>
                <a:xfrm>
                  <a:off x="5868145" y="2148855"/>
                  <a:ext cx="3888000" cy="3600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16">
                  <a:extLst>
                    <a:ext uri="{FF2B5EF4-FFF2-40B4-BE49-F238E27FC236}">
                      <a16:creationId xmlns:a16="http://schemas.microsoft.com/office/drawing/2014/main" id="{676C7E3D-462E-4493-9D16-D9C5CD48B78F}"/>
                    </a:ext>
                  </a:extLst>
                </p:cNvPr>
                <p:cNvSpPr/>
                <p:nvPr/>
              </p:nvSpPr>
              <p:spPr>
                <a:xfrm>
                  <a:off x="5868145" y="2580903"/>
                  <a:ext cx="3888000" cy="3600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17">
                  <a:extLst>
                    <a:ext uri="{FF2B5EF4-FFF2-40B4-BE49-F238E27FC236}">
                      <a16:creationId xmlns:a16="http://schemas.microsoft.com/office/drawing/2014/main" id="{7A98B647-81C8-43E7-9A57-7A8BC714E34F}"/>
                    </a:ext>
                  </a:extLst>
                </p:cNvPr>
                <p:cNvSpPr/>
                <p:nvPr/>
              </p:nvSpPr>
              <p:spPr>
                <a:xfrm>
                  <a:off x="5868145" y="3012951"/>
                  <a:ext cx="3888000" cy="3600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6" name="Freeform 18">
                  <a:extLst>
                    <a:ext uri="{FF2B5EF4-FFF2-40B4-BE49-F238E27FC236}">
                      <a16:creationId xmlns:a16="http://schemas.microsoft.com/office/drawing/2014/main" id="{9B8FF10A-9B14-499A-8E3F-9B418FF947AB}"/>
                    </a:ext>
                  </a:extLst>
                </p:cNvPr>
                <p:cNvSpPr/>
                <p:nvPr/>
              </p:nvSpPr>
              <p:spPr>
                <a:xfrm>
                  <a:off x="4562476" y="1717577"/>
                  <a:ext cx="1310757" cy="1987646"/>
                </a:xfrm>
                <a:custGeom>
                  <a:avLst/>
                  <a:gdLst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304925 w 1304925"/>
                    <a:gd name="connsiteY0" fmla="*/ 0 h 1990725"/>
                    <a:gd name="connsiteX1" fmla="*/ 0 w 1304925"/>
                    <a:gd name="connsiteY1" fmla="*/ 1990725 h 1990725"/>
                    <a:gd name="connsiteX2" fmla="*/ 1304925 w 1304925"/>
                    <a:gd name="connsiteY2" fmla="*/ 352425 h 1990725"/>
                    <a:gd name="connsiteX3" fmla="*/ 1304925 w 1304925"/>
                    <a:gd name="connsiteY3" fmla="*/ 0 h 1990725"/>
                    <a:gd name="connsiteX0" fmla="*/ 1301846 w 1304925"/>
                    <a:gd name="connsiteY0" fmla="*/ 0 h 1984567"/>
                    <a:gd name="connsiteX1" fmla="*/ 0 w 1304925"/>
                    <a:gd name="connsiteY1" fmla="*/ 1984567 h 1984567"/>
                    <a:gd name="connsiteX2" fmla="*/ 1304925 w 1304925"/>
                    <a:gd name="connsiteY2" fmla="*/ 346267 h 1984567"/>
                    <a:gd name="connsiteX3" fmla="*/ 1301846 w 1304925"/>
                    <a:gd name="connsiteY3" fmla="*/ 0 h 1984567"/>
                    <a:gd name="connsiteX0" fmla="*/ 1301846 w 1308003"/>
                    <a:gd name="connsiteY0" fmla="*/ 0 h 1984567"/>
                    <a:gd name="connsiteX1" fmla="*/ 0 w 1308003"/>
                    <a:gd name="connsiteY1" fmla="*/ 1984567 h 1984567"/>
                    <a:gd name="connsiteX2" fmla="*/ 1308003 w 1308003"/>
                    <a:gd name="connsiteY2" fmla="*/ 349346 h 1984567"/>
                    <a:gd name="connsiteX3" fmla="*/ 1301846 w 1308003"/>
                    <a:gd name="connsiteY3" fmla="*/ 0 h 1984567"/>
                    <a:gd name="connsiteX0" fmla="*/ 1304925 w 1308003"/>
                    <a:gd name="connsiteY0" fmla="*/ 0 h 1987646"/>
                    <a:gd name="connsiteX1" fmla="*/ 0 w 1308003"/>
                    <a:gd name="connsiteY1" fmla="*/ 1987646 h 1987646"/>
                    <a:gd name="connsiteX2" fmla="*/ 1308003 w 1308003"/>
                    <a:gd name="connsiteY2" fmla="*/ 352425 h 1987646"/>
                    <a:gd name="connsiteX3" fmla="*/ 1304925 w 1308003"/>
                    <a:gd name="connsiteY3" fmla="*/ 0 h 1987646"/>
                    <a:gd name="connsiteX0" fmla="*/ 1307679 w 1308018"/>
                    <a:gd name="connsiteY0" fmla="*/ 0 h 1987646"/>
                    <a:gd name="connsiteX1" fmla="*/ 0 w 1308018"/>
                    <a:gd name="connsiteY1" fmla="*/ 1987646 h 1987646"/>
                    <a:gd name="connsiteX2" fmla="*/ 1308003 w 1308018"/>
                    <a:gd name="connsiteY2" fmla="*/ 352425 h 1987646"/>
                    <a:gd name="connsiteX3" fmla="*/ 1307679 w 1308018"/>
                    <a:gd name="connsiteY3" fmla="*/ 0 h 1987646"/>
                    <a:gd name="connsiteX0" fmla="*/ 1307679 w 1310757"/>
                    <a:gd name="connsiteY0" fmla="*/ 0 h 1987646"/>
                    <a:gd name="connsiteX1" fmla="*/ 0 w 1310757"/>
                    <a:gd name="connsiteY1" fmla="*/ 1987646 h 1987646"/>
                    <a:gd name="connsiteX2" fmla="*/ 1310757 w 1310757"/>
                    <a:gd name="connsiteY2" fmla="*/ 352425 h 1987646"/>
                    <a:gd name="connsiteX3" fmla="*/ 1307679 w 1310757"/>
                    <a:gd name="connsiteY3" fmla="*/ 0 h 198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0757" h="1987646">
                      <a:moveTo>
                        <a:pt x="1307679" y="0"/>
                      </a:moveTo>
                      <a:lnTo>
                        <a:pt x="0" y="1987646"/>
                      </a:lnTo>
                      <a:lnTo>
                        <a:pt x="1310757" y="352425"/>
                      </a:lnTo>
                      <a:cubicBezTo>
                        <a:pt x="1309731" y="237003"/>
                        <a:pt x="1308705" y="115422"/>
                        <a:pt x="13076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7" name="Freeform 19">
                  <a:extLst>
                    <a:ext uri="{FF2B5EF4-FFF2-40B4-BE49-F238E27FC236}">
                      <a16:creationId xmlns:a16="http://schemas.microsoft.com/office/drawing/2014/main" id="{59C96AF2-2F97-4D4E-A21E-F06599A780B6}"/>
                    </a:ext>
                  </a:extLst>
                </p:cNvPr>
                <p:cNvSpPr/>
                <p:nvPr/>
              </p:nvSpPr>
              <p:spPr>
                <a:xfrm>
                  <a:off x="4562475" y="2144388"/>
                  <a:ext cx="1316915" cy="1551312"/>
                </a:xfrm>
                <a:custGeom>
                  <a:avLst/>
                  <a:gdLst>
                    <a:gd name="connsiteX0" fmla="*/ 1295400 w 1304925"/>
                    <a:gd name="connsiteY0" fmla="*/ 0 h 1533525"/>
                    <a:gd name="connsiteX1" fmla="*/ 0 w 1304925"/>
                    <a:gd name="connsiteY1" fmla="*/ 1533525 h 1533525"/>
                    <a:gd name="connsiteX2" fmla="*/ 1304925 w 1304925"/>
                    <a:gd name="connsiteY2" fmla="*/ 333375 h 1533525"/>
                    <a:gd name="connsiteX3" fmla="*/ 1295400 w 1304925"/>
                    <a:gd name="connsiteY3" fmla="*/ 0 h 1533525"/>
                    <a:gd name="connsiteX0" fmla="*/ 1304925 w 1304925"/>
                    <a:gd name="connsiteY0" fmla="*/ 0 h 1543050"/>
                    <a:gd name="connsiteX1" fmla="*/ 0 w 1304925"/>
                    <a:gd name="connsiteY1" fmla="*/ 1543050 h 1543050"/>
                    <a:gd name="connsiteX2" fmla="*/ 1304925 w 1304925"/>
                    <a:gd name="connsiteY2" fmla="*/ 342900 h 1543050"/>
                    <a:gd name="connsiteX3" fmla="*/ 1304925 w 1304925"/>
                    <a:gd name="connsiteY3" fmla="*/ 0 h 1543050"/>
                    <a:gd name="connsiteX0" fmla="*/ 1304925 w 1314161"/>
                    <a:gd name="connsiteY0" fmla="*/ 0 h 1543050"/>
                    <a:gd name="connsiteX1" fmla="*/ 0 w 1314161"/>
                    <a:gd name="connsiteY1" fmla="*/ 1543050 h 1543050"/>
                    <a:gd name="connsiteX2" fmla="*/ 1314161 w 1314161"/>
                    <a:gd name="connsiteY2" fmla="*/ 342900 h 1543050"/>
                    <a:gd name="connsiteX3" fmla="*/ 1304925 w 1314161"/>
                    <a:gd name="connsiteY3" fmla="*/ 0 h 1543050"/>
                    <a:gd name="connsiteX0" fmla="*/ 1304925 w 1314161"/>
                    <a:gd name="connsiteY0" fmla="*/ 0 h 1543050"/>
                    <a:gd name="connsiteX1" fmla="*/ 0 w 1314161"/>
                    <a:gd name="connsiteY1" fmla="*/ 1543050 h 1543050"/>
                    <a:gd name="connsiteX2" fmla="*/ 1314161 w 1314161"/>
                    <a:gd name="connsiteY2" fmla="*/ 342900 h 1543050"/>
                    <a:gd name="connsiteX3" fmla="*/ 1304925 w 1314161"/>
                    <a:gd name="connsiteY3" fmla="*/ 0 h 1543050"/>
                    <a:gd name="connsiteX0" fmla="*/ 1304925 w 1316915"/>
                    <a:gd name="connsiteY0" fmla="*/ 0 h 1543050"/>
                    <a:gd name="connsiteX1" fmla="*/ 0 w 1316915"/>
                    <a:gd name="connsiteY1" fmla="*/ 1543050 h 1543050"/>
                    <a:gd name="connsiteX2" fmla="*/ 1316915 w 1316915"/>
                    <a:gd name="connsiteY2" fmla="*/ 345654 h 1543050"/>
                    <a:gd name="connsiteX3" fmla="*/ 1304925 w 1316915"/>
                    <a:gd name="connsiteY3" fmla="*/ 0 h 1543050"/>
                    <a:gd name="connsiteX0" fmla="*/ 1310433 w 1316915"/>
                    <a:gd name="connsiteY0" fmla="*/ 0 h 1543050"/>
                    <a:gd name="connsiteX1" fmla="*/ 0 w 1316915"/>
                    <a:gd name="connsiteY1" fmla="*/ 1543050 h 1543050"/>
                    <a:gd name="connsiteX2" fmla="*/ 1316915 w 1316915"/>
                    <a:gd name="connsiteY2" fmla="*/ 345654 h 1543050"/>
                    <a:gd name="connsiteX3" fmla="*/ 1310433 w 1316915"/>
                    <a:gd name="connsiteY3" fmla="*/ 0 h 1543050"/>
                    <a:gd name="connsiteX0" fmla="*/ 1310433 w 1316915"/>
                    <a:gd name="connsiteY0" fmla="*/ 0 h 1543050"/>
                    <a:gd name="connsiteX1" fmla="*/ 0 w 1316915"/>
                    <a:gd name="connsiteY1" fmla="*/ 1543050 h 1543050"/>
                    <a:gd name="connsiteX2" fmla="*/ 1316915 w 1316915"/>
                    <a:gd name="connsiteY2" fmla="*/ 353916 h 1543050"/>
                    <a:gd name="connsiteX3" fmla="*/ 1310433 w 1316915"/>
                    <a:gd name="connsiteY3" fmla="*/ 0 h 1543050"/>
                    <a:gd name="connsiteX0" fmla="*/ 1313187 w 1316915"/>
                    <a:gd name="connsiteY0" fmla="*/ 0 h 1551312"/>
                    <a:gd name="connsiteX1" fmla="*/ 0 w 1316915"/>
                    <a:gd name="connsiteY1" fmla="*/ 1551312 h 1551312"/>
                    <a:gd name="connsiteX2" fmla="*/ 1316915 w 1316915"/>
                    <a:gd name="connsiteY2" fmla="*/ 362178 h 1551312"/>
                    <a:gd name="connsiteX3" fmla="*/ 1313187 w 1316915"/>
                    <a:gd name="connsiteY3" fmla="*/ 0 h 1551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915" h="1551312">
                      <a:moveTo>
                        <a:pt x="1313187" y="0"/>
                      </a:moveTo>
                      <a:lnTo>
                        <a:pt x="0" y="1551312"/>
                      </a:lnTo>
                      <a:lnTo>
                        <a:pt x="1316915" y="362178"/>
                      </a:lnTo>
                      <a:cubicBezTo>
                        <a:pt x="1315672" y="241452"/>
                        <a:pt x="1314430" y="120726"/>
                        <a:pt x="13131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Freeform 20">
                  <a:extLst>
                    <a:ext uri="{FF2B5EF4-FFF2-40B4-BE49-F238E27FC236}">
                      <a16:creationId xmlns:a16="http://schemas.microsoft.com/office/drawing/2014/main" id="{B5AA9ACC-27D8-4444-8189-1C8A6E413CFA}"/>
                    </a:ext>
                  </a:extLst>
                </p:cNvPr>
                <p:cNvSpPr/>
                <p:nvPr/>
              </p:nvSpPr>
              <p:spPr>
                <a:xfrm>
                  <a:off x="4562476" y="2580626"/>
                  <a:ext cx="1314449" cy="1124599"/>
                </a:xfrm>
                <a:custGeom>
                  <a:avLst/>
                  <a:gdLst>
                    <a:gd name="connsiteX0" fmla="*/ 1304925 w 1314450"/>
                    <a:gd name="connsiteY0" fmla="*/ 0 h 1123950"/>
                    <a:gd name="connsiteX1" fmla="*/ 0 w 1314450"/>
                    <a:gd name="connsiteY1" fmla="*/ 1123950 h 1123950"/>
                    <a:gd name="connsiteX2" fmla="*/ 1314450 w 1314450"/>
                    <a:gd name="connsiteY2" fmla="*/ 352425 h 1123950"/>
                    <a:gd name="connsiteX3" fmla="*/ 1304925 w 1314450"/>
                    <a:gd name="connsiteY3" fmla="*/ 0 h 1123950"/>
                    <a:gd name="connsiteX0" fmla="*/ 1304925 w 1308292"/>
                    <a:gd name="connsiteY0" fmla="*/ 0 h 1123950"/>
                    <a:gd name="connsiteX1" fmla="*/ 0 w 1308292"/>
                    <a:gd name="connsiteY1" fmla="*/ 1123950 h 1123950"/>
                    <a:gd name="connsiteX2" fmla="*/ 1308292 w 1308292"/>
                    <a:gd name="connsiteY2" fmla="*/ 358582 h 1123950"/>
                    <a:gd name="connsiteX3" fmla="*/ 1304925 w 1308292"/>
                    <a:gd name="connsiteY3" fmla="*/ 0 h 1123950"/>
                    <a:gd name="connsiteX0" fmla="*/ 1298767 w 1308292"/>
                    <a:gd name="connsiteY0" fmla="*/ 0 h 1123950"/>
                    <a:gd name="connsiteX1" fmla="*/ 0 w 1308292"/>
                    <a:gd name="connsiteY1" fmla="*/ 1123950 h 1123950"/>
                    <a:gd name="connsiteX2" fmla="*/ 1308292 w 1308292"/>
                    <a:gd name="connsiteY2" fmla="*/ 358582 h 1123950"/>
                    <a:gd name="connsiteX3" fmla="*/ 1298767 w 1308292"/>
                    <a:gd name="connsiteY3" fmla="*/ 0 h 1123950"/>
                    <a:gd name="connsiteX0" fmla="*/ 1301846 w 1308292"/>
                    <a:gd name="connsiteY0" fmla="*/ 0 h 1127029"/>
                    <a:gd name="connsiteX1" fmla="*/ 0 w 1308292"/>
                    <a:gd name="connsiteY1" fmla="*/ 1127029 h 1127029"/>
                    <a:gd name="connsiteX2" fmla="*/ 1308292 w 1308292"/>
                    <a:gd name="connsiteY2" fmla="*/ 361661 h 1127029"/>
                    <a:gd name="connsiteX3" fmla="*/ 1301846 w 1308292"/>
                    <a:gd name="connsiteY3" fmla="*/ 0 h 1127029"/>
                    <a:gd name="connsiteX0" fmla="*/ 1308004 w 1308365"/>
                    <a:gd name="connsiteY0" fmla="*/ 0 h 1130108"/>
                    <a:gd name="connsiteX1" fmla="*/ 0 w 1308365"/>
                    <a:gd name="connsiteY1" fmla="*/ 1130108 h 1130108"/>
                    <a:gd name="connsiteX2" fmla="*/ 1308292 w 1308365"/>
                    <a:gd name="connsiteY2" fmla="*/ 364740 h 1130108"/>
                    <a:gd name="connsiteX3" fmla="*/ 1308004 w 1308365"/>
                    <a:gd name="connsiteY3" fmla="*/ 0 h 1130108"/>
                    <a:gd name="connsiteX0" fmla="*/ 1308004 w 1314449"/>
                    <a:gd name="connsiteY0" fmla="*/ 0 h 1130108"/>
                    <a:gd name="connsiteX1" fmla="*/ 0 w 1314449"/>
                    <a:gd name="connsiteY1" fmla="*/ 1130108 h 1130108"/>
                    <a:gd name="connsiteX2" fmla="*/ 1314449 w 1314449"/>
                    <a:gd name="connsiteY2" fmla="*/ 361661 h 1130108"/>
                    <a:gd name="connsiteX3" fmla="*/ 1308004 w 1314449"/>
                    <a:gd name="connsiteY3" fmla="*/ 0 h 1130108"/>
                    <a:gd name="connsiteX0" fmla="*/ 1310758 w 1314449"/>
                    <a:gd name="connsiteY0" fmla="*/ 0 h 1121845"/>
                    <a:gd name="connsiteX1" fmla="*/ 0 w 1314449"/>
                    <a:gd name="connsiteY1" fmla="*/ 1121845 h 1121845"/>
                    <a:gd name="connsiteX2" fmla="*/ 1314449 w 1314449"/>
                    <a:gd name="connsiteY2" fmla="*/ 353398 h 1121845"/>
                    <a:gd name="connsiteX3" fmla="*/ 1310758 w 1314449"/>
                    <a:gd name="connsiteY3" fmla="*/ 0 h 1121845"/>
                    <a:gd name="connsiteX0" fmla="*/ 1310758 w 1314449"/>
                    <a:gd name="connsiteY0" fmla="*/ 0 h 1124599"/>
                    <a:gd name="connsiteX1" fmla="*/ 0 w 1314449"/>
                    <a:gd name="connsiteY1" fmla="*/ 1124599 h 1124599"/>
                    <a:gd name="connsiteX2" fmla="*/ 1314449 w 1314449"/>
                    <a:gd name="connsiteY2" fmla="*/ 356152 h 1124599"/>
                    <a:gd name="connsiteX3" fmla="*/ 1310758 w 1314449"/>
                    <a:gd name="connsiteY3" fmla="*/ 0 h 112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49" h="1124599">
                      <a:moveTo>
                        <a:pt x="1310758" y="0"/>
                      </a:moveTo>
                      <a:lnTo>
                        <a:pt x="0" y="1124599"/>
                      </a:lnTo>
                      <a:lnTo>
                        <a:pt x="1314449" y="356152"/>
                      </a:lnTo>
                      <a:cubicBezTo>
                        <a:pt x="1313327" y="236625"/>
                        <a:pt x="1311880" y="119527"/>
                        <a:pt x="13107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 21">
                  <a:extLst>
                    <a:ext uri="{FF2B5EF4-FFF2-40B4-BE49-F238E27FC236}">
                      <a16:creationId xmlns:a16="http://schemas.microsoft.com/office/drawing/2014/main" id="{9077F703-DA65-47A2-BFD2-D44E7252F847}"/>
                    </a:ext>
                  </a:extLst>
                </p:cNvPr>
                <p:cNvSpPr/>
                <p:nvPr/>
              </p:nvSpPr>
              <p:spPr>
                <a:xfrm>
                  <a:off x="4562475" y="3012654"/>
                  <a:ext cx="1327054" cy="692571"/>
                </a:xfrm>
                <a:custGeom>
                  <a:avLst/>
                  <a:gdLst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429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7147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048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242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5504 h 695325"/>
                    <a:gd name="connsiteX3" fmla="*/ 1314450 w 1323975"/>
                    <a:gd name="connsiteY3" fmla="*/ 0 h 695325"/>
                    <a:gd name="connsiteX0" fmla="*/ 1311372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5504 h 695325"/>
                    <a:gd name="connsiteX3" fmla="*/ 1311372 w 1323975"/>
                    <a:gd name="connsiteY3" fmla="*/ 0 h 695325"/>
                    <a:gd name="connsiteX0" fmla="*/ 1311372 w 1327054"/>
                    <a:gd name="connsiteY0" fmla="*/ 0 h 695325"/>
                    <a:gd name="connsiteX1" fmla="*/ 0 w 1327054"/>
                    <a:gd name="connsiteY1" fmla="*/ 695325 h 695325"/>
                    <a:gd name="connsiteX2" fmla="*/ 1327054 w 1327054"/>
                    <a:gd name="connsiteY2" fmla="*/ 358582 h 695325"/>
                    <a:gd name="connsiteX3" fmla="*/ 1311372 w 1327054"/>
                    <a:gd name="connsiteY3" fmla="*/ 0 h 695325"/>
                    <a:gd name="connsiteX0" fmla="*/ 1311372 w 1327054"/>
                    <a:gd name="connsiteY0" fmla="*/ 0 h 692571"/>
                    <a:gd name="connsiteX1" fmla="*/ 0 w 1327054"/>
                    <a:gd name="connsiteY1" fmla="*/ 692571 h 692571"/>
                    <a:gd name="connsiteX2" fmla="*/ 1327054 w 1327054"/>
                    <a:gd name="connsiteY2" fmla="*/ 355828 h 692571"/>
                    <a:gd name="connsiteX3" fmla="*/ 1311372 w 1327054"/>
                    <a:gd name="connsiteY3" fmla="*/ 0 h 692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7054" h="692571">
                      <a:moveTo>
                        <a:pt x="1311372" y="0"/>
                      </a:moveTo>
                      <a:lnTo>
                        <a:pt x="0" y="692571"/>
                      </a:lnTo>
                      <a:lnTo>
                        <a:pt x="1327054" y="355828"/>
                      </a:lnTo>
                      <a:lnTo>
                        <a:pt x="1311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3" name="Oval 3">
                <a:extLst>
                  <a:ext uri="{FF2B5EF4-FFF2-40B4-BE49-F238E27FC236}">
                    <a16:creationId xmlns:a16="http://schemas.microsoft.com/office/drawing/2014/main" id="{855FA5F6-3F40-4C0E-8E26-FBA2CA4E3841}"/>
                  </a:ext>
                </a:extLst>
              </p:cNvPr>
              <p:cNvSpPr/>
              <p:nvPr/>
            </p:nvSpPr>
            <p:spPr>
              <a:xfrm>
                <a:off x="3813820" y="2953519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 w="155575">
                <a:gradFill>
                  <a:gsLst>
                    <a:gs pos="41000">
                      <a:schemeClr val="accent2"/>
                    </a:gs>
                    <a:gs pos="60000">
                      <a:schemeClr val="accent3"/>
                    </a:gs>
                  </a:gsLst>
                  <a:lin ang="7800000" scaled="0"/>
                </a:gradFill>
              </a:ln>
              <a:effectLst>
                <a:outerShdw blurRad="1016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D06112D-6C69-4C2F-83D7-48C1114D6268}"/>
                  </a:ext>
                </a:extLst>
              </p:cNvPr>
              <p:cNvSpPr txBox="1"/>
              <p:nvPr/>
            </p:nvSpPr>
            <p:spPr>
              <a:xfrm>
                <a:off x="6012160" y="1758327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28F86E3-745F-492D-9E33-A1E5DD5B5C50}"/>
                  </a:ext>
                </a:extLst>
              </p:cNvPr>
              <p:cNvSpPr txBox="1"/>
              <p:nvPr/>
            </p:nvSpPr>
            <p:spPr>
              <a:xfrm>
                <a:off x="6012160" y="2195339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C0B3D97-304F-4606-A924-D3E1B184B87B}"/>
                  </a:ext>
                </a:extLst>
              </p:cNvPr>
              <p:cNvSpPr txBox="1"/>
              <p:nvPr/>
            </p:nvSpPr>
            <p:spPr>
              <a:xfrm>
                <a:off x="6012160" y="2632351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6EA7807-FEBD-46F9-9C1C-08331D1E77D8}"/>
                  </a:ext>
                </a:extLst>
              </p:cNvPr>
              <p:cNvSpPr txBox="1"/>
              <p:nvPr/>
            </p:nvSpPr>
            <p:spPr>
              <a:xfrm>
                <a:off x="6012160" y="3050313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7419CF6-015B-4FFB-9666-EA904EE14814}"/>
                  </a:ext>
                </a:extLst>
              </p:cNvPr>
              <p:cNvSpPr txBox="1"/>
              <p:nvPr/>
            </p:nvSpPr>
            <p:spPr>
              <a:xfrm>
                <a:off x="649660" y="4078978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0253B5F-60D5-422B-979F-E6145EF428A5}"/>
                  </a:ext>
                </a:extLst>
              </p:cNvPr>
              <p:cNvSpPr txBox="1"/>
              <p:nvPr/>
            </p:nvSpPr>
            <p:spPr>
              <a:xfrm>
                <a:off x="649660" y="4515990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F13D82-DA93-43F9-83E9-A97B22D8EF77}"/>
                  </a:ext>
                </a:extLst>
              </p:cNvPr>
              <p:cNvSpPr txBox="1"/>
              <p:nvPr/>
            </p:nvSpPr>
            <p:spPr>
              <a:xfrm>
                <a:off x="649660" y="4943477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8B84463-E129-4AAB-8112-3D31DE558913}"/>
                  </a:ext>
                </a:extLst>
              </p:cNvPr>
              <p:cNvSpPr txBox="1"/>
              <p:nvPr/>
            </p:nvSpPr>
            <p:spPr>
              <a:xfrm>
                <a:off x="649660" y="5370964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9" name="Arc 35">
              <a:extLst>
                <a:ext uri="{FF2B5EF4-FFF2-40B4-BE49-F238E27FC236}">
                  <a16:creationId xmlns:a16="http://schemas.microsoft.com/office/drawing/2014/main" id="{518E093B-72BF-48F3-90A2-6418C99F25E3}"/>
                </a:ext>
              </a:extLst>
            </p:cNvPr>
            <p:cNvSpPr/>
            <p:nvPr/>
          </p:nvSpPr>
          <p:spPr>
            <a:xfrm rot="13443396">
              <a:off x="3549994" y="2654992"/>
              <a:ext cx="2036379" cy="2036379"/>
            </a:xfrm>
            <a:prstGeom prst="arc">
              <a:avLst>
                <a:gd name="adj1" fmla="val 11157028"/>
                <a:gd name="adj2" fmla="val 21283066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36">
              <a:extLst>
                <a:ext uri="{FF2B5EF4-FFF2-40B4-BE49-F238E27FC236}">
                  <a16:creationId xmlns:a16="http://schemas.microsoft.com/office/drawing/2014/main" id="{496B5391-2271-4A6F-AC28-9BEAEEADBB65}"/>
                </a:ext>
              </a:extLst>
            </p:cNvPr>
            <p:cNvSpPr/>
            <p:nvPr/>
          </p:nvSpPr>
          <p:spPr>
            <a:xfrm rot="2668890">
              <a:off x="3505590" y="2699438"/>
              <a:ext cx="2036379" cy="2036379"/>
            </a:xfrm>
            <a:prstGeom prst="arc">
              <a:avLst>
                <a:gd name="adj1" fmla="val 11157028"/>
                <a:gd name="adj2" fmla="val 21283066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43C11CBA-9850-4A10-A27C-0401ED2F0D86}"/>
              </a:ext>
            </a:extLst>
          </p:cNvPr>
          <p:cNvSpPr txBox="1"/>
          <p:nvPr/>
        </p:nvSpPr>
        <p:spPr>
          <a:xfrm>
            <a:off x="5422527" y="395108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E982CFE-0423-4ACD-80AB-3DB0343A7BDE}"/>
              </a:ext>
            </a:extLst>
          </p:cNvPr>
          <p:cNvSpPr txBox="1"/>
          <p:nvPr/>
        </p:nvSpPr>
        <p:spPr>
          <a:xfrm>
            <a:off x="7608167" y="3963961"/>
            <a:ext cx="3488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68B695B-0A0E-479D-9F0D-94B01CA42A69}"/>
              </a:ext>
            </a:extLst>
          </p:cNvPr>
          <p:cNvSpPr txBox="1"/>
          <p:nvPr/>
        </p:nvSpPr>
        <p:spPr>
          <a:xfrm>
            <a:off x="1095375" y="2523801"/>
            <a:ext cx="348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Block Arc 31">
            <a:extLst>
              <a:ext uri="{FF2B5EF4-FFF2-40B4-BE49-F238E27FC236}">
                <a16:creationId xmlns:a16="http://schemas.microsoft.com/office/drawing/2014/main" id="{B62F1F8C-7798-4F40-A9F0-93F3562E5007}"/>
              </a:ext>
            </a:extLst>
          </p:cNvPr>
          <p:cNvSpPr/>
          <p:nvPr/>
        </p:nvSpPr>
        <p:spPr>
          <a:xfrm>
            <a:off x="5923655" y="3532625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147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16</cp:revision>
  <dcterms:created xsi:type="dcterms:W3CDTF">2018-02-18T19:39:47Z</dcterms:created>
  <dcterms:modified xsi:type="dcterms:W3CDTF">2018-05-14T01:45:12Z</dcterms:modified>
</cp:coreProperties>
</file>