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99" name="Group 11">
            <a:extLst>
              <a:ext uri="{FF2B5EF4-FFF2-40B4-BE49-F238E27FC236}">
                <a16:creationId xmlns:a16="http://schemas.microsoft.com/office/drawing/2014/main" id="{AD3B2A6B-D0DE-4A6D-B68F-89B402920407}"/>
              </a:ext>
            </a:extLst>
          </p:cNvPr>
          <p:cNvGrpSpPr/>
          <p:nvPr/>
        </p:nvGrpSpPr>
        <p:grpSpPr>
          <a:xfrm rot="2921442">
            <a:off x="5451506" y="1743040"/>
            <a:ext cx="1118020" cy="1629897"/>
            <a:chOff x="3690717" y="2668896"/>
            <a:chExt cx="1557220" cy="2270182"/>
          </a:xfrm>
          <a:solidFill>
            <a:srgbClr val="87BCE6"/>
          </a:solidFill>
        </p:grpSpPr>
        <p:sp>
          <p:nvSpPr>
            <p:cNvPr id="100" name="Rounded Rectangle 2">
              <a:extLst>
                <a:ext uri="{FF2B5EF4-FFF2-40B4-BE49-F238E27FC236}">
                  <a16:creationId xmlns:a16="http://schemas.microsoft.com/office/drawing/2014/main" id="{1ED6F9E3-809B-475D-AC6F-BBE0BBBB1536}"/>
                </a:ext>
              </a:extLst>
            </p:cNvPr>
            <p:cNvSpPr/>
            <p:nvPr/>
          </p:nvSpPr>
          <p:spPr>
            <a:xfrm rot="3172310">
              <a:off x="3675894" y="2683719"/>
              <a:ext cx="1586866" cy="1557220"/>
            </a:xfrm>
            <a:custGeom>
              <a:avLst/>
              <a:gdLst/>
              <a:ahLst/>
              <a:cxnLst/>
              <a:rect l="l" t="t" r="r" b="b"/>
              <a:pathLst>
                <a:path w="1586866" h="1557220">
                  <a:moveTo>
                    <a:pt x="254718" y="0"/>
                  </a:moveTo>
                  <a:lnTo>
                    <a:pt x="1334838" y="0"/>
                  </a:lnTo>
                  <a:cubicBezTo>
                    <a:pt x="1474029" y="0"/>
                    <a:pt x="1586866" y="112837"/>
                    <a:pt x="1586866" y="252028"/>
                  </a:cubicBezTo>
                  <a:cubicBezTo>
                    <a:pt x="1586866" y="391219"/>
                    <a:pt x="1474029" y="504056"/>
                    <a:pt x="1334838" y="504056"/>
                  </a:cubicBezTo>
                  <a:lnTo>
                    <a:pt x="577754" y="504056"/>
                  </a:lnTo>
                  <a:lnTo>
                    <a:pt x="774923" y="1239900"/>
                  </a:lnTo>
                  <a:cubicBezTo>
                    <a:pt x="810948" y="1374348"/>
                    <a:pt x="731160" y="1512545"/>
                    <a:pt x="596712" y="1548570"/>
                  </a:cubicBezTo>
                  <a:cubicBezTo>
                    <a:pt x="462264" y="1584596"/>
                    <a:pt x="324067" y="1504808"/>
                    <a:pt x="288042" y="1370360"/>
                  </a:cubicBezTo>
                  <a:lnTo>
                    <a:pt x="8486" y="327044"/>
                  </a:lnTo>
                  <a:cubicBezTo>
                    <a:pt x="-2543" y="285883"/>
                    <a:pt x="-2717" y="244371"/>
                    <a:pt x="7349" y="205810"/>
                  </a:cubicBezTo>
                  <a:cubicBezTo>
                    <a:pt x="7790" y="201119"/>
                    <a:pt x="8772" y="196549"/>
                    <a:pt x="10613" y="192207"/>
                  </a:cubicBezTo>
                  <a:cubicBezTo>
                    <a:pt x="11531" y="185752"/>
                    <a:pt x="13561" y="179631"/>
                    <a:pt x="16329" y="173795"/>
                  </a:cubicBezTo>
                  <a:cubicBezTo>
                    <a:pt x="48217" y="72723"/>
                    <a:pt x="142975" y="0"/>
                    <a:pt x="254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Rounded Rectangle 3">
              <a:extLst>
                <a:ext uri="{FF2B5EF4-FFF2-40B4-BE49-F238E27FC236}">
                  <a16:creationId xmlns:a16="http://schemas.microsoft.com/office/drawing/2014/main" id="{10678AF0-6D9A-4A44-9740-955558762BD6}"/>
                </a:ext>
              </a:extLst>
            </p:cNvPr>
            <p:cNvSpPr/>
            <p:nvPr/>
          </p:nvSpPr>
          <p:spPr>
            <a:xfrm>
              <a:off x="4322069" y="3202090"/>
              <a:ext cx="499862" cy="1736988"/>
            </a:xfrm>
            <a:custGeom>
              <a:avLst/>
              <a:gdLst/>
              <a:ahLst/>
              <a:cxnLst/>
              <a:rect l="l" t="t" r="r" b="b"/>
              <a:pathLst>
                <a:path w="499862" h="1736988">
                  <a:moveTo>
                    <a:pt x="240674" y="0"/>
                  </a:moveTo>
                  <a:lnTo>
                    <a:pt x="499862" y="342359"/>
                  </a:lnTo>
                  <a:lnTo>
                    <a:pt x="499862" y="1493372"/>
                  </a:lnTo>
                  <a:cubicBezTo>
                    <a:pt x="496123" y="1628682"/>
                    <a:pt x="385050" y="1736988"/>
                    <a:pt x="248682" y="1736988"/>
                  </a:cubicBezTo>
                  <a:cubicBezTo>
                    <a:pt x="120796" y="1736988"/>
                    <a:pt x="15156" y="1641735"/>
                    <a:pt x="0" y="1518152"/>
                  </a:cubicBezTo>
                  <a:lnTo>
                    <a:pt x="0" y="309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Group 50">
            <a:extLst>
              <a:ext uri="{FF2B5EF4-FFF2-40B4-BE49-F238E27FC236}">
                <a16:creationId xmlns:a16="http://schemas.microsoft.com/office/drawing/2014/main" id="{EA7F4DA7-CDA8-478B-AAD5-4DD3FC9E2042}"/>
              </a:ext>
            </a:extLst>
          </p:cNvPr>
          <p:cNvGrpSpPr/>
          <p:nvPr/>
        </p:nvGrpSpPr>
        <p:grpSpPr>
          <a:xfrm rot="13603097">
            <a:off x="5180860" y="2866987"/>
            <a:ext cx="1118020" cy="1629898"/>
            <a:chOff x="3690717" y="2668896"/>
            <a:chExt cx="1557220" cy="2270183"/>
          </a:xfrm>
          <a:solidFill>
            <a:schemeClr val="bg1">
              <a:lumMod val="85000"/>
            </a:schemeClr>
          </a:solidFill>
        </p:grpSpPr>
        <p:sp>
          <p:nvSpPr>
            <p:cNvPr id="103" name="Rounded Rectangle 2">
              <a:extLst>
                <a:ext uri="{FF2B5EF4-FFF2-40B4-BE49-F238E27FC236}">
                  <a16:creationId xmlns:a16="http://schemas.microsoft.com/office/drawing/2014/main" id="{65C6D352-DABC-4EE4-BEA6-BBE3398D809D}"/>
                </a:ext>
              </a:extLst>
            </p:cNvPr>
            <p:cNvSpPr/>
            <p:nvPr/>
          </p:nvSpPr>
          <p:spPr>
            <a:xfrm rot="3172310">
              <a:off x="3675894" y="2683719"/>
              <a:ext cx="1586866" cy="1557220"/>
            </a:xfrm>
            <a:custGeom>
              <a:avLst/>
              <a:gdLst/>
              <a:ahLst/>
              <a:cxnLst/>
              <a:rect l="l" t="t" r="r" b="b"/>
              <a:pathLst>
                <a:path w="1586866" h="1557220">
                  <a:moveTo>
                    <a:pt x="254718" y="0"/>
                  </a:moveTo>
                  <a:lnTo>
                    <a:pt x="1334838" y="0"/>
                  </a:lnTo>
                  <a:cubicBezTo>
                    <a:pt x="1474029" y="0"/>
                    <a:pt x="1586866" y="112837"/>
                    <a:pt x="1586866" y="252028"/>
                  </a:cubicBezTo>
                  <a:cubicBezTo>
                    <a:pt x="1586866" y="391219"/>
                    <a:pt x="1474029" y="504056"/>
                    <a:pt x="1334838" y="504056"/>
                  </a:cubicBezTo>
                  <a:lnTo>
                    <a:pt x="577754" y="504056"/>
                  </a:lnTo>
                  <a:lnTo>
                    <a:pt x="774923" y="1239900"/>
                  </a:lnTo>
                  <a:cubicBezTo>
                    <a:pt x="810948" y="1374348"/>
                    <a:pt x="731160" y="1512545"/>
                    <a:pt x="596712" y="1548570"/>
                  </a:cubicBezTo>
                  <a:cubicBezTo>
                    <a:pt x="462264" y="1584596"/>
                    <a:pt x="324067" y="1504808"/>
                    <a:pt x="288042" y="1370360"/>
                  </a:cubicBezTo>
                  <a:lnTo>
                    <a:pt x="8486" y="327044"/>
                  </a:lnTo>
                  <a:cubicBezTo>
                    <a:pt x="-2543" y="285883"/>
                    <a:pt x="-2717" y="244371"/>
                    <a:pt x="7349" y="205810"/>
                  </a:cubicBezTo>
                  <a:cubicBezTo>
                    <a:pt x="7790" y="201119"/>
                    <a:pt x="8772" y="196549"/>
                    <a:pt x="10613" y="192207"/>
                  </a:cubicBezTo>
                  <a:cubicBezTo>
                    <a:pt x="11531" y="185752"/>
                    <a:pt x="13561" y="179631"/>
                    <a:pt x="16329" y="173795"/>
                  </a:cubicBezTo>
                  <a:cubicBezTo>
                    <a:pt x="48217" y="72723"/>
                    <a:pt x="142975" y="0"/>
                    <a:pt x="25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Rounded Rectangle 3">
              <a:extLst>
                <a:ext uri="{FF2B5EF4-FFF2-40B4-BE49-F238E27FC236}">
                  <a16:creationId xmlns:a16="http://schemas.microsoft.com/office/drawing/2014/main" id="{2B417497-79E4-4F94-9BCC-D31045090B2D}"/>
                </a:ext>
              </a:extLst>
            </p:cNvPr>
            <p:cNvSpPr/>
            <p:nvPr/>
          </p:nvSpPr>
          <p:spPr>
            <a:xfrm>
              <a:off x="4322068" y="3202090"/>
              <a:ext cx="499862" cy="1736989"/>
            </a:xfrm>
            <a:custGeom>
              <a:avLst/>
              <a:gdLst/>
              <a:ahLst/>
              <a:cxnLst/>
              <a:rect l="l" t="t" r="r" b="b"/>
              <a:pathLst>
                <a:path w="499862" h="1736988">
                  <a:moveTo>
                    <a:pt x="240674" y="0"/>
                  </a:moveTo>
                  <a:lnTo>
                    <a:pt x="499862" y="342359"/>
                  </a:lnTo>
                  <a:lnTo>
                    <a:pt x="499862" y="1493372"/>
                  </a:lnTo>
                  <a:cubicBezTo>
                    <a:pt x="496123" y="1628682"/>
                    <a:pt x="385050" y="1736988"/>
                    <a:pt x="248682" y="1736988"/>
                  </a:cubicBezTo>
                  <a:cubicBezTo>
                    <a:pt x="120796" y="1736988"/>
                    <a:pt x="15156" y="1641735"/>
                    <a:pt x="0" y="1518152"/>
                  </a:cubicBezTo>
                  <a:lnTo>
                    <a:pt x="0" y="3094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Group 53">
            <a:extLst>
              <a:ext uri="{FF2B5EF4-FFF2-40B4-BE49-F238E27FC236}">
                <a16:creationId xmlns:a16="http://schemas.microsoft.com/office/drawing/2014/main" id="{34DFB829-284E-4DC0-BE12-AA00F2430353}"/>
              </a:ext>
            </a:extLst>
          </p:cNvPr>
          <p:cNvGrpSpPr/>
          <p:nvPr/>
        </p:nvGrpSpPr>
        <p:grpSpPr>
          <a:xfrm rot="2921442">
            <a:off x="5893120" y="3382289"/>
            <a:ext cx="1118020" cy="1629897"/>
            <a:chOff x="3690717" y="2668896"/>
            <a:chExt cx="1557220" cy="2270182"/>
          </a:xfrm>
          <a:solidFill>
            <a:srgbClr val="87BCE6"/>
          </a:solidFill>
        </p:grpSpPr>
        <p:sp>
          <p:nvSpPr>
            <p:cNvPr id="106" name="Rounded Rectangle 2">
              <a:extLst>
                <a:ext uri="{FF2B5EF4-FFF2-40B4-BE49-F238E27FC236}">
                  <a16:creationId xmlns:a16="http://schemas.microsoft.com/office/drawing/2014/main" id="{8728BD18-6A6B-426D-9D3F-7FA9CAC51CD8}"/>
                </a:ext>
              </a:extLst>
            </p:cNvPr>
            <p:cNvSpPr/>
            <p:nvPr/>
          </p:nvSpPr>
          <p:spPr>
            <a:xfrm rot="3172310">
              <a:off x="3675894" y="2683719"/>
              <a:ext cx="1586866" cy="1557220"/>
            </a:xfrm>
            <a:custGeom>
              <a:avLst/>
              <a:gdLst/>
              <a:ahLst/>
              <a:cxnLst/>
              <a:rect l="l" t="t" r="r" b="b"/>
              <a:pathLst>
                <a:path w="1586866" h="1557220">
                  <a:moveTo>
                    <a:pt x="254718" y="0"/>
                  </a:moveTo>
                  <a:lnTo>
                    <a:pt x="1334838" y="0"/>
                  </a:lnTo>
                  <a:cubicBezTo>
                    <a:pt x="1474029" y="0"/>
                    <a:pt x="1586866" y="112837"/>
                    <a:pt x="1586866" y="252028"/>
                  </a:cubicBezTo>
                  <a:cubicBezTo>
                    <a:pt x="1586866" y="391219"/>
                    <a:pt x="1474029" y="504056"/>
                    <a:pt x="1334838" y="504056"/>
                  </a:cubicBezTo>
                  <a:lnTo>
                    <a:pt x="577754" y="504056"/>
                  </a:lnTo>
                  <a:lnTo>
                    <a:pt x="774923" y="1239900"/>
                  </a:lnTo>
                  <a:cubicBezTo>
                    <a:pt x="810948" y="1374348"/>
                    <a:pt x="731160" y="1512545"/>
                    <a:pt x="596712" y="1548570"/>
                  </a:cubicBezTo>
                  <a:cubicBezTo>
                    <a:pt x="462264" y="1584596"/>
                    <a:pt x="324067" y="1504808"/>
                    <a:pt x="288042" y="1370360"/>
                  </a:cubicBezTo>
                  <a:lnTo>
                    <a:pt x="8486" y="327044"/>
                  </a:lnTo>
                  <a:cubicBezTo>
                    <a:pt x="-2543" y="285883"/>
                    <a:pt x="-2717" y="244371"/>
                    <a:pt x="7349" y="205810"/>
                  </a:cubicBezTo>
                  <a:cubicBezTo>
                    <a:pt x="7790" y="201119"/>
                    <a:pt x="8772" y="196549"/>
                    <a:pt x="10613" y="192207"/>
                  </a:cubicBezTo>
                  <a:cubicBezTo>
                    <a:pt x="11531" y="185752"/>
                    <a:pt x="13561" y="179631"/>
                    <a:pt x="16329" y="173795"/>
                  </a:cubicBezTo>
                  <a:cubicBezTo>
                    <a:pt x="48217" y="72723"/>
                    <a:pt x="142975" y="0"/>
                    <a:pt x="254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Rounded Rectangle 3">
              <a:extLst>
                <a:ext uri="{FF2B5EF4-FFF2-40B4-BE49-F238E27FC236}">
                  <a16:creationId xmlns:a16="http://schemas.microsoft.com/office/drawing/2014/main" id="{7E2919CD-8C6E-4165-B5BC-B2926DEDBC52}"/>
                </a:ext>
              </a:extLst>
            </p:cNvPr>
            <p:cNvSpPr/>
            <p:nvPr/>
          </p:nvSpPr>
          <p:spPr>
            <a:xfrm>
              <a:off x="4322069" y="3202090"/>
              <a:ext cx="499862" cy="1736988"/>
            </a:xfrm>
            <a:custGeom>
              <a:avLst/>
              <a:gdLst/>
              <a:ahLst/>
              <a:cxnLst/>
              <a:rect l="l" t="t" r="r" b="b"/>
              <a:pathLst>
                <a:path w="499862" h="1736988">
                  <a:moveTo>
                    <a:pt x="240674" y="0"/>
                  </a:moveTo>
                  <a:lnTo>
                    <a:pt x="499862" y="342359"/>
                  </a:lnTo>
                  <a:lnTo>
                    <a:pt x="499862" y="1493372"/>
                  </a:lnTo>
                  <a:cubicBezTo>
                    <a:pt x="496123" y="1628682"/>
                    <a:pt x="385050" y="1736988"/>
                    <a:pt x="248682" y="1736988"/>
                  </a:cubicBezTo>
                  <a:cubicBezTo>
                    <a:pt x="120796" y="1736988"/>
                    <a:pt x="15156" y="1641735"/>
                    <a:pt x="0" y="1518152"/>
                  </a:cubicBezTo>
                  <a:lnTo>
                    <a:pt x="0" y="309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Group 56">
            <a:extLst>
              <a:ext uri="{FF2B5EF4-FFF2-40B4-BE49-F238E27FC236}">
                <a16:creationId xmlns:a16="http://schemas.microsoft.com/office/drawing/2014/main" id="{7B9905E3-275A-4E62-91AB-A6F22591243F}"/>
              </a:ext>
            </a:extLst>
          </p:cNvPr>
          <p:cNvGrpSpPr/>
          <p:nvPr/>
        </p:nvGrpSpPr>
        <p:grpSpPr>
          <a:xfrm rot="13603097">
            <a:off x="5622473" y="4506236"/>
            <a:ext cx="1118020" cy="1629897"/>
            <a:chOff x="3690717" y="2668896"/>
            <a:chExt cx="1557220" cy="2270182"/>
          </a:xfrm>
          <a:solidFill>
            <a:schemeClr val="bg1">
              <a:lumMod val="85000"/>
            </a:schemeClr>
          </a:solidFill>
        </p:grpSpPr>
        <p:sp>
          <p:nvSpPr>
            <p:cNvPr id="109" name="Rounded Rectangle 2">
              <a:extLst>
                <a:ext uri="{FF2B5EF4-FFF2-40B4-BE49-F238E27FC236}">
                  <a16:creationId xmlns:a16="http://schemas.microsoft.com/office/drawing/2014/main" id="{9EFBD844-D18B-498B-A644-1FFEC1EB3991}"/>
                </a:ext>
              </a:extLst>
            </p:cNvPr>
            <p:cNvSpPr/>
            <p:nvPr/>
          </p:nvSpPr>
          <p:spPr>
            <a:xfrm rot="3172310">
              <a:off x="3675894" y="2683719"/>
              <a:ext cx="1586866" cy="1557220"/>
            </a:xfrm>
            <a:custGeom>
              <a:avLst/>
              <a:gdLst/>
              <a:ahLst/>
              <a:cxnLst/>
              <a:rect l="l" t="t" r="r" b="b"/>
              <a:pathLst>
                <a:path w="1586866" h="1557220">
                  <a:moveTo>
                    <a:pt x="254718" y="0"/>
                  </a:moveTo>
                  <a:lnTo>
                    <a:pt x="1334838" y="0"/>
                  </a:lnTo>
                  <a:cubicBezTo>
                    <a:pt x="1474029" y="0"/>
                    <a:pt x="1586866" y="112837"/>
                    <a:pt x="1586866" y="252028"/>
                  </a:cubicBezTo>
                  <a:cubicBezTo>
                    <a:pt x="1586866" y="391219"/>
                    <a:pt x="1474029" y="504056"/>
                    <a:pt x="1334838" y="504056"/>
                  </a:cubicBezTo>
                  <a:lnTo>
                    <a:pt x="577754" y="504056"/>
                  </a:lnTo>
                  <a:lnTo>
                    <a:pt x="774923" y="1239900"/>
                  </a:lnTo>
                  <a:cubicBezTo>
                    <a:pt x="810948" y="1374348"/>
                    <a:pt x="731160" y="1512545"/>
                    <a:pt x="596712" y="1548570"/>
                  </a:cubicBezTo>
                  <a:cubicBezTo>
                    <a:pt x="462264" y="1584596"/>
                    <a:pt x="324067" y="1504808"/>
                    <a:pt x="288042" y="1370360"/>
                  </a:cubicBezTo>
                  <a:lnTo>
                    <a:pt x="8486" y="327044"/>
                  </a:lnTo>
                  <a:cubicBezTo>
                    <a:pt x="-2543" y="285883"/>
                    <a:pt x="-2717" y="244371"/>
                    <a:pt x="7349" y="205810"/>
                  </a:cubicBezTo>
                  <a:cubicBezTo>
                    <a:pt x="7790" y="201119"/>
                    <a:pt x="8772" y="196549"/>
                    <a:pt x="10613" y="192207"/>
                  </a:cubicBezTo>
                  <a:cubicBezTo>
                    <a:pt x="11531" y="185752"/>
                    <a:pt x="13561" y="179631"/>
                    <a:pt x="16329" y="173795"/>
                  </a:cubicBezTo>
                  <a:cubicBezTo>
                    <a:pt x="48217" y="72723"/>
                    <a:pt x="142975" y="0"/>
                    <a:pt x="25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Rounded Rectangle 3">
              <a:extLst>
                <a:ext uri="{FF2B5EF4-FFF2-40B4-BE49-F238E27FC236}">
                  <a16:creationId xmlns:a16="http://schemas.microsoft.com/office/drawing/2014/main" id="{CB3EB1EA-9EBE-466C-A545-E8EB6E5BBBAC}"/>
                </a:ext>
              </a:extLst>
            </p:cNvPr>
            <p:cNvSpPr/>
            <p:nvPr/>
          </p:nvSpPr>
          <p:spPr>
            <a:xfrm>
              <a:off x="4322069" y="3202090"/>
              <a:ext cx="499862" cy="1736988"/>
            </a:xfrm>
            <a:custGeom>
              <a:avLst/>
              <a:gdLst/>
              <a:ahLst/>
              <a:cxnLst/>
              <a:rect l="l" t="t" r="r" b="b"/>
              <a:pathLst>
                <a:path w="499862" h="1736988">
                  <a:moveTo>
                    <a:pt x="240674" y="0"/>
                  </a:moveTo>
                  <a:lnTo>
                    <a:pt x="499862" y="342359"/>
                  </a:lnTo>
                  <a:lnTo>
                    <a:pt x="499862" y="1493372"/>
                  </a:lnTo>
                  <a:cubicBezTo>
                    <a:pt x="496123" y="1628682"/>
                    <a:pt x="385050" y="1736988"/>
                    <a:pt x="248682" y="1736988"/>
                  </a:cubicBezTo>
                  <a:cubicBezTo>
                    <a:pt x="120796" y="1736988"/>
                    <a:pt x="15156" y="1641735"/>
                    <a:pt x="0" y="1518152"/>
                  </a:cubicBezTo>
                  <a:lnTo>
                    <a:pt x="0" y="3094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E3EAB3F-F9FE-4765-87D1-08201EB7FDDD}"/>
              </a:ext>
            </a:extLst>
          </p:cNvPr>
          <p:cNvSpPr txBox="1"/>
          <p:nvPr/>
        </p:nvSpPr>
        <p:spPr>
          <a:xfrm rot="19138245">
            <a:off x="5347822" y="2634187"/>
            <a:ext cx="1076230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DFC019-90A5-4490-B166-48CBC8E2B682}"/>
              </a:ext>
            </a:extLst>
          </p:cNvPr>
          <p:cNvSpPr txBox="1"/>
          <p:nvPr/>
        </p:nvSpPr>
        <p:spPr>
          <a:xfrm rot="19046423">
            <a:off x="5372147" y="3312184"/>
            <a:ext cx="1011520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EB387A3-8A34-4C57-BDA5-282D667B4570}"/>
              </a:ext>
            </a:extLst>
          </p:cNvPr>
          <p:cNvSpPr txBox="1"/>
          <p:nvPr/>
        </p:nvSpPr>
        <p:spPr>
          <a:xfrm rot="19138245">
            <a:off x="5793415" y="4258882"/>
            <a:ext cx="1076230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7280283-A46E-4257-9413-55A165C3BDA5}"/>
              </a:ext>
            </a:extLst>
          </p:cNvPr>
          <p:cNvSpPr txBox="1"/>
          <p:nvPr/>
        </p:nvSpPr>
        <p:spPr>
          <a:xfrm rot="19020000">
            <a:off x="5849102" y="4912566"/>
            <a:ext cx="1015556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5" name="Group 22">
            <a:extLst>
              <a:ext uri="{FF2B5EF4-FFF2-40B4-BE49-F238E27FC236}">
                <a16:creationId xmlns:a16="http://schemas.microsoft.com/office/drawing/2014/main" id="{F63AED49-D276-4505-9691-5A957607988F}"/>
              </a:ext>
            </a:extLst>
          </p:cNvPr>
          <p:cNvGrpSpPr/>
          <p:nvPr/>
        </p:nvGrpSpPr>
        <p:grpSpPr>
          <a:xfrm>
            <a:off x="7464152" y="1764459"/>
            <a:ext cx="3907000" cy="1100738"/>
            <a:chOff x="5921826" y="2468986"/>
            <a:chExt cx="2683774" cy="1100738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D20E283-974A-4DCA-983B-CC0DD4621AE9}"/>
                </a:ext>
              </a:extLst>
            </p:cNvPr>
            <p:cNvSpPr txBox="1"/>
            <p:nvPr/>
          </p:nvSpPr>
          <p:spPr>
            <a:xfrm>
              <a:off x="5926359" y="2738727"/>
              <a:ext cx="2679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C6A438C-E8FE-43D9-89D3-C583FC6E5ABA}"/>
                </a:ext>
              </a:extLst>
            </p:cNvPr>
            <p:cNvSpPr txBox="1"/>
            <p:nvPr/>
          </p:nvSpPr>
          <p:spPr>
            <a:xfrm>
              <a:off x="5921826" y="2468986"/>
              <a:ext cx="2682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8" name="Group 68">
            <a:extLst>
              <a:ext uri="{FF2B5EF4-FFF2-40B4-BE49-F238E27FC236}">
                <a16:creationId xmlns:a16="http://schemas.microsoft.com/office/drawing/2014/main" id="{6F1FED70-0F5F-4D30-868E-ACBE9F12632E}"/>
              </a:ext>
            </a:extLst>
          </p:cNvPr>
          <p:cNvGrpSpPr/>
          <p:nvPr/>
        </p:nvGrpSpPr>
        <p:grpSpPr>
          <a:xfrm>
            <a:off x="7464152" y="3420759"/>
            <a:ext cx="3907000" cy="1100738"/>
            <a:chOff x="5921826" y="2468986"/>
            <a:chExt cx="2683774" cy="1100738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F97F51A-3E8D-4BBF-9314-C0C7EACC74E6}"/>
                </a:ext>
              </a:extLst>
            </p:cNvPr>
            <p:cNvSpPr txBox="1"/>
            <p:nvPr/>
          </p:nvSpPr>
          <p:spPr>
            <a:xfrm>
              <a:off x="5926359" y="2738727"/>
              <a:ext cx="2679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A3789D7-212E-4BBC-8E84-58CCA19B905F}"/>
                </a:ext>
              </a:extLst>
            </p:cNvPr>
            <p:cNvSpPr txBox="1"/>
            <p:nvPr/>
          </p:nvSpPr>
          <p:spPr>
            <a:xfrm>
              <a:off x="5921826" y="2468986"/>
              <a:ext cx="2682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1" name="Group 71">
            <a:extLst>
              <a:ext uri="{FF2B5EF4-FFF2-40B4-BE49-F238E27FC236}">
                <a16:creationId xmlns:a16="http://schemas.microsoft.com/office/drawing/2014/main" id="{9A843424-0E58-44DD-9595-AFB8A9D882C0}"/>
              </a:ext>
            </a:extLst>
          </p:cNvPr>
          <p:cNvGrpSpPr/>
          <p:nvPr/>
        </p:nvGrpSpPr>
        <p:grpSpPr>
          <a:xfrm>
            <a:off x="923453" y="3420759"/>
            <a:ext cx="3823873" cy="1100738"/>
            <a:chOff x="5921826" y="2468986"/>
            <a:chExt cx="2683774" cy="110073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4CCF7B6-9615-42E9-8806-CA3EEE1485DB}"/>
                </a:ext>
              </a:extLst>
            </p:cNvPr>
            <p:cNvSpPr txBox="1"/>
            <p:nvPr/>
          </p:nvSpPr>
          <p:spPr>
            <a:xfrm>
              <a:off x="5926359" y="2738727"/>
              <a:ext cx="2679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9A5E790-FDDC-4C27-9A8C-E4DEE2F45CD9}"/>
                </a:ext>
              </a:extLst>
            </p:cNvPr>
            <p:cNvSpPr txBox="1"/>
            <p:nvPr/>
          </p:nvSpPr>
          <p:spPr>
            <a:xfrm>
              <a:off x="5921826" y="2468986"/>
              <a:ext cx="2682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4" name="Group 74">
            <a:extLst>
              <a:ext uri="{FF2B5EF4-FFF2-40B4-BE49-F238E27FC236}">
                <a16:creationId xmlns:a16="http://schemas.microsoft.com/office/drawing/2014/main" id="{DDABE736-32BE-42CE-B2A8-9AF80EA880A9}"/>
              </a:ext>
            </a:extLst>
          </p:cNvPr>
          <p:cNvGrpSpPr/>
          <p:nvPr/>
        </p:nvGrpSpPr>
        <p:grpSpPr>
          <a:xfrm>
            <a:off x="923453" y="5022742"/>
            <a:ext cx="3823873" cy="1100738"/>
            <a:chOff x="5921826" y="2468986"/>
            <a:chExt cx="2683774" cy="1100738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1D3F1D1-7F57-4A69-A625-9A5D831194D2}"/>
                </a:ext>
              </a:extLst>
            </p:cNvPr>
            <p:cNvSpPr txBox="1"/>
            <p:nvPr/>
          </p:nvSpPr>
          <p:spPr>
            <a:xfrm>
              <a:off x="5926359" y="2738727"/>
              <a:ext cx="2679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91629E7-7EC5-4B80-B8DA-CDA55CD04959}"/>
                </a:ext>
              </a:extLst>
            </p:cNvPr>
            <p:cNvSpPr txBox="1"/>
            <p:nvPr/>
          </p:nvSpPr>
          <p:spPr>
            <a:xfrm>
              <a:off x="5921826" y="2468986"/>
              <a:ext cx="26826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11167</TotalTime>
  <Words>168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 Unicode MS</vt:lpstr>
      <vt:lpstr>FZShuTi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14</cp:revision>
  <dcterms:created xsi:type="dcterms:W3CDTF">2018-02-18T19:39:47Z</dcterms:created>
  <dcterms:modified xsi:type="dcterms:W3CDTF">2018-04-23T02:02:44Z</dcterms:modified>
</cp:coreProperties>
</file>