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81" name="그룹 2">
            <a:extLst>
              <a:ext uri="{FF2B5EF4-FFF2-40B4-BE49-F238E27FC236}">
                <a16:creationId xmlns:a16="http://schemas.microsoft.com/office/drawing/2014/main" id="{633CA9C3-CA48-4287-9DEE-980420DDBC8B}"/>
              </a:ext>
            </a:extLst>
          </p:cNvPr>
          <p:cNvGrpSpPr/>
          <p:nvPr/>
        </p:nvGrpSpPr>
        <p:grpSpPr>
          <a:xfrm>
            <a:off x="1757125" y="4051970"/>
            <a:ext cx="1087162" cy="935928"/>
            <a:chOff x="7521194" y="5284915"/>
            <a:chExt cx="1137987" cy="979683"/>
          </a:xfrm>
        </p:grpSpPr>
        <p:grpSp>
          <p:nvGrpSpPr>
            <p:cNvPr id="82" name="Group 7">
              <a:extLst>
                <a:ext uri="{FF2B5EF4-FFF2-40B4-BE49-F238E27FC236}">
                  <a16:creationId xmlns:a16="http://schemas.microsoft.com/office/drawing/2014/main" id="{ADE4FFCB-FB97-4530-A8CF-722BE9CBDDBB}"/>
                </a:ext>
              </a:extLst>
            </p:cNvPr>
            <p:cNvGrpSpPr/>
            <p:nvPr/>
          </p:nvGrpSpPr>
          <p:grpSpPr>
            <a:xfrm>
              <a:off x="7521194" y="5284915"/>
              <a:ext cx="1137987" cy="979683"/>
              <a:chOff x="5580112" y="4160675"/>
              <a:chExt cx="2016224" cy="1735751"/>
            </a:xfrm>
          </p:grpSpPr>
          <p:sp>
            <p:nvSpPr>
              <p:cNvPr id="84" name="Trapezoid 1">
                <a:extLst>
                  <a:ext uri="{FF2B5EF4-FFF2-40B4-BE49-F238E27FC236}">
                    <a16:creationId xmlns:a16="http://schemas.microsoft.com/office/drawing/2014/main" id="{57243695-044B-409E-B946-9428BA357D5A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Trapezoid 6">
                <a:extLst>
                  <a:ext uri="{FF2B5EF4-FFF2-40B4-BE49-F238E27FC236}">
                    <a16:creationId xmlns:a16="http://schemas.microsoft.com/office/drawing/2014/main" id="{3A230F0F-E72B-4CDB-BAE4-1A6A931951BA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Oval 5">
                <a:extLst>
                  <a:ext uri="{FF2B5EF4-FFF2-40B4-BE49-F238E27FC236}">
                    <a16:creationId xmlns:a16="http://schemas.microsoft.com/office/drawing/2014/main" id="{170E9E92-9456-4EBE-A9C7-7783A32AB9B4}"/>
                  </a:ext>
                </a:extLst>
              </p:cNvPr>
              <p:cNvSpPr/>
              <p:nvPr/>
            </p:nvSpPr>
            <p:spPr>
              <a:xfrm>
                <a:off x="5580223" y="4160675"/>
                <a:ext cx="2016000" cy="3029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Chord 23">
              <a:extLst>
                <a:ext uri="{FF2B5EF4-FFF2-40B4-BE49-F238E27FC236}">
                  <a16:creationId xmlns:a16="http://schemas.microsoft.com/office/drawing/2014/main" id="{71CF31C3-7129-49CA-99C3-C1CB4FDBFD2E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Group 71">
            <a:extLst>
              <a:ext uri="{FF2B5EF4-FFF2-40B4-BE49-F238E27FC236}">
                <a16:creationId xmlns:a16="http://schemas.microsoft.com/office/drawing/2014/main" id="{449A6FA8-5917-4C23-8244-535D3CE4E3E2}"/>
              </a:ext>
            </a:extLst>
          </p:cNvPr>
          <p:cNvGrpSpPr/>
          <p:nvPr/>
        </p:nvGrpSpPr>
        <p:grpSpPr>
          <a:xfrm>
            <a:off x="1183577" y="5258588"/>
            <a:ext cx="2230129" cy="911409"/>
            <a:chOff x="4965552" y="1736224"/>
            <a:chExt cx="3484978" cy="9114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AAF99B-5C4E-4C66-BC27-0423AF7B1B3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981B385-9DC8-4424-BCAA-3B749EDE4C75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그룹 48">
            <a:extLst>
              <a:ext uri="{FF2B5EF4-FFF2-40B4-BE49-F238E27FC236}">
                <a16:creationId xmlns:a16="http://schemas.microsoft.com/office/drawing/2014/main" id="{77AE9759-A6AB-4E38-84CA-37322D7533B6}"/>
              </a:ext>
            </a:extLst>
          </p:cNvPr>
          <p:cNvGrpSpPr/>
          <p:nvPr/>
        </p:nvGrpSpPr>
        <p:grpSpPr>
          <a:xfrm>
            <a:off x="9115164" y="1884596"/>
            <a:ext cx="2009905" cy="3507870"/>
            <a:chOff x="6900650" y="1819712"/>
            <a:chExt cx="1858036" cy="3242814"/>
          </a:xfrm>
        </p:grpSpPr>
        <p:grpSp>
          <p:nvGrpSpPr>
            <p:cNvPr id="91" name="그룹 22">
              <a:extLst>
                <a:ext uri="{FF2B5EF4-FFF2-40B4-BE49-F238E27FC236}">
                  <a16:creationId xmlns:a16="http://schemas.microsoft.com/office/drawing/2014/main" id="{229B6BA3-455F-4D4B-9B4C-DE847EFE55EA}"/>
                </a:ext>
              </a:extLst>
            </p:cNvPr>
            <p:cNvGrpSpPr/>
            <p:nvPr/>
          </p:nvGrpSpPr>
          <p:grpSpPr>
            <a:xfrm>
              <a:off x="7215127" y="3101758"/>
              <a:ext cx="1271173" cy="1960768"/>
              <a:chOff x="7311137" y="4298740"/>
              <a:chExt cx="1360941" cy="1965858"/>
            </a:xfrm>
          </p:grpSpPr>
          <p:grpSp>
            <p:nvGrpSpPr>
              <p:cNvPr id="100" name="그룹 23">
                <a:extLst>
                  <a:ext uri="{FF2B5EF4-FFF2-40B4-BE49-F238E27FC236}">
                    <a16:creationId xmlns:a16="http://schemas.microsoft.com/office/drawing/2014/main" id="{B6C40E9F-BDF1-4D0D-9A56-9FB06E52DEBA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106" name="Group 7">
                  <a:extLst>
                    <a:ext uri="{FF2B5EF4-FFF2-40B4-BE49-F238E27FC236}">
                      <a16:creationId xmlns:a16="http://schemas.microsoft.com/office/drawing/2014/main" id="{B0E85DEF-D322-439B-A4B2-D1030C1D0268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108" name="Trapezoid 1">
                    <a:extLst>
                      <a:ext uri="{FF2B5EF4-FFF2-40B4-BE49-F238E27FC236}">
                        <a16:creationId xmlns:a16="http://schemas.microsoft.com/office/drawing/2014/main" id="{680520A3-2B6B-47E2-829F-705F929F96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Trapezoid 6">
                    <a:extLst>
                      <a:ext uri="{FF2B5EF4-FFF2-40B4-BE49-F238E27FC236}">
                        <a16:creationId xmlns:a16="http://schemas.microsoft.com/office/drawing/2014/main" id="{5FB88C82-19F7-4E51-9018-EE2C1E4A7D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Oval 5">
                    <a:extLst>
                      <a:ext uri="{FF2B5EF4-FFF2-40B4-BE49-F238E27FC236}">
                        <a16:creationId xmlns:a16="http://schemas.microsoft.com/office/drawing/2014/main" id="{C742A701-AA33-48CA-9B0C-CBCAB417251D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7" name="Chord 23">
                  <a:extLst>
                    <a:ext uri="{FF2B5EF4-FFF2-40B4-BE49-F238E27FC236}">
                      <a16:creationId xmlns:a16="http://schemas.microsoft.com/office/drawing/2014/main" id="{0BF46457-B21D-4EF0-B45D-A3365EC29D86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24">
                <a:extLst>
                  <a:ext uri="{FF2B5EF4-FFF2-40B4-BE49-F238E27FC236}">
                    <a16:creationId xmlns:a16="http://schemas.microsoft.com/office/drawing/2014/main" id="{2E2935B4-3045-4E55-A60E-19FA3EF01E61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5E9AFECA-A429-4706-847C-978E0535A987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Freeform 13">
                  <a:extLst>
                    <a:ext uri="{FF2B5EF4-FFF2-40B4-BE49-F238E27FC236}">
                      <a16:creationId xmlns:a16="http://schemas.microsoft.com/office/drawing/2014/main" id="{1D8B6F9A-91E0-4F5D-AC8B-4AED41D66D81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Freeform 19">
                  <a:extLst>
                    <a:ext uri="{FF2B5EF4-FFF2-40B4-BE49-F238E27FC236}">
                      <a16:creationId xmlns:a16="http://schemas.microsoft.com/office/drawing/2014/main" id="{F1E47730-1C44-4AC9-84D3-F9DB4D8190B3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Freeform 20">
                  <a:extLst>
                    <a:ext uri="{FF2B5EF4-FFF2-40B4-BE49-F238E27FC236}">
                      <a16:creationId xmlns:a16="http://schemas.microsoft.com/office/drawing/2014/main" id="{E4A676F3-B7E9-4FF3-981D-5BE4C1F3BAF6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2" name="그룹 19">
              <a:extLst>
                <a:ext uri="{FF2B5EF4-FFF2-40B4-BE49-F238E27FC236}">
                  <a16:creationId xmlns:a16="http://schemas.microsoft.com/office/drawing/2014/main" id="{A0642A89-F9C0-46C3-9192-9C0628B450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57781" y="2499960"/>
              <a:ext cx="617392" cy="617392"/>
              <a:chOff x="331023" y="414040"/>
              <a:chExt cx="5704886" cy="5704886"/>
            </a:xfrm>
            <a:solidFill>
              <a:srgbClr val="F7931A"/>
            </a:solidFill>
          </p:grpSpPr>
          <p:sp>
            <p:nvSpPr>
              <p:cNvPr id="98" name="타원 4">
                <a:extLst>
                  <a:ext uri="{FF2B5EF4-FFF2-40B4-BE49-F238E27FC236}">
                    <a16:creationId xmlns:a16="http://schemas.microsoft.com/office/drawing/2014/main" id="{F0848034-AA67-4D5B-B8B1-6F1F60B06321}"/>
                  </a:ext>
                </a:extLst>
              </p:cNvPr>
              <p:cNvSpPr/>
              <p:nvPr/>
            </p:nvSpPr>
            <p:spPr>
              <a:xfrm>
                <a:off x="331023" y="414040"/>
                <a:ext cx="5704886" cy="5704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자유형 18">
                <a:extLst>
                  <a:ext uri="{FF2B5EF4-FFF2-40B4-BE49-F238E27FC236}">
                    <a16:creationId xmlns:a16="http://schemas.microsoft.com/office/drawing/2014/main" id="{D03A2051-BB90-4B33-9645-B24B84494D53}"/>
                  </a:ext>
                </a:extLst>
              </p:cNvPr>
              <p:cNvSpPr/>
              <p:nvPr/>
            </p:nvSpPr>
            <p:spPr>
              <a:xfrm>
                <a:off x="1732297" y="1404675"/>
                <a:ext cx="2723060" cy="3624123"/>
              </a:xfrm>
              <a:custGeom>
                <a:avLst/>
                <a:gdLst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451461 w 2723060"/>
                  <a:gd name="connsiteY5" fmla="*/ 966969 h 3624123"/>
                  <a:gd name="connsiteX6" fmla="*/ 1297825 w 2723060"/>
                  <a:gd name="connsiteY6" fmla="*/ 1585462 h 3624123"/>
                  <a:gd name="connsiteX7" fmla="*/ 1327295 w 2723060"/>
                  <a:gd name="connsiteY7" fmla="*/ 1593882 h 3624123"/>
                  <a:gd name="connsiteX8" fmla="*/ 2101069 w 2723060"/>
                  <a:gd name="connsiteY8" fmla="*/ 1442099 h 3624123"/>
                  <a:gd name="connsiteX9" fmla="*/ 1476944 w 2723060"/>
                  <a:gd name="connsiteY9" fmla="*/ 971501 h 3624123"/>
                  <a:gd name="connsiteX10" fmla="*/ 1344584 w 2723060"/>
                  <a:gd name="connsiteY10" fmla="*/ 0 h 3624123"/>
                  <a:gd name="connsiteX11" fmla="*/ 1671487 w 2723060"/>
                  <a:gd name="connsiteY11" fmla="*/ 81203 h 3624123"/>
                  <a:gd name="connsiteX12" fmla="*/ 1542443 w 2723060"/>
                  <a:gd name="connsiteY12" fmla="*/ 600696 h 3624123"/>
                  <a:gd name="connsiteX13" fmla="*/ 1773570 w 2723060"/>
                  <a:gd name="connsiteY13" fmla="*/ 661967 h 3624123"/>
                  <a:gd name="connsiteX14" fmla="*/ 1902732 w 2723060"/>
                  <a:gd name="connsiteY14" fmla="*/ 141995 h 3624123"/>
                  <a:gd name="connsiteX15" fmla="*/ 2229635 w 2723060"/>
                  <a:gd name="connsiteY15" fmla="*/ 223199 h 3624123"/>
                  <a:gd name="connsiteX16" fmla="*/ 2097157 w 2723060"/>
                  <a:gd name="connsiteY16" fmla="*/ 756519 h 3624123"/>
                  <a:gd name="connsiteX17" fmla="*/ 2123708 w 2723060"/>
                  <a:gd name="connsiteY17" fmla="*/ 764788 h 3624123"/>
                  <a:gd name="connsiteX18" fmla="*/ 2335072 w 2723060"/>
                  <a:gd name="connsiteY18" fmla="*/ 840224 h 3624123"/>
                  <a:gd name="connsiteX19" fmla="*/ 2324552 w 2723060"/>
                  <a:gd name="connsiteY19" fmla="*/ 1922314 h 3624123"/>
                  <a:gd name="connsiteX20" fmla="*/ 1696129 w 2723060"/>
                  <a:gd name="connsiteY20" fmla="*/ 3139458 h 3624123"/>
                  <a:gd name="connsiteX21" fmla="*/ 1517188 w 2723060"/>
                  <a:gd name="connsiteY21" fmla="*/ 3096262 h 3624123"/>
                  <a:gd name="connsiteX22" fmla="*/ 1386066 w 2723060"/>
                  <a:gd name="connsiteY22" fmla="*/ 3624123 h 3624123"/>
                  <a:gd name="connsiteX23" fmla="*/ 1059163 w 2723060"/>
                  <a:gd name="connsiteY23" fmla="*/ 3542919 h 3624123"/>
                  <a:gd name="connsiteX24" fmla="*/ 1189748 w 2723060"/>
                  <a:gd name="connsiteY24" fmla="*/ 3017219 h 3624123"/>
                  <a:gd name="connsiteX25" fmla="*/ 956179 w 2723060"/>
                  <a:gd name="connsiteY25" fmla="*/ 2960836 h 3624123"/>
                  <a:gd name="connsiteX26" fmla="*/ 824545 w 2723060"/>
                  <a:gd name="connsiteY26" fmla="*/ 3490760 h 3624123"/>
                  <a:gd name="connsiteX27" fmla="*/ 497641 w 2723060"/>
                  <a:gd name="connsiteY27" fmla="*/ 3409556 h 3624123"/>
                  <a:gd name="connsiteX28" fmla="*/ 628739 w 2723060"/>
                  <a:gd name="connsiteY28" fmla="*/ 2881793 h 3624123"/>
                  <a:gd name="connsiteX29" fmla="*/ 0 w 2723060"/>
                  <a:gd name="connsiteY29" fmla="*/ 2730017 h 3624123"/>
                  <a:gd name="connsiteX30" fmla="*/ 156593 w 2723060"/>
                  <a:gd name="connsiteY30" fmla="*/ 2363814 h 3624123"/>
                  <a:gd name="connsiteX31" fmla="*/ 371795 w 2723060"/>
                  <a:gd name="connsiteY31" fmla="*/ 2423080 h 3624123"/>
                  <a:gd name="connsiteX32" fmla="*/ 531510 w 2723060"/>
                  <a:gd name="connsiteY32" fmla="*/ 2341701 h 3624123"/>
                  <a:gd name="connsiteX33" fmla="*/ 874781 w 2723060"/>
                  <a:gd name="connsiteY33" fmla="*/ 939029 h 3624123"/>
                  <a:gd name="connsiteX34" fmla="*/ 772687 w 2723060"/>
                  <a:gd name="connsiteY34" fmla="*/ 774709 h 3624123"/>
                  <a:gd name="connsiteX35" fmla="*/ 502494 w 2723060"/>
                  <a:gd name="connsiteY35" fmla="*/ 705662 h 3624123"/>
                  <a:gd name="connsiteX36" fmla="*/ 579104 w 2723060"/>
                  <a:gd name="connsiteY36" fmla="*/ 367817 h 3624123"/>
                  <a:gd name="connsiteX37" fmla="*/ 1021286 w 2723060"/>
                  <a:gd name="connsiteY37" fmla="*/ 475515 h 3624123"/>
                  <a:gd name="connsiteX38" fmla="*/ 1215103 w 2723060"/>
                  <a:gd name="connsiteY38" fmla="*/ 521254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23060" h="3624123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43893EC0-AA83-4407-A0E2-8A7D3165C507}"/>
                </a:ext>
              </a:extLst>
            </p:cNvPr>
            <p:cNvSpPr/>
            <p:nvPr/>
          </p:nvSpPr>
          <p:spPr>
            <a:xfrm rot="1575934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202DD300-C257-4E72-B921-8A421A165471}"/>
                </a:ext>
              </a:extLst>
            </p:cNvPr>
            <p:cNvSpPr/>
            <p:nvPr/>
          </p:nvSpPr>
          <p:spPr>
            <a:xfrm rot="11980498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914369A2-322C-49D2-96F9-7CD95A8696C5}"/>
                </a:ext>
              </a:extLst>
            </p:cNvPr>
            <p:cNvSpPr/>
            <p:nvPr/>
          </p:nvSpPr>
          <p:spPr>
            <a:xfrm rot="19265083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F0FDE89E-BA49-4984-AE06-608EE5A2B193}"/>
                </a:ext>
              </a:extLst>
            </p:cNvPr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4916C728-8EA7-4EDD-A6E5-DD0AD90E97AC}"/>
                </a:ext>
              </a:extLst>
            </p:cNvPr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1" name="그룹 49">
            <a:extLst>
              <a:ext uri="{FF2B5EF4-FFF2-40B4-BE49-F238E27FC236}">
                <a16:creationId xmlns:a16="http://schemas.microsoft.com/office/drawing/2014/main" id="{293A40CA-546C-42D9-8B0B-8ED42FEDFB96}"/>
              </a:ext>
            </a:extLst>
          </p:cNvPr>
          <p:cNvGrpSpPr/>
          <p:nvPr/>
        </p:nvGrpSpPr>
        <p:grpSpPr>
          <a:xfrm rot="10800000" flipV="1">
            <a:off x="9287017" y="5013906"/>
            <a:ext cx="2254059" cy="951493"/>
            <a:chOff x="1682410" y="2217893"/>
            <a:chExt cx="2019261" cy="852379"/>
          </a:xfrm>
        </p:grpSpPr>
        <p:grpSp>
          <p:nvGrpSpPr>
            <p:cNvPr id="112" name="그룹 50">
              <a:extLst>
                <a:ext uri="{FF2B5EF4-FFF2-40B4-BE49-F238E27FC236}">
                  <a16:creationId xmlns:a16="http://schemas.microsoft.com/office/drawing/2014/main" id="{98CA07AC-49A8-48FD-AB5B-D9E95FBDA306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913F2329-12CC-4CEF-99FD-FDB960C5DF4B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31C7F7B8-EC56-4BB8-999E-0ABEC407577C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3" name="직사각형 51">
              <a:extLst>
                <a:ext uri="{FF2B5EF4-FFF2-40B4-BE49-F238E27FC236}">
                  <a16:creationId xmlns:a16="http://schemas.microsoft.com/office/drawing/2014/main" id="{402CDED6-C828-452A-BE77-8C6EFB3D6B94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6" name="Rounded Rectangle 13">
            <a:extLst>
              <a:ext uri="{FF2B5EF4-FFF2-40B4-BE49-F238E27FC236}">
                <a16:creationId xmlns:a16="http://schemas.microsoft.com/office/drawing/2014/main" id="{1370E5FE-5FEB-40A8-8E57-6606C8A5F45B}"/>
              </a:ext>
            </a:extLst>
          </p:cNvPr>
          <p:cNvSpPr/>
          <p:nvPr/>
        </p:nvSpPr>
        <p:spPr>
          <a:xfrm>
            <a:off x="3797834" y="3673835"/>
            <a:ext cx="4592249" cy="1196520"/>
          </a:xfrm>
          <a:prstGeom prst="roundRect">
            <a:avLst>
              <a:gd name="adj" fmla="val 12448"/>
            </a:avLst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14">
            <a:extLst>
              <a:ext uri="{FF2B5EF4-FFF2-40B4-BE49-F238E27FC236}">
                <a16:creationId xmlns:a16="http://schemas.microsoft.com/office/drawing/2014/main" id="{C16D9C74-17DF-42EA-B9E5-4D649A929641}"/>
              </a:ext>
            </a:extLst>
          </p:cNvPr>
          <p:cNvSpPr/>
          <p:nvPr/>
        </p:nvSpPr>
        <p:spPr>
          <a:xfrm>
            <a:off x="3797834" y="5051455"/>
            <a:ext cx="4592249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486179-5798-4362-B61C-53A04747BE46}"/>
              </a:ext>
            </a:extLst>
          </p:cNvPr>
          <p:cNvSpPr txBox="1"/>
          <p:nvPr/>
        </p:nvSpPr>
        <p:spPr>
          <a:xfrm>
            <a:off x="5893569" y="37479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3C3CD1-0E82-4757-93E6-F19C33951972}"/>
              </a:ext>
            </a:extLst>
          </p:cNvPr>
          <p:cNvSpPr txBox="1"/>
          <p:nvPr/>
        </p:nvSpPr>
        <p:spPr>
          <a:xfrm>
            <a:off x="5893569" y="51596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C1140E-047B-406A-BAA0-A930237301FC}"/>
              </a:ext>
            </a:extLst>
          </p:cNvPr>
          <p:cNvSpPr txBox="1"/>
          <p:nvPr/>
        </p:nvSpPr>
        <p:spPr>
          <a:xfrm>
            <a:off x="3965538" y="4288892"/>
            <a:ext cx="42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8C5418A-7210-45B9-A45F-41D9D706C5AB}"/>
              </a:ext>
            </a:extLst>
          </p:cNvPr>
          <p:cNvSpPr txBox="1"/>
          <p:nvPr/>
        </p:nvSpPr>
        <p:spPr>
          <a:xfrm>
            <a:off x="3965538" y="5711176"/>
            <a:ext cx="42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grpSp>
        <p:nvGrpSpPr>
          <p:cNvPr id="122" name="그룹 19">
            <a:extLst>
              <a:ext uri="{FF2B5EF4-FFF2-40B4-BE49-F238E27FC236}">
                <a16:creationId xmlns:a16="http://schemas.microsoft.com/office/drawing/2014/main" id="{090103C1-6BF7-466F-9FB6-063C86922938}"/>
              </a:ext>
            </a:extLst>
          </p:cNvPr>
          <p:cNvGrpSpPr>
            <a:grpSpLocks noChangeAspect="1"/>
          </p:cNvGrpSpPr>
          <p:nvPr/>
        </p:nvGrpSpPr>
        <p:grpSpPr>
          <a:xfrm>
            <a:off x="4912719" y="3819609"/>
            <a:ext cx="503107" cy="503107"/>
            <a:chOff x="331023" y="414040"/>
            <a:chExt cx="5704886" cy="5704886"/>
          </a:xfrm>
        </p:grpSpPr>
        <p:sp>
          <p:nvSpPr>
            <p:cNvPr id="123" name="타원 4">
              <a:extLst>
                <a:ext uri="{FF2B5EF4-FFF2-40B4-BE49-F238E27FC236}">
                  <a16:creationId xmlns:a16="http://schemas.microsoft.com/office/drawing/2014/main" id="{909B44EA-1771-4CAE-BDBF-40DA529894BA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자유형 18">
              <a:extLst>
                <a:ext uri="{FF2B5EF4-FFF2-40B4-BE49-F238E27FC236}">
                  <a16:creationId xmlns:a16="http://schemas.microsoft.com/office/drawing/2014/main" id="{7D88CA03-6357-4F59-B864-6DA4EAEC336D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28">
            <a:extLst>
              <a:ext uri="{FF2B5EF4-FFF2-40B4-BE49-F238E27FC236}">
                <a16:creationId xmlns:a16="http://schemas.microsoft.com/office/drawing/2014/main" id="{7C66A3C2-3BC4-460F-BAAD-AF699B78AA00}"/>
              </a:ext>
            </a:extLst>
          </p:cNvPr>
          <p:cNvGrpSpPr/>
          <p:nvPr/>
        </p:nvGrpSpPr>
        <p:grpSpPr>
          <a:xfrm>
            <a:off x="4953182" y="5232058"/>
            <a:ext cx="422181" cy="501538"/>
            <a:chOff x="666028" y="4606413"/>
            <a:chExt cx="1359418" cy="1614948"/>
          </a:xfrm>
          <a:solidFill>
            <a:schemeClr val="accent3"/>
          </a:solidFill>
        </p:grpSpPr>
        <p:sp>
          <p:nvSpPr>
            <p:cNvPr id="126" name="자유형: 도형 29">
              <a:extLst>
                <a:ext uri="{FF2B5EF4-FFF2-40B4-BE49-F238E27FC236}">
                  <a16:creationId xmlns:a16="http://schemas.microsoft.com/office/drawing/2014/main" id="{86AF3A2E-63FC-495F-9FDE-E2424ABEC179}"/>
                </a:ext>
              </a:extLst>
            </p:cNvPr>
            <p:cNvSpPr/>
            <p:nvPr/>
          </p:nvSpPr>
          <p:spPr>
            <a:xfrm>
              <a:off x="693174" y="4606413"/>
              <a:ext cx="1312606" cy="533400"/>
            </a:xfrm>
            <a:custGeom>
              <a:avLst/>
              <a:gdLst>
                <a:gd name="connsiteX0" fmla="*/ 793955 w 1322439"/>
                <a:gd name="connsiteY0" fmla="*/ 0 h 545690"/>
                <a:gd name="connsiteX1" fmla="*/ 0 w 1322439"/>
                <a:gd name="connsiteY1" fmla="*/ 287593 h 545690"/>
                <a:gd name="connsiteX2" fmla="*/ 543232 w 1322439"/>
                <a:gd name="connsiteY2" fmla="*/ 545690 h 545690"/>
                <a:gd name="connsiteX3" fmla="*/ 1322439 w 1322439"/>
                <a:gd name="connsiteY3" fmla="*/ 265471 h 545690"/>
                <a:gd name="connsiteX4" fmla="*/ 793955 w 1322439"/>
                <a:gd name="connsiteY4" fmla="*/ 0 h 545690"/>
                <a:gd name="connsiteX0" fmla="*/ 811161 w 1322439"/>
                <a:gd name="connsiteY0" fmla="*/ 0 h 518652"/>
                <a:gd name="connsiteX1" fmla="*/ 0 w 1322439"/>
                <a:gd name="connsiteY1" fmla="*/ 260555 h 518652"/>
                <a:gd name="connsiteX2" fmla="*/ 543232 w 1322439"/>
                <a:gd name="connsiteY2" fmla="*/ 518652 h 518652"/>
                <a:gd name="connsiteX3" fmla="*/ 1322439 w 1322439"/>
                <a:gd name="connsiteY3" fmla="*/ 238433 h 518652"/>
                <a:gd name="connsiteX4" fmla="*/ 811161 w 1322439"/>
                <a:gd name="connsiteY4" fmla="*/ 0 h 518652"/>
                <a:gd name="connsiteX0" fmla="*/ 796413 w 1322439"/>
                <a:gd name="connsiteY0" fmla="*/ 0 h 535858"/>
                <a:gd name="connsiteX1" fmla="*/ 0 w 1322439"/>
                <a:gd name="connsiteY1" fmla="*/ 277761 h 535858"/>
                <a:gd name="connsiteX2" fmla="*/ 543232 w 1322439"/>
                <a:gd name="connsiteY2" fmla="*/ 535858 h 535858"/>
                <a:gd name="connsiteX3" fmla="*/ 1322439 w 1322439"/>
                <a:gd name="connsiteY3" fmla="*/ 255639 h 535858"/>
                <a:gd name="connsiteX4" fmla="*/ 796413 w 1322439"/>
                <a:gd name="connsiteY4" fmla="*/ 0 h 535858"/>
                <a:gd name="connsiteX0" fmla="*/ 796413 w 1307690"/>
                <a:gd name="connsiteY0" fmla="*/ 0 h 535858"/>
                <a:gd name="connsiteX1" fmla="*/ 0 w 1307690"/>
                <a:gd name="connsiteY1" fmla="*/ 277761 h 535858"/>
                <a:gd name="connsiteX2" fmla="*/ 543232 w 1307690"/>
                <a:gd name="connsiteY2" fmla="*/ 535858 h 535858"/>
                <a:gd name="connsiteX3" fmla="*/ 1307690 w 1307690"/>
                <a:gd name="connsiteY3" fmla="*/ 253181 h 535858"/>
                <a:gd name="connsiteX4" fmla="*/ 796413 w 1307690"/>
                <a:gd name="connsiteY4" fmla="*/ 0 h 535858"/>
                <a:gd name="connsiteX0" fmla="*/ 796413 w 1315064"/>
                <a:gd name="connsiteY0" fmla="*/ 0 h 535858"/>
                <a:gd name="connsiteX1" fmla="*/ 0 w 1315064"/>
                <a:gd name="connsiteY1" fmla="*/ 277761 h 535858"/>
                <a:gd name="connsiteX2" fmla="*/ 543232 w 1315064"/>
                <a:gd name="connsiteY2" fmla="*/ 535858 h 535858"/>
                <a:gd name="connsiteX3" fmla="*/ 1315064 w 1315064"/>
                <a:gd name="connsiteY3" fmla="*/ 253181 h 535858"/>
                <a:gd name="connsiteX4" fmla="*/ 796413 w 1315064"/>
                <a:gd name="connsiteY4" fmla="*/ 0 h 535858"/>
                <a:gd name="connsiteX0" fmla="*/ 796413 w 1315064"/>
                <a:gd name="connsiteY0" fmla="*/ 0 h 533400"/>
                <a:gd name="connsiteX1" fmla="*/ 0 w 1315064"/>
                <a:gd name="connsiteY1" fmla="*/ 277761 h 533400"/>
                <a:gd name="connsiteX2" fmla="*/ 535858 w 1315064"/>
                <a:gd name="connsiteY2" fmla="*/ 533400 h 533400"/>
                <a:gd name="connsiteX3" fmla="*/ 1315064 w 1315064"/>
                <a:gd name="connsiteY3" fmla="*/ 253181 h 533400"/>
                <a:gd name="connsiteX4" fmla="*/ 796413 w 1315064"/>
                <a:gd name="connsiteY4" fmla="*/ 0 h 533400"/>
                <a:gd name="connsiteX0" fmla="*/ 796413 w 1315064"/>
                <a:gd name="connsiteY0" fmla="*/ 0 h 533400"/>
                <a:gd name="connsiteX1" fmla="*/ 0 w 1315064"/>
                <a:gd name="connsiteY1" fmla="*/ 277761 h 533400"/>
                <a:gd name="connsiteX2" fmla="*/ 540774 w 1315064"/>
                <a:gd name="connsiteY2" fmla="*/ 533400 h 533400"/>
                <a:gd name="connsiteX3" fmla="*/ 1315064 w 1315064"/>
                <a:gd name="connsiteY3" fmla="*/ 253181 h 533400"/>
                <a:gd name="connsiteX4" fmla="*/ 796413 w 1315064"/>
                <a:gd name="connsiteY4" fmla="*/ 0 h 533400"/>
                <a:gd name="connsiteX0" fmla="*/ 771832 w 1290483"/>
                <a:gd name="connsiteY0" fmla="*/ 0 h 533400"/>
                <a:gd name="connsiteX1" fmla="*/ 0 w 1290483"/>
                <a:gd name="connsiteY1" fmla="*/ 277761 h 533400"/>
                <a:gd name="connsiteX2" fmla="*/ 516193 w 1290483"/>
                <a:gd name="connsiteY2" fmla="*/ 533400 h 533400"/>
                <a:gd name="connsiteX3" fmla="*/ 1290483 w 1290483"/>
                <a:gd name="connsiteY3" fmla="*/ 253181 h 533400"/>
                <a:gd name="connsiteX4" fmla="*/ 771832 w 1290483"/>
                <a:gd name="connsiteY4" fmla="*/ 0 h 533400"/>
                <a:gd name="connsiteX0" fmla="*/ 789039 w 1307690"/>
                <a:gd name="connsiteY0" fmla="*/ 0 h 533400"/>
                <a:gd name="connsiteX1" fmla="*/ 0 w 1307690"/>
                <a:gd name="connsiteY1" fmla="*/ 280219 h 533400"/>
                <a:gd name="connsiteX2" fmla="*/ 533400 w 1307690"/>
                <a:gd name="connsiteY2" fmla="*/ 533400 h 533400"/>
                <a:gd name="connsiteX3" fmla="*/ 1307690 w 1307690"/>
                <a:gd name="connsiteY3" fmla="*/ 253181 h 533400"/>
                <a:gd name="connsiteX4" fmla="*/ 789039 w 1307690"/>
                <a:gd name="connsiteY4" fmla="*/ 0 h 533400"/>
                <a:gd name="connsiteX0" fmla="*/ 789039 w 1312606"/>
                <a:gd name="connsiteY0" fmla="*/ 0 h 533400"/>
                <a:gd name="connsiteX1" fmla="*/ 0 w 1312606"/>
                <a:gd name="connsiteY1" fmla="*/ 280219 h 533400"/>
                <a:gd name="connsiteX2" fmla="*/ 533400 w 1312606"/>
                <a:gd name="connsiteY2" fmla="*/ 533400 h 533400"/>
                <a:gd name="connsiteX3" fmla="*/ 1312606 w 1312606"/>
                <a:gd name="connsiteY3" fmla="*/ 253181 h 533400"/>
                <a:gd name="connsiteX4" fmla="*/ 789039 w 1312606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606" h="533400">
                  <a:moveTo>
                    <a:pt x="789039" y="0"/>
                  </a:moveTo>
                  <a:lnTo>
                    <a:pt x="0" y="280219"/>
                  </a:lnTo>
                  <a:lnTo>
                    <a:pt x="533400" y="533400"/>
                  </a:lnTo>
                  <a:lnTo>
                    <a:pt x="1312606" y="253181"/>
                  </a:lnTo>
                  <a:lnTo>
                    <a:pt x="78903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30">
              <a:extLst>
                <a:ext uri="{FF2B5EF4-FFF2-40B4-BE49-F238E27FC236}">
                  <a16:creationId xmlns:a16="http://schemas.microsoft.com/office/drawing/2014/main" id="{51A4591A-675F-450A-A08E-30B66AD6C973}"/>
                </a:ext>
              </a:extLst>
            </p:cNvPr>
            <p:cNvSpPr/>
            <p:nvPr/>
          </p:nvSpPr>
          <p:spPr>
            <a:xfrm>
              <a:off x="1465007" y="4884174"/>
              <a:ext cx="560439" cy="1064342"/>
            </a:xfrm>
            <a:custGeom>
              <a:avLst/>
              <a:gdLst>
                <a:gd name="connsiteX0" fmla="*/ 0 w 557981"/>
                <a:gd name="connsiteY0" fmla="*/ 196645 h 1059426"/>
                <a:gd name="connsiteX1" fmla="*/ 0 w 557981"/>
                <a:gd name="connsiteY1" fmla="*/ 840658 h 1059426"/>
                <a:gd name="connsiteX2" fmla="*/ 557981 w 557981"/>
                <a:gd name="connsiteY2" fmla="*/ 1059426 h 1059426"/>
                <a:gd name="connsiteX3" fmla="*/ 553065 w 557981"/>
                <a:gd name="connsiteY3" fmla="*/ 0 h 1059426"/>
                <a:gd name="connsiteX4" fmla="*/ 0 w 557981"/>
                <a:gd name="connsiteY4" fmla="*/ 196645 h 1059426"/>
                <a:gd name="connsiteX0" fmla="*/ 0 w 558454"/>
                <a:gd name="connsiteY0" fmla="*/ 199103 h 1061884"/>
                <a:gd name="connsiteX1" fmla="*/ 0 w 558454"/>
                <a:gd name="connsiteY1" fmla="*/ 843116 h 1061884"/>
                <a:gd name="connsiteX2" fmla="*/ 557981 w 558454"/>
                <a:gd name="connsiteY2" fmla="*/ 1061884 h 1061884"/>
                <a:gd name="connsiteX3" fmla="*/ 557981 w 558454"/>
                <a:gd name="connsiteY3" fmla="*/ 0 h 1061884"/>
                <a:gd name="connsiteX4" fmla="*/ 0 w 558454"/>
                <a:gd name="connsiteY4" fmla="*/ 199103 h 1061884"/>
                <a:gd name="connsiteX0" fmla="*/ 0 w 560439"/>
                <a:gd name="connsiteY0" fmla="*/ 199103 h 1064342"/>
                <a:gd name="connsiteX1" fmla="*/ 0 w 560439"/>
                <a:gd name="connsiteY1" fmla="*/ 843116 h 1064342"/>
                <a:gd name="connsiteX2" fmla="*/ 560439 w 560439"/>
                <a:gd name="connsiteY2" fmla="*/ 1064342 h 1064342"/>
                <a:gd name="connsiteX3" fmla="*/ 557981 w 560439"/>
                <a:gd name="connsiteY3" fmla="*/ 0 h 1064342"/>
                <a:gd name="connsiteX4" fmla="*/ 0 w 560439"/>
                <a:gd name="connsiteY4" fmla="*/ 199103 h 106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439" h="1064342">
                  <a:moveTo>
                    <a:pt x="0" y="199103"/>
                  </a:moveTo>
                  <a:lnTo>
                    <a:pt x="0" y="843116"/>
                  </a:lnTo>
                  <a:lnTo>
                    <a:pt x="560439" y="1064342"/>
                  </a:lnTo>
                  <a:cubicBezTo>
                    <a:pt x="558800" y="711200"/>
                    <a:pt x="559620" y="353142"/>
                    <a:pt x="557981" y="0"/>
                  </a:cubicBezTo>
                  <a:lnTo>
                    <a:pt x="0" y="1991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자유형: 도형 31">
              <a:extLst>
                <a:ext uri="{FF2B5EF4-FFF2-40B4-BE49-F238E27FC236}">
                  <a16:creationId xmlns:a16="http://schemas.microsoft.com/office/drawing/2014/main" id="{0EFAEE6E-E58D-4EA1-B43A-745419DBF2C5}"/>
                </a:ext>
              </a:extLst>
            </p:cNvPr>
            <p:cNvSpPr/>
            <p:nvPr/>
          </p:nvSpPr>
          <p:spPr>
            <a:xfrm>
              <a:off x="666028" y="4913671"/>
              <a:ext cx="539370" cy="1307690"/>
            </a:xfrm>
            <a:custGeom>
              <a:avLst/>
              <a:gdLst>
                <a:gd name="connsiteX0" fmla="*/ 0 w 540775"/>
                <a:gd name="connsiteY0" fmla="*/ 0 h 1315064"/>
                <a:gd name="connsiteX1" fmla="*/ 4917 w 540775"/>
                <a:gd name="connsiteY1" fmla="*/ 1044677 h 1315064"/>
                <a:gd name="connsiteX2" fmla="*/ 540775 w 540775"/>
                <a:gd name="connsiteY2" fmla="*/ 1315064 h 1315064"/>
                <a:gd name="connsiteX3" fmla="*/ 530942 w 540775"/>
                <a:gd name="connsiteY3" fmla="*/ 258097 h 1315064"/>
                <a:gd name="connsiteX4" fmla="*/ 0 w 540775"/>
                <a:gd name="connsiteY4" fmla="*/ 0 h 1315064"/>
                <a:gd name="connsiteX0" fmla="*/ 0 w 541720"/>
                <a:gd name="connsiteY0" fmla="*/ 0 h 1315064"/>
                <a:gd name="connsiteX1" fmla="*/ 4917 w 541720"/>
                <a:gd name="connsiteY1" fmla="*/ 1044677 h 1315064"/>
                <a:gd name="connsiteX2" fmla="*/ 540775 w 541720"/>
                <a:gd name="connsiteY2" fmla="*/ 1315064 h 1315064"/>
                <a:gd name="connsiteX3" fmla="*/ 540774 w 541720"/>
                <a:gd name="connsiteY3" fmla="*/ 258097 h 1315064"/>
                <a:gd name="connsiteX4" fmla="*/ 0 w 541720"/>
                <a:gd name="connsiteY4" fmla="*/ 0 h 1315064"/>
                <a:gd name="connsiteX0" fmla="*/ 0 w 541720"/>
                <a:gd name="connsiteY0" fmla="*/ 0 h 1315064"/>
                <a:gd name="connsiteX1" fmla="*/ 4917 w 541720"/>
                <a:gd name="connsiteY1" fmla="*/ 1044677 h 1315064"/>
                <a:gd name="connsiteX2" fmla="*/ 540775 w 541720"/>
                <a:gd name="connsiteY2" fmla="*/ 1315064 h 1315064"/>
                <a:gd name="connsiteX3" fmla="*/ 540774 w 541720"/>
                <a:gd name="connsiteY3" fmla="*/ 263013 h 1315064"/>
                <a:gd name="connsiteX4" fmla="*/ 0 w 541720"/>
                <a:gd name="connsiteY4" fmla="*/ 0 h 1315064"/>
                <a:gd name="connsiteX0" fmla="*/ 0 w 548652"/>
                <a:gd name="connsiteY0" fmla="*/ 0 h 1315064"/>
                <a:gd name="connsiteX1" fmla="*/ 4917 w 548652"/>
                <a:gd name="connsiteY1" fmla="*/ 1044677 h 1315064"/>
                <a:gd name="connsiteX2" fmla="*/ 540775 w 548652"/>
                <a:gd name="connsiteY2" fmla="*/ 1315064 h 1315064"/>
                <a:gd name="connsiteX3" fmla="*/ 548149 w 548652"/>
                <a:gd name="connsiteY3" fmla="*/ 282678 h 1315064"/>
                <a:gd name="connsiteX4" fmla="*/ 0 w 548652"/>
                <a:gd name="connsiteY4" fmla="*/ 0 h 1315064"/>
                <a:gd name="connsiteX0" fmla="*/ 0 w 540775"/>
                <a:gd name="connsiteY0" fmla="*/ 0 h 1315064"/>
                <a:gd name="connsiteX1" fmla="*/ 4917 w 540775"/>
                <a:gd name="connsiteY1" fmla="*/ 1044677 h 1315064"/>
                <a:gd name="connsiteX2" fmla="*/ 540775 w 540775"/>
                <a:gd name="connsiteY2" fmla="*/ 1315064 h 1315064"/>
                <a:gd name="connsiteX3" fmla="*/ 535858 w 540775"/>
                <a:gd name="connsiteY3" fmla="*/ 258098 h 1315064"/>
                <a:gd name="connsiteX4" fmla="*/ 0 w 540775"/>
                <a:gd name="connsiteY4" fmla="*/ 0 h 1315064"/>
                <a:gd name="connsiteX0" fmla="*/ 0 w 540775"/>
                <a:gd name="connsiteY0" fmla="*/ 0 h 1315064"/>
                <a:gd name="connsiteX1" fmla="*/ 4917 w 540775"/>
                <a:gd name="connsiteY1" fmla="*/ 1044677 h 1315064"/>
                <a:gd name="connsiteX2" fmla="*/ 540775 w 540775"/>
                <a:gd name="connsiteY2" fmla="*/ 1315064 h 1315064"/>
                <a:gd name="connsiteX3" fmla="*/ 538316 w 540775"/>
                <a:gd name="connsiteY3" fmla="*/ 258098 h 1315064"/>
                <a:gd name="connsiteX4" fmla="*/ 0 w 540775"/>
                <a:gd name="connsiteY4" fmla="*/ 0 h 1315064"/>
                <a:gd name="connsiteX0" fmla="*/ 14748 w 535858"/>
                <a:gd name="connsiteY0" fmla="*/ 0 h 1297858"/>
                <a:gd name="connsiteX1" fmla="*/ 0 w 535858"/>
                <a:gd name="connsiteY1" fmla="*/ 1027471 h 1297858"/>
                <a:gd name="connsiteX2" fmla="*/ 535858 w 535858"/>
                <a:gd name="connsiteY2" fmla="*/ 1297858 h 1297858"/>
                <a:gd name="connsiteX3" fmla="*/ 533399 w 535858"/>
                <a:gd name="connsiteY3" fmla="*/ 240892 h 1297858"/>
                <a:gd name="connsiteX4" fmla="*/ 14748 w 535858"/>
                <a:gd name="connsiteY4" fmla="*/ 0 h 1297858"/>
                <a:gd name="connsiteX0" fmla="*/ 0 w 538317"/>
                <a:gd name="connsiteY0" fmla="*/ 0 h 1307690"/>
                <a:gd name="connsiteX1" fmla="*/ 2459 w 538317"/>
                <a:gd name="connsiteY1" fmla="*/ 1037303 h 1307690"/>
                <a:gd name="connsiteX2" fmla="*/ 538317 w 538317"/>
                <a:gd name="connsiteY2" fmla="*/ 1307690 h 1307690"/>
                <a:gd name="connsiteX3" fmla="*/ 535858 w 538317"/>
                <a:gd name="connsiteY3" fmla="*/ 250724 h 1307690"/>
                <a:gd name="connsiteX4" fmla="*/ 0 w 538317"/>
                <a:gd name="connsiteY4" fmla="*/ 0 h 1307690"/>
                <a:gd name="connsiteX0" fmla="*/ 0 w 538317"/>
                <a:gd name="connsiteY0" fmla="*/ 0 h 1307690"/>
                <a:gd name="connsiteX1" fmla="*/ 24582 w 538317"/>
                <a:gd name="connsiteY1" fmla="*/ 1042219 h 1307690"/>
                <a:gd name="connsiteX2" fmla="*/ 538317 w 538317"/>
                <a:gd name="connsiteY2" fmla="*/ 1307690 h 1307690"/>
                <a:gd name="connsiteX3" fmla="*/ 535858 w 538317"/>
                <a:gd name="connsiteY3" fmla="*/ 250724 h 1307690"/>
                <a:gd name="connsiteX4" fmla="*/ 0 w 538317"/>
                <a:gd name="connsiteY4" fmla="*/ 0 h 1307690"/>
                <a:gd name="connsiteX0" fmla="*/ 2566 w 540883"/>
                <a:gd name="connsiteY0" fmla="*/ 0 h 1307690"/>
                <a:gd name="connsiteX1" fmla="*/ 109 w 540883"/>
                <a:gd name="connsiteY1" fmla="*/ 1042219 h 1307690"/>
                <a:gd name="connsiteX2" fmla="*/ 540883 w 540883"/>
                <a:gd name="connsiteY2" fmla="*/ 1307690 h 1307690"/>
                <a:gd name="connsiteX3" fmla="*/ 538424 w 540883"/>
                <a:gd name="connsiteY3" fmla="*/ 250724 h 1307690"/>
                <a:gd name="connsiteX4" fmla="*/ 2566 w 540883"/>
                <a:gd name="connsiteY4" fmla="*/ 0 h 1307690"/>
                <a:gd name="connsiteX0" fmla="*/ 2566 w 538583"/>
                <a:gd name="connsiteY0" fmla="*/ 0 h 1307690"/>
                <a:gd name="connsiteX1" fmla="*/ 109 w 538583"/>
                <a:gd name="connsiteY1" fmla="*/ 1042219 h 1307690"/>
                <a:gd name="connsiteX2" fmla="*/ 496638 w 538583"/>
                <a:gd name="connsiteY2" fmla="*/ 1307690 h 1307690"/>
                <a:gd name="connsiteX3" fmla="*/ 538424 w 538583"/>
                <a:gd name="connsiteY3" fmla="*/ 250724 h 1307690"/>
                <a:gd name="connsiteX4" fmla="*/ 2566 w 538583"/>
                <a:gd name="connsiteY4" fmla="*/ 0 h 1307690"/>
                <a:gd name="connsiteX0" fmla="*/ 2566 w 539370"/>
                <a:gd name="connsiteY0" fmla="*/ 0 h 1307690"/>
                <a:gd name="connsiteX1" fmla="*/ 109 w 539370"/>
                <a:gd name="connsiteY1" fmla="*/ 1042219 h 1307690"/>
                <a:gd name="connsiteX2" fmla="*/ 538425 w 539370"/>
                <a:gd name="connsiteY2" fmla="*/ 1307690 h 1307690"/>
                <a:gd name="connsiteX3" fmla="*/ 538424 w 539370"/>
                <a:gd name="connsiteY3" fmla="*/ 250724 h 1307690"/>
                <a:gd name="connsiteX4" fmla="*/ 2566 w 539370"/>
                <a:gd name="connsiteY4" fmla="*/ 0 h 130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370" h="1307690">
                  <a:moveTo>
                    <a:pt x="2566" y="0"/>
                  </a:moveTo>
                  <a:cubicBezTo>
                    <a:pt x="3386" y="345768"/>
                    <a:pt x="-711" y="696451"/>
                    <a:pt x="109" y="1042219"/>
                  </a:cubicBezTo>
                  <a:lnTo>
                    <a:pt x="538425" y="1307690"/>
                  </a:lnTo>
                  <a:cubicBezTo>
                    <a:pt x="535147" y="955368"/>
                    <a:pt x="541702" y="603046"/>
                    <a:pt x="538424" y="250724"/>
                  </a:cubicBezTo>
                  <a:lnTo>
                    <a:pt x="256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Rectangle 1">
            <a:extLst>
              <a:ext uri="{FF2B5EF4-FFF2-40B4-BE49-F238E27FC236}">
                <a16:creationId xmlns:a16="http://schemas.microsoft.com/office/drawing/2014/main" id="{2A1C5589-2679-4404-B589-9D981063F240}"/>
              </a:ext>
            </a:extLst>
          </p:cNvPr>
          <p:cNvSpPr/>
          <p:nvPr/>
        </p:nvSpPr>
        <p:spPr>
          <a:xfrm>
            <a:off x="3738491" y="1674842"/>
            <a:ext cx="4726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64F57A-B4C1-4416-9670-BAEE1C9DED52}"/>
              </a:ext>
            </a:extLst>
          </p:cNvPr>
          <p:cNvSpPr txBox="1"/>
          <p:nvPr/>
        </p:nvSpPr>
        <p:spPr>
          <a:xfrm>
            <a:off x="3738491" y="2012229"/>
            <a:ext cx="472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</a:p>
        </p:txBody>
      </p:sp>
      <p:grpSp>
        <p:nvGrpSpPr>
          <p:cNvPr id="131" name="그룹 12">
            <a:extLst>
              <a:ext uri="{FF2B5EF4-FFF2-40B4-BE49-F238E27FC236}">
                <a16:creationId xmlns:a16="http://schemas.microsoft.com/office/drawing/2014/main" id="{07D507E4-EEED-48BF-8FCF-FFE830098D67}"/>
              </a:ext>
            </a:extLst>
          </p:cNvPr>
          <p:cNvGrpSpPr/>
          <p:nvPr/>
        </p:nvGrpSpPr>
        <p:grpSpPr>
          <a:xfrm rot="914251">
            <a:off x="-245714" y="2409674"/>
            <a:ext cx="2906952" cy="1692815"/>
            <a:chOff x="4094747" y="2381166"/>
            <a:chExt cx="4510139" cy="2626405"/>
          </a:xfrm>
        </p:grpSpPr>
        <p:grpSp>
          <p:nvGrpSpPr>
            <p:cNvPr id="132" name="그룹 13">
              <a:extLst>
                <a:ext uri="{FF2B5EF4-FFF2-40B4-BE49-F238E27FC236}">
                  <a16:creationId xmlns:a16="http://schemas.microsoft.com/office/drawing/2014/main" id="{26CF4014-1354-4A73-ABE7-3966EE908ACE}"/>
                </a:ext>
              </a:extLst>
            </p:cNvPr>
            <p:cNvGrpSpPr/>
            <p:nvPr/>
          </p:nvGrpSpPr>
          <p:grpSpPr>
            <a:xfrm rot="712870">
              <a:off x="4094747" y="2381166"/>
              <a:ext cx="3101505" cy="1698788"/>
              <a:chOff x="2380909" y="2446766"/>
              <a:chExt cx="2745256" cy="1503659"/>
            </a:xfrm>
          </p:grpSpPr>
          <p:sp>
            <p:nvSpPr>
              <p:cNvPr id="138" name="자유형: 도형 19">
                <a:extLst>
                  <a:ext uri="{FF2B5EF4-FFF2-40B4-BE49-F238E27FC236}">
                    <a16:creationId xmlns:a16="http://schemas.microsoft.com/office/drawing/2014/main" id="{9BEE6828-24B8-448E-AC80-282B60A457BF}"/>
                  </a:ext>
                </a:extLst>
              </p:cNvPr>
              <p:cNvSpPr/>
              <p:nvPr/>
            </p:nvSpPr>
            <p:spPr>
              <a:xfrm rot="1231697">
                <a:off x="3121386" y="2561927"/>
                <a:ext cx="2004779" cy="1388498"/>
              </a:xfrm>
              <a:custGeom>
                <a:avLst/>
                <a:gdLst>
                  <a:gd name="connsiteX0" fmla="*/ 679840 w 2951501"/>
                  <a:gd name="connsiteY0" fmla="*/ 1516490 h 1616735"/>
                  <a:gd name="connsiteX1" fmla="*/ 1817700 w 2951501"/>
                  <a:gd name="connsiteY1" fmla="*/ 1516490 h 1616735"/>
                  <a:gd name="connsiteX2" fmla="*/ 1817700 w 2951501"/>
                  <a:gd name="connsiteY2" fmla="*/ 1567623 h 1616735"/>
                  <a:gd name="connsiteX3" fmla="*/ 1774636 w 2951501"/>
                  <a:gd name="connsiteY3" fmla="*/ 1616735 h 1616735"/>
                  <a:gd name="connsiteX4" fmla="*/ 722905 w 2951501"/>
                  <a:gd name="connsiteY4" fmla="*/ 1616735 h 1616735"/>
                  <a:gd name="connsiteX5" fmla="*/ 679840 w 2951501"/>
                  <a:gd name="connsiteY5" fmla="*/ 1567623 h 1616735"/>
                  <a:gd name="connsiteX6" fmla="*/ 679840 w 2951501"/>
                  <a:gd name="connsiteY6" fmla="*/ 1407500 h 1616735"/>
                  <a:gd name="connsiteX7" fmla="*/ 1817700 w 2951501"/>
                  <a:gd name="connsiteY7" fmla="*/ 1407500 h 1616735"/>
                  <a:gd name="connsiteX8" fmla="*/ 1817700 w 2951501"/>
                  <a:gd name="connsiteY8" fmla="*/ 1472848 h 1616735"/>
                  <a:gd name="connsiteX9" fmla="*/ 679840 w 2951501"/>
                  <a:gd name="connsiteY9" fmla="*/ 1472848 h 1616735"/>
                  <a:gd name="connsiteX10" fmla="*/ 1817700 w 2951501"/>
                  <a:gd name="connsiteY10" fmla="*/ 611112 h 1616735"/>
                  <a:gd name="connsiteX11" fmla="*/ 1817700 w 2951501"/>
                  <a:gd name="connsiteY11" fmla="*/ 973623 h 1616735"/>
                  <a:gd name="connsiteX12" fmla="*/ 2224001 w 2951501"/>
                  <a:gd name="connsiteY12" fmla="*/ 611112 h 1616735"/>
                  <a:gd name="connsiteX13" fmla="*/ 449189 w 2951501"/>
                  <a:gd name="connsiteY13" fmla="*/ 386587 h 1616735"/>
                  <a:gd name="connsiteX14" fmla="*/ 239392 w 2951501"/>
                  <a:gd name="connsiteY14" fmla="*/ 437793 h 1616735"/>
                  <a:gd name="connsiteX15" fmla="*/ 127717 w 2951501"/>
                  <a:gd name="connsiteY15" fmla="*/ 563345 h 1616735"/>
                  <a:gd name="connsiteX16" fmla="*/ 119224 w 2951501"/>
                  <a:gd name="connsiteY16" fmla="*/ 813828 h 1616735"/>
                  <a:gd name="connsiteX17" fmla="*/ 118041 w 2951501"/>
                  <a:gd name="connsiteY17" fmla="*/ 814226 h 1616735"/>
                  <a:gd name="connsiteX18" fmla="*/ 156579 w 2951501"/>
                  <a:gd name="connsiteY18" fmla="*/ 873845 h 1616735"/>
                  <a:gd name="connsiteX19" fmla="*/ 319223 w 2951501"/>
                  <a:gd name="connsiteY19" fmla="*/ 1023753 h 1616735"/>
                  <a:gd name="connsiteX20" fmla="*/ 318718 w 2951501"/>
                  <a:gd name="connsiteY20" fmla="*/ 1024809 h 1616735"/>
                  <a:gd name="connsiteX21" fmla="*/ 679840 w 2951501"/>
                  <a:gd name="connsiteY21" fmla="*/ 1198510 h 1616735"/>
                  <a:gd name="connsiteX22" fmla="*/ 679840 w 2951501"/>
                  <a:gd name="connsiteY22" fmla="*/ 494818 h 1616735"/>
                  <a:gd name="connsiteX23" fmla="*/ 613050 w 2951501"/>
                  <a:gd name="connsiteY23" fmla="*/ 439426 h 1616735"/>
                  <a:gd name="connsiteX24" fmla="*/ 522606 w 2951501"/>
                  <a:gd name="connsiteY24" fmla="*/ 399416 h 1616735"/>
                  <a:gd name="connsiteX25" fmla="*/ 449189 w 2951501"/>
                  <a:gd name="connsiteY25" fmla="*/ 386587 h 1616735"/>
                  <a:gd name="connsiteX26" fmla="*/ 2556092 w 2951501"/>
                  <a:gd name="connsiteY26" fmla="*/ 0 h 1616735"/>
                  <a:gd name="connsiteX27" fmla="*/ 2951501 w 2951501"/>
                  <a:gd name="connsiteY27" fmla="*/ 404658 h 1616735"/>
                  <a:gd name="connsiteX28" fmla="*/ 2608538 w 2951501"/>
                  <a:gd name="connsiteY28" fmla="*/ 418986 h 1616735"/>
                  <a:gd name="connsiteX29" fmla="*/ 2606605 w 2951501"/>
                  <a:gd name="connsiteY29" fmla="*/ 417008 h 1616735"/>
                  <a:gd name="connsiteX30" fmla="*/ 1820087 w 2951501"/>
                  <a:gd name="connsiteY30" fmla="*/ 1344294 h 1616735"/>
                  <a:gd name="connsiteX31" fmla="*/ 1817700 w 2951501"/>
                  <a:gd name="connsiteY31" fmla="*/ 1341966 h 1616735"/>
                  <a:gd name="connsiteX32" fmla="*/ 1817700 w 2951501"/>
                  <a:gd name="connsiteY32" fmla="*/ 1363858 h 1616735"/>
                  <a:gd name="connsiteX33" fmla="*/ 679840 w 2951501"/>
                  <a:gd name="connsiteY33" fmla="*/ 1363858 h 1616735"/>
                  <a:gd name="connsiteX34" fmla="*/ 679840 w 2951501"/>
                  <a:gd name="connsiteY34" fmla="*/ 1307744 h 1616735"/>
                  <a:gd name="connsiteX35" fmla="*/ 268830 w 2951501"/>
                  <a:gd name="connsiteY35" fmla="*/ 1110047 h 1616735"/>
                  <a:gd name="connsiteX36" fmla="*/ 270209 w 2951501"/>
                  <a:gd name="connsiteY36" fmla="*/ 1107180 h 1616735"/>
                  <a:gd name="connsiteX37" fmla="*/ 198248 w 2951501"/>
                  <a:gd name="connsiteY37" fmla="*/ 1056644 h 1616735"/>
                  <a:gd name="connsiteX38" fmla="*/ 55623 w 2951501"/>
                  <a:gd name="connsiteY38" fmla="*/ 898485 h 1616735"/>
                  <a:gd name="connsiteX39" fmla="*/ 1591 w 2951501"/>
                  <a:gd name="connsiteY39" fmla="*/ 738051 h 1616735"/>
                  <a:gd name="connsiteX40" fmla="*/ 88988 w 2951501"/>
                  <a:gd name="connsiteY40" fmla="*/ 428893 h 1616735"/>
                  <a:gd name="connsiteX41" fmla="*/ 91156 w 2951501"/>
                  <a:gd name="connsiteY41" fmla="*/ 430488 h 1616735"/>
                  <a:gd name="connsiteX42" fmla="*/ 424588 w 2951501"/>
                  <a:gd name="connsiteY42" fmla="*/ 285218 h 1616735"/>
                  <a:gd name="connsiteX43" fmla="*/ 550151 w 2951501"/>
                  <a:gd name="connsiteY43" fmla="*/ 302724 h 1616735"/>
                  <a:gd name="connsiteX44" fmla="*/ 666090 w 2951501"/>
                  <a:gd name="connsiteY44" fmla="*/ 354013 h 1616735"/>
                  <a:gd name="connsiteX45" fmla="*/ 690060 w 2951501"/>
                  <a:gd name="connsiteY45" fmla="*/ 373892 h 1616735"/>
                  <a:gd name="connsiteX46" fmla="*/ 692454 w 2951501"/>
                  <a:gd name="connsiteY46" fmla="*/ 367302 h 1616735"/>
                  <a:gd name="connsiteX47" fmla="*/ 722905 w 2951501"/>
                  <a:gd name="connsiteY47" fmla="*/ 352917 h 1616735"/>
                  <a:gd name="connsiteX48" fmla="*/ 1774636 w 2951501"/>
                  <a:gd name="connsiteY48" fmla="*/ 352917 h 1616735"/>
                  <a:gd name="connsiteX49" fmla="*/ 1817700 w 2951501"/>
                  <a:gd name="connsiteY49" fmla="*/ 402029 h 1616735"/>
                  <a:gd name="connsiteX50" fmla="*/ 1817700 w 2951501"/>
                  <a:gd name="connsiteY50" fmla="*/ 525619 h 1616735"/>
                  <a:gd name="connsiteX51" fmla="*/ 2319822 w 2951501"/>
                  <a:gd name="connsiteY51" fmla="*/ 525619 h 1616735"/>
                  <a:gd name="connsiteX52" fmla="*/ 2530110 w 2951501"/>
                  <a:gd name="connsiteY52" fmla="*/ 337995 h 1616735"/>
                  <a:gd name="connsiteX53" fmla="*/ 2533895 w 2951501"/>
                  <a:gd name="connsiteY53" fmla="*/ 341686 h 161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951501" h="1616735">
                    <a:moveTo>
                      <a:pt x="679840" y="1516490"/>
                    </a:moveTo>
                    <a:lnTo>
                      <a:pt x="1817700" y="1516490"/>
                    </a:lnTo>
                    <a:lnTo>
                      <a:pt x="1817700" y="1567623"/>
                    </a:lnTo>
                    <a:cubicBezTo>
                      <a:pt x="1817700" y="1594747"/>
                      <a:pt x="1798420" y="1616735"/>
                      <a:pt x="1774636" y="1616735"/>
                    </a:cubicBezTo>
                    <a:lnTo>
                      <a:pt x="722905" y="1616735"/>
                    </a:lnTo>
                    <a:cubicBezTo>
                      <a:pt x="699121" y="1616735"/>
                      <a:pt x="679840" y="1594747"/>
                      <a:pt x="679840" y="1567623"/>
                    </a:cubicBezTo>
                    <a:close/>
                    <a:moveTo>
                      <a:pt x="679840" y="1407500"/>
                    </a:moveTo>
                    <a:lnTo>
                      <a:pt x="1817700" y="1407500"/>
                    </a:lnTo>
                    <a:lnTo>
                      <a:pt x="1817700" y="1472848"/>
                    </a:lnTo>
                    <a:lnTo>
                      <a:pt x="679840" y="1472848"/>
                    </a:lnTo>
                    <a:close/>
                    <a:moveTo>
                      <a:pt x="1817700" y="611112"/>
                    </a:moveTo>
                    <a:lnTo>
                      <a:pt x="1817700" y="973623"/>
                    </a:lnTo>
                    <a:lnTo>
                      <a:pt x="2224001" y="611112"/>
                    </a:lnTo>
                    <a:close/>
                    <a:moveTo>
                      <a:pt x="449189" y="386587"/>
                    </a:moveTo>
                    <a:cubicBezTo>
                      <a:pt x="375505" y="381552"/>
                      <a:pt x="302157" y="399580"/>
                      <a:pt x="239392" y="437793"/>
                    </a:cubicBezTo>
                    <a:cubicBezTo>
                      <a:pt x="191686" y="474403"/>
                      <a:pt x="154461" y="503154"/>
                      <a:pt x="127717" y="563345"/>
                    </a:cubicBezTo>
                    <a:cubicBezTo>
                      <a:pt x="95043" y="642185"/>
                      <a:pt x="91358" y="731154"/>
                      <a:pt x="119224" y="813828"/>
                    </a:cubicBezTo>
                    <a:lnTo>
                      <a:pt x="118041" y="814226"/>
                    </a:lnTo>
                    <a:lnTo>
                      <a:pt x="156579" y="873845"/>
                    </a:lnTo>
                    <a:cubicBezTo>
                      <a:pt x="200043" y="932336"/>
                      <a:pt x="255879" y="983997"/>
                      <a:pt x="319223" y="1023753"/>
                    </a:cubicBezTo>
                    <a:lnTo>
                      <a:pt x="318718" y="1024809"/>
                    </a:lnTo>
                    <a:lnTo>
                      <a:pt x="679840" y="1198510"/>
                    </a:lnTo>
                    <a:lnTo>
                      <a:pt x="679840" y="494818"/>
                    </a:lnTo>
                    <a:lnTo>
                      <a:pt x="613050" y="439426"/>
                    </a:lnTo>
                    <a:cubicBezTo>
                      <a:pt x="585307" y="422195"/>
                      <a:pt x="554948" y="408629"/>
                      <a:pt x="522606" y="399416"/>
                    </a:cubicBezTo>
                    <a:cubicBezTo>
                      <a:pt x="498349" y="392506"/>
                      <a:pt x="473751" y="388265"/>
                      <a:pt x="449189" y="386587"/>
                    </a:cubicBezTo>
                    <a:close/>
                    <a:moveTo>
                      <a:pt x="2556092" y="0"/>
                    </a:moveTo>
                    <a:lnTo>
                      <a:pt x="2951501" y="404658"/>
                    </a:lnTo>
                    <a:lnTo>
                      <a:pt x="2608538" y="418986"/>
                    </a:lnTo>
                    <a:lnTo>
                      <a:pt x="2606605" y="417008"/>
                    </a:lnTo>
                    <a:lnTo>
                      <a:pt x="1820087" y="1344294"/>
                    </a:lnTo>
                    <a:lnTo>
                      <a:pt x="1817700" y="1341966"/>
                    </a:lnTo>
                    <a:lnTo>
                      <a:pt x="1817700" y="1363858"/>
                    </a:lnTo>
                    <a:lnTo>
                      <a:pt x="679840" y="1363858"/>
                    </a:lnTo>
                    <a:lnTo>
                      <a:pt x="679840" y="1307744"/>
                    </a:lnTo>
                    <a:lnTo>
                      <a:pt x="268830" y="1110047"/>
                    </a:lnTo>
                    <a:lnTo>
                      <a:pt x="270209" y="1107180"/>
                    </a:lnTo>
                    <a:lnTo>
                      <a:pt x="198248" y="1056644"/>
                    </a:lnTo>
                    <a:cubicBezTo>
                      <a:pt x="142291" y="1011239"/>
                      <a:pt x="93777" y="957478"/>
                      <a:pt x="55623" y="898485"/>
                    </a:cubicBezTo>
                    <a:cubicBezTo>
                      <a:pt x="27132" y="847625"/>
                      <a:pt x="9121" y="802009"/>
                      <a:pt x="1591" y="738051"/>
                    </a:cubicBezTo>
                    <a:cubicBezTo>
                      <a:pt x="-7531" y="629033"/>
                      <a:pt x="22695" y="518961"/>
                      <a:pt x="88988" y="428893"/>
                    </a:cubicBezTo>
                    <a:lnTo>
                      <a:pt x="91156" y="430488"/>
                    </a:lnTo>
                    <a:cubicBezTo>
                      <a:pt x="162999" y="345385"/>
                      <a:pt x="305583" y="286481"/>
                      <a:pt x="424588" y="285218"/>
                    </a:cubicBezTo>
                    <a:cubicBezTo>
                      <a:pt x="466453" y="285186"/>
                      <a:pt x="508692" y="290914"/>
                      <a:pt x="550151" y="302724"/>
                    </a:cubicBezTo>
                    <a:cubicBezTo>
                      <a:pt x="591610" y="314534"/>
                      <a:pt x="630526" y="331925"/>
                      <a:pt x="666090" y="354013"/>
                    </a:cubicBezTo>
                    <a:lnTo>
                      <a:pt x="690060" y="373892"/>
                    </a:lnTo>
                    <a:lnTo>
                      <a:pt x="692454" y="367302"/>
                    </a:lnTo>
                    <a:cubicBezTo>
                      <a:pt x="700247" y="358414"/>
                      <a:pt x="711013" y="352917"/>
                      <a:pt x="722905" y="352917"/>
                    </a:cubicBezTo>
                    <a:lnTo>
                      <a:pt x="1774636" y="352917"/>
                    </a:lnTo>
                    <a:cubicBezTo>
                      <a:pt x="1798420" y="352917"/>
                      <a:pt x="1817700" y="374905"/>
                      <a:pt x="1817700" y="402029"/>
                    </a:cubicBezTo>
                    <a:lnTo>
                      <a:pt x="1817700" y="525619"/>
                    </a:lnTo>
                    <a:lnTo>
                      <a:pt x="2319822" y="525619"/>
                    </a:lnTo>
                    <a:lnTo>
                      <a:pt x="2530110" y="337995"/>
                    </a:lnTo>
                    <a:lnTo>
                      <a:pt x="2533895" y="3416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자유형: 도형 20">
                <a:extLst>
                  <a:ext uri="{FF2B5EF4-FFF2-40B4-BE49-F238E27FC236}">
                    <a16:creationId xmlns:a16="http://schemas.microsoft.com/office/drawing/2014/main" id="{5EA51432-9BC7-4DE4-A2EE-4F5DCCCCFA2D}"/>
                  </a:ext>
                </a:extLst>
              </p:cNvPr>
              <p:cNvSpPr/>
              <p:nvPr/>
            </p:nvSpPr>
            <p:spPr>
              <a:xfrm rot="6382074">
                <a:off x="2673354" y="2332594"/>
                <a:ext cx="683006" cy="911350"/>
              </a:xfrm>
              <a:custGeom>
                <a:avLst/>
                <a:gdLst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45990 w 852117"/>
                  <a:gd name="connsiteY6" fmla="*/ 68978 h 913021"/>
                  <a:gd name="connsiteX7" fmla="*/ 454992 w 852117"/>
                  <a:gd name="connsiteY7" fmla="*/ 231624 h 913021"/>
                  <a:gd name="connsiteX8" fmla="*/ 452843 w 852117"/>
                  <a:gd name="connsiteY8" fmla="*/ 13725 h 913021"/>
                  <a:gd name="connsiteX9" fmla="*/ 562280 w 852117"/>
                  <a:gd name="connsiteY9" fmla="*/ 38587 h 913021"/>
                  <a:gd name="connsiteX10" fmla="*/ 591089 w 852117"/>
                  <a:gd name="connsiteY10" fmla="*/ 223958 h 913021"/>
                  <a:gd name="connsiteX11" fmla="*/ 574101 w 852117"/>
                  <a:gd name="connsiteY11" fmla="*/ 39172 h 913021"/>
                  <a:gd name="connsiteX12" fmla="*/ 703090 w 852117"/>
                  <a:gd name="connsiteY12" fmla="*/ 62958 h 913021"/>
                  <a:gd name="connsiteX13" fmla="*/ 709880 w 852117"/>
                  <a:gd name="connsiteY13" fmla="*/ 237369 h 913021"/>
                  <a:gd name="connsiteX14" fmla="*/ 714239 w 852117"/>
                  <a:gd name="connsiteY14" fmla="*/ 69553 h 913021"/>
                  <a:gd name="connsiteX15" fmla="*/ 822235 w 852117"/>
                  <a:gd name="connsiteY15" fmla="*/ 87329 h 913021"/>
                  <a:gd name="connsiteX16" fmla="*/ 851404 w 852117"/>
                  <a:gd name="connsiteY16" fmla="*/ 326326 h 913021"/>
                  <a:gd name="connsiteX17" fmla="*/ 762365 w 852117"/>
                  <a:gd name="connsiteY17" fmla="*/ 809335 h 913021"/>
                  <a:gd name="connsiteX18" fmla="*/ 751654 w 852117"/>
                  <a:gd name="connsiteY18" fmla="*/ 912259 h 913021"/>
                  <a:gd name="connsiteX19" fmla="*/ 380634 w 852117"/>
                  <a:gd name="connsiteY19" fmla="*/ 913021 h 913021"/>
                  <a:gd name="connsiteX20" fmla="*/ 361777 w 852117"/>
                  <a:gd name="connsiteY20" fmla="*/ 780857 h 913021"/>
                  <a:gd name="connsiteX21" fmla="*/ 259790 w 852117"/>
                  <a:gd name="connsiteY21" fmla="*/ 654805 h 913021"/>
                  <a:gd name="connsiteX22" fmla="*/ 127442 w 852117"/>
                  <a:gd name="connsiteY22" fmla="*/ 467151 h 913021"/>
                  <a:gd name="connsiteX23" fmla="*/ 0 w 852117"/>
                  <a:gd name="connsiteY23" fmla="*/ 226050 h 913021"/>
                  <a:gd name="connsiteX0" fmla="*/ 0 w 852117"/>
                  <a:gd name="connsiteY0" fmla="*/ 226050 h 913021"/>
                  <a:gd name="connsiteX1" fmla="*/ 235595 w 852117"/>
                  <a:gd name="connsiteY1" fmla="*/ 373156 h 913021"/>
                  <a:gd name="connsiteX2" fmla="*/ 311282 w 852117"/>
                  <a:gd name="connsiteY2" fmla="*/ 397996 h 913021"/>
                  <a:gd name="connsiteX3" fmla="*/ 331029 w 852117"/>
                  <a:gd name="connsiteY3" fmla="*/ 139667 h 913021"/>
                  <a:gd name="connsiteX4" fmla="*/ 328134 w 852117"/>
                  <a:gd name="connsiteY4" fmla="*/ 7546 h 913021"/>
                  <a:gd name="connsiteX5" fmla="*/ 443295 w 852117"/>
                  <a:gd name="connsiteY5" fmla="*/ 0 h 913021"/>
                  <a:gd name="connsiteX6" fmla="*/ 454992 w 852117"/>
                  <a:gd name="connsiteY6" fmla="*/ 231624 h 913021"/>
                  <a:gd name="connsiteX7" fmla="*/ 452843 w 852117"/>
                  <a:gd name="connsiteY7" fmla="*/ 13725 h 913021"/>
                  <a:gd name="connsiteX8" fmla="*/ 562280 w 852117"/>
                  <a:gd name="connsiteY8" fmla="*/ 38587 h 913021"/>
                  <a:gd name="connsiteX9" fmla="*/ 591089 w 852117"/>
                  <a:gd name="connsiteY9" fmla="*/ 223958 h 913021"/>
                  <a:gd name="connsiteX10" fmla="*/ 574101 w 852117"/>
                  <a:gd name="connsiteY10" fmla="*/ 39172 h 913021"/>
                  <a:gd name="connsiteX11" fmla="*/ 703090 w 852117"/>
                  <a:gd name="connsiteY11" fmla="*/ 62958 h 913021"/>
                  <a:gd name="connsiteX12" fmla="*/ 709880 w 852117"/>
                  <a:gd name="connsiteY12" fmla="*/ 237369 h 913021"/>
                  <a:gd name="connsiteX13" fmla="*/ 714239 w 852117"/>
                  <a:gd name="connsiteY13" fmla="*/ 69553 h 913021"/>
                  <a:gd name="connsiteX14" fmla="*/ 822235 w 852117"/>
                  <a:gd name="connsiteY14" fmla="*/ 87329 h 913021"/>
                  <a:gd name="connsiteX15" fmla="*/ 851404 w 852117"/>
                  <a:gd name="connsiteY15" fmla="*/ 326326 h 913021"/>
                  <a:gd name="connsiteX16" fmla="*/ 762365 w 852117"/>
                  <a:gd name="connsiteY16" fmla="*/ 809335 h 913021"/>
                  <a:gd name="connsiteX17" fmla="*/ 751654 w 852117"/>
                  <a:gd name="connsiteY17" fmla="*/ 912259 h 913021"/>
                  <a:gd name="connsiteX18" fmla="*/ 380634 w 852117"/>
                  <a:gd name="connsiteY18" fmla="*/ 913021 h 913021"/>
                  <a:gd name="connsiteX19" fmla="*/ 361777 w 852117"/>
                  <a:gd name="connsiteY19" fmla="*/ 780857 h 913021"/>
                  <a:gd name="connsiteX20" fmla="*/ 259790 w 852117"/>
                  <a:gd name="connsiteY20" fmla="*/ 654805 h 913021"/>
                  <a:gd name="connsiteX21" fmla="*/ 127442 w 852117"/>
                  <a:gd name="connsiteY21" fmla="*/ 467151 h 913021"/>
                  <a:gd name="connsiteX22" fmla="*/ 0 w 852117"/>
                  <a:gd name="connsiteY22" fmla="*/ 226050 h 913021"/>
                  <a:gd name="connsiteX0" fmla="*/ 0 w 852117"/>
                  <a:gd name="connsiteY0" fmla="*/ 218504 h 905475"/>
                  <a:gd name="connsiteX1" fmla="*/ 235595 w 852117"/>
                  <a:gd name="connsiteY1" fmla="*/ 365610 h 905475"/>
                  <a:gd name="connsiteX2" fmla="*/ 311282 w 852117"/>
                  <a:gd name="connsiteY2" fmla="*/ 390450 h 905475"/>
                  <a:gd name="connsiteX3" fmla="*/ 331029 w 852117"/>
                  <a:gd name="connsiteY3" fmla="*/ 132121 h 905475"/>
                  <a:gd name="connsiteX4" fmla="*/ 328134 w 852117"/>
                  <a:gd name="connsiteY4" fmla="*/ 0 h 905475"/>
                  <a:gd name="connsiteX5" fmla="*/ 446516 w 852117"/>
                  <a:gd name="connsiteY5" fmla="*/ 3421 h 905475"/>
                  <a:gd name="connsiteX6" fmla="*/ 454992 w 852117"/>
                  <a:gd name="connsiteY6" fmla="*/ 224078 h 905475"/>
                  <a:gd name="connsiteX7" fmla="*/ 452843 w 852117"/>
                  <a:gd name="connsiteY7" fmla="*/ 6179 h 905475"/>
                  <a:gd name="connsiteX8" fmla="*/ 562280 w 852117"/>
                  <a:gd name="connsiteY8" fmla="*/ 31041 h 905475"/>
                  <a:gd name="connsiteX9" fmla="*/ 591089 w 852117"/>
                  <a:gd name="connsiteY9" fmla="*/ 216412 h 905475"/>
                  <a:gd name="connsiteX10" fmla="*/ 574101 w 852117"/>
                  <a:gd name="connsiteY10" fmla="*/ 31626 h 905475"/>
                  <a:gd name="connsiteX11" fmla="*/ 703090 w 852117"/>
                  <a:gd name="connsiteY11" fmla="*/ 55412 h 905475"/>
                  <a:gd name="connsiteX12" fmla="*/ 709880 w 852117"/>
                  <a:gd name="connsiteY12" fmla="*/ 229823 h 905475"/>
                  <a:gd name="connsiteX13" fmla="*/ 714239 w 852117"/>
                  <a:gd name="connsiteY13" fmla="*/ 62007 h 905475"/>
                  <a:gd name="connsiteX14" fmla="*/ 822235 w 852117"/>
                  <a:gd name="connsiteY14" fmla="*/ 79783 h 905475"/>
                  <a:gd name="connsiteX15" fmla="*/ 851404 w 852117"/>
                  <a:gd name="connsiteY15" fmla="*/ 318780 h 905475"/>
                  <a:gd name="connsiteX16" fmla="*/ 762365 w 852117"/>
                  <a:gd name="connsiteY16" fmla="*/ 801789 h 905475"/>
                  <a:gd name="connsiteX17" fmla="*/ 751654 w 852117"/>
                  <a:gd name="connsiteY17" fmla="*/ 904713 h 905475"/>
                  <a:gd name="connsiteX18" fmla="*/ 380634 w 852117"/>
                  <a:gd name="connsiteY18" fmla="*/ 905475 h 905475"/>
                  <a:gd name="connsiteX19" fmla="*/ 361777 w 852117"/>
                  <a:gd name="connsiteY19" fmla="*/ 773311 h 905475"/>
                  <a:gd name="connsiteX20" fmla="*/ 259790 w 852117"/>
                  <a:gd name="connsiteY20" fmla="*/ 647259 h 905475"/>
                  <a:gd name="connsiteX21" fmla="*/ 127442 w 852117"/>
                  <a:gd name="connsiteY21" fmla="*/ 459605 h 905475"/>
                  <a:gd name="connsiteX22" fmla="*/ 0 w 852117"/>
                  <a:gd name="connsiteY22" fmla="*/ 218504 h 905475"/>
                  <a:gd name="connsiteX0" fmla="*/ 0 w 852117"/>
                  <a:gd name="connsiteY0" fmla="*/ 222954 h 909925"/>
                  <a:gd name="connsiteX1" fmla="*/ 235595 w 852117"/>
                  <a:gd name="connsiteY1" fmla="*/ 370060 h 909925"/>
                  <a:gd name="connsiteX2" fmla="*/ 311282 w 852117"/>
                  <a:gd name="connsiteY2" fmla="*/ 394900 h 909925"/>
                  <a:gd name="connsiteX3" fmla="*/ 331029 w 852117"/>
                  <a:gd name="connsiteY3" fmla="*/ 136571 h 909925"/>
                  <a:gd name="connsiteX4" fmla="*/ 328134 w 852117"/>
                  <a:gd name="connsiteY4" fmla="*/ 4450 h 909925"/>
                  <a:gd name="connsiteX5" fmla="*/ 446516 w 852117"/>
                  <a:gd name="connsiteY5" fmla="*/ 7871 h 909925"/>
                  <a:gd name="connsiteX6" fmla="*/ 454992 w 852117"/>
                  <a:gd name="connsiteY6" fmla="*/ 228528 h 909925"/>
                  <a:gd name="connsiteX7" fmla="*/ 452843 w 852117"/>
                  <a:gd name="connsiteY7" fmla="*/ 10629 h 909925"/>
                  <a:gd name="connsiteX8" fmla="*/ 562280 w 852117"/>
                  <a:gd name="connsiteY8" fmla="*/ 35491 h 909925"/>
                  <a:gd name="connsiteX9" fmla="*/ 591089 w 852117"/>
                  <a:gd name="connsiteY9" fmla="*/ 220862 h 909925"/>
                  <a:gd name="connsiteX10" fmla="*/ 574101 w 852117"/>
                  <a:gd name="connsiteY10" fmla="*/ 36076 h 909925"/>
                  <a:gd name="connsiteX11" fmla="*/ 703090 w 852117"/>
                  <a:gd name="connsiteY11" fmla="*/ 59862 h 909925"/>
                  <a:gd name="connsiteX12" fmla="*/ 709880 w 852117"/>
                  <a:gd name="connsiteY12" fmla="*/ 234273 h 909925"/>
                  <a:gd name="connsiteX13" fmla="*/ 714239 w 852117"/>
                  <a:gd name="connsiteY13" fmla="*/ 66457 h 909925"/>
                  <a:gd name="connsiteX14" fmla="*/ 822235 w 852117"/>
                  <a:gd name="connsiteY14" fmla="*/ 84233 h 909925"/>
                  <a:gd name="connsiteX15" fmla="*/ 851404 w 852117"/>
                  <a:gd name="connsiteY15" fmla="*/ 323230 h 909925"/>
                  <a:gd name="connsiteX16" fmla="*/ 762365 w 852117"/>
                  <a:gd name="connsiteY16" fmla="*/ 806239 h 909925"/>
                  <a:gd name="connsiteX17" fmla="*/ 751654 w 852117"/>
                  <a:gd name="connsiteY17" fmla="*/ 909163 h 909925"/>
                  <a:gd name="connsiteX18" fmla="*/ 380634 w 852117"/>
                  <a:gd name="connsiteY18" fmla="*/ 909925 h 909925"/>
                  <a:gd name="connsiteX19" fmla="*/ 361777 w 852117"/>
                  <a:gd name="connsiteY19" fmla="*/ 777761 h 909925"/>
                  <a:gd name="connsiteX20" fmla="*/ 259790 w 852117"/>
                  <a:gd name="connsiteY20" fmla="*/ 651709 h 909925"/>
                  <a:gd name="connsiteX21" fmla="*/ 127442 w 852117"/>
                  <a:gd name="connsiteY21" fmla="*/ 464055 h 909925"/>
                  <a:gd name="connsiteX22" fmla="*/ 0 w 852117"/>
                  <a:gd name="connsiteY22" fmla="*/ 222954 h 909925"/>
                  <a:gd name="connsiteX0" fmla="*/ 0 w 852117"/>
                  <a:gd name="connsiteY0" fmla="*/ 220271 h 907242"/>
                  <a:gd name="connsiteX1" fmla="*/ 235595 w 852117"/>
                  <a:gd name="connsiteY1" fmla="*/ 367377 h 907242"/>
                  <a:gd name="connsiteX2" fmla="*/ 311282 w 852117"/>
                  <a:gd name="connsiteY2" fmla="*/ 392217 h 907242"/>
                  <a:gd name="connsiteX3" fmla="*/ 331029 w 852117"/>
                  <a:gd name="connsiteY3" fmla="*/ 133888 h 907242"/>
                  <a:gd name="connsiteX4" fmla="*/ 334903 w 852117"/>
                  <a:gd name="connsiteY4" fmla="*/ 14671 h 907242"/>
                  <a:gd name="connsiteX5" fmla="*/ 446516 w 852117"/>
                  <a:gd name="connsiteY5" fmla="*/ 5188 h 907242"/>
                  <a:gd name="connsiteX6" fmla="*/ 454992 w 852117"/>
                  <a:gd name="connsiteY6" fmla="*/ 225845 h 907242"/>
                  <a:gd name="connsiteX7" fmla="*/ 452843 w 852117"/>
                  <a:gd name="connsiteY7" fmla="*/ 7946 h 907242"/>
                  <a:gd name="connsiteX8" fmla="*/ 562280 w 852117"/>
                  <a:gd name="connsiteY8" fmla="*/ 32808 h 907242"/>
                  <a:gd name="connsiteX9" fmla="*/ 591089 w 852117"/>
                  <a:gd name="connsiteY9" fmla="*/ 218179 h 907242"/>
                  <a:gd name="connsiteX10" fmla="*/ 574101 w 852117"/>
                  <a:gd name="connsiteY10" fmla="*/ 33393 h 907242"/>
                  <a:gd name="connsiteX11" fmla="*/ 703090 w 852117"/>
                  <a:gd name="connsiteY11" fmla="*/ 57179 h 907242"/>
                  <a:gd name="connsiteX12" fmla="*/ 709880 w 852117"/>
                  <a:gd name="connsiteY12" fmla="*/ 231590 h 907242"/>
                  <a:gd name="connsiteX13" fmla="*/ 714239 w 852117"/>
                  <a:gd name="connsiteY13" fmla="*/ 63774 h 907242"/>
                  <a:gd name="connsiteX14" fmla="*/ 822235 w 852117"/>
                  <a:gd name="connsiteY14" fmla="*/ 81550 h 907242"/>
                  <a:gd name="connsiteX15" fmla="*/ 851404 w 852117"/>
                  <a:gd name="connsiteY15" fmla="*/ 320547 h 907242"/>
                  <a:gd name="connsiteX16" fmla="*/ 762365 w 852117"/>
                  <a:gd name="connsiteY16" fmla="*/ 803556 h 907242"/>
                  <a:gd name="connsiteX17" fmla="*/ 751654 w 852117"/>
                  <a:gd name="connsiteY17" fmla="*/ 906480 h 907242"/>
                  <a:gd name="connsiteX18" fmla="*/ 380634 w 852117"/>
                  <a:gd name="connsiteY18" fmla="*/ 907242 h 907242"/>
                  <a:gd name="connsiteX19" fmla="*/ 361777 w 852117"/>
                  <a:gd name="connsiteY19" fmla="*/ 775078 h 907242"/>
                  <a:gd name="connsiteX20" fmla="*/ 259790 w 852117"/>
                  <a:gd name="connsiteY20" fmla="*/ 649026 h 907242"/>
                  <a:gd name="connsiteX21" fmla="*/ 127442 w 852117"/>
                  <a:gd name="connsiteY21" fmla="*/ 461372 h 907242"/>
                  <a:gd name="connsiteX22" fmla="*/ 0 w 852117"/>
                  <a:gd name="connsiteY22" fmla="*/ 220271 h 907242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27442 w 852117"/>
                  <a:gd name="connsiteY21" fmla="*/ 465479 h 911349"/>
                  <a:gd name="connsiteX22" fmla="*/ 0 w 852117"/>
                  <a:gd name="connsiteY22" fmla="*/ 224378 h 911349"/>
                  <a:gd name="connsiteX0" fmla="*/ 0 w 852117"/>
                  <a:gd name="connsiteY0" fmla="*/ 224378 h 911349"/>
                  <a:gd name="connsiteX1" fmla="*/ 235595 w 852117"/>
                  <a:gd name="connsiteY1" fmla="*/ 371484 h 911349"/>
                  <a:gd name="connsiteX2" fmla="*/ 311282 w 852117"/>
                  <a:gd name="connsiteY2" fmla="*/ 396324 h 911349"/>
                  <a:gd name="connsiteX3" fmla="*/ 331029 w 852117"/>
                  <a:gd name="connsiteY3" fmla="*/ 137995 h 911349"/>
                  <a:gd name="connsiteX4" fmla="*/ 334903 w 852117"/>
                  <a:gd name="connsiteY4" fmla="*/ 18778 h 911349"/>
                  <a:gd name="connsiteX5" fmla="*/ 446516 w 852117"/>
                  <a:gd name="connsiteY5" fmla="*/ 9295 h 911349"/>
                  <a:gd name="connsiteX6" fmla="*/ 454992 w 852117"/>
                  <a:gd name="connsiteY6" fmla="*/ 229952 h 911349"/>
                  <a:gd name="connsiteX7" fmla="*/ 452843 w 852117"/>
                  <a:gd name="connsiteY7" fmla="*/ 12053 h 911349"/>
                  <a:gd name="connsiteX8" fmla="*/ 562280 w 852117"/>
                  <a:gd name="connsiteY8" fmla="*/ 36915 h 911349"/>
                  <a:gd name="connsiteX9" fmla="*/ 591089 w 852117"/>
                  <a:gd name="connsiteY9" fmla="*/ 222286 h 911349"/>
                  <a:gd name="connsiteX10" fmla="*/ 574101 w 852117"/>
                  <a:gd name="connsiteY10" fmla="*/ 37500 h 911349"/>
                  <a:gd name="connsiteX11" fmla="*/ 703090 w 852117"/>
                  <a:gd name="connsiteY11" fmla="*/ 61286 h 911349"/>
                  <a:gd name="connsiteX12" fmla="*/ 709880 w 852117"/>
                  <a:gd name="connsiteY12" fmla="*/ 235697 h 911349"/>
                  <a:gd name="connsiteX13" fmla="*/ 714239 w 852117"/>
                  <a:gd name="connsiteY13" fmla="*/ 67881 h 911349"/>
                  <a:gd name="connsiteX14" fmla="*/ 822235 w 852117"/>
                  <a:gd name="connsiteY14" fmla="*/ 85657 h 911349"/>
                  <a:gd name="connsiteX15" fmla="*/ 851404 w 852117"/>
                  <a:gd name="connsiteY15" fmla="*/ 324654 h 911349"/>
                  <a:gd name="connsiteX16" fmla="*/ 762365 w 852117"/>
                  <a:gd name="connsiteY16" fmla="*/ 807663 h 911349"/>
                  <a:gd name="connsiteX17" fmla="*/ 751654 w 852117"/>
                  <a:gd name="connsiteY17" fmla="*/ 910587 h 911349"/>
                  <a:gd name="connsiteX18" fmla="*/ 380634 w 852117"/>
                  <a:gd name="connsiteY18" fmla="*/ 911349 h 911349"/>
                  <a:gd name="connsiteX19" fmla="*/ 361777 w 852117"/>
                  <a:gd name="connsiteY19" fmla="*/ 779185 h 911349"/>
                  <a:gd name="connsiteX20" fmla="*/ 259790 w 852117"/>
                  <a:gd name="connsiteY20" fmla="*/ 653133 h 911349"/>
                  <a:gd name="connsiteX21" fmla="*/ 172766 w 852117"/>
                  <a:gd name="connsiteY21" fmla="*/ 437275 h 911349"/>
                  <a:gd name="connsiteX22" fmla="*/ 0 w 852117"/>
                  <a:gd name="connsiteY22" fmla="*/ 224378 h 911349"/>
                  <a:gd name="connsiteX0" fmla="*/ 22647 w 683324"/>
                  <a:gd name="connsiteY0" fmla="*/ 156238 h 911349"/>
                  <a:gd name="connsiteX1" fmla="*/ 66802 w 683324"/>
                  <a:gd name="connsiteY1" fmla="*/ 371484 h 911349"/>
                  <a:gd name="connsiteX2" fmla="*/ 142489 w 683324"/>
                  <a:gd name="connsiteY2" fmla="*/ 396324 h 911349"/>
                  <a:gd name="connsiteX3" fmla="*/ 162236 w 683324"/>
                  <a:gd name="connsiteY3" fmla="*/ 137995 h 911349"/>
                  <a:gd name="connsiteX4" fmla="*/ 166110 w 683324"/>
                  <a:gd name="connsiteY4" fmla="*/ 18778 h 911349"/>
                  <a:gd name="connsiteX5" fmla="*/ 277723 w 683324"/>
                  <a:gd name="connsiteY5" fmla="*/ 9295 h 911349"/>
                  <a:gd name="connsiteX6" fmla="*/ 286199 w 683324"/>
                  <a:gd name="connsiteY6" fmla="*/ 229952 h 911349"/>
                  <a:gd name="connsiteX7" fmla="*/ 284050 w 683324"/>
                  <a:gd name="connsiteY7" fmla="*/ 12053 h 911349"/>
                  <a:gd name="connsiteX8" fmla="*/ 393487 w 683324"/>
                  <a:gd name="connsiteY8" fmla="*/ 36915 h 911349"/>
                  <a:gd name="connsiteX9" fmla="*/ 422296 w 683324"/>
                  <a:gd name="connsiteY9" fmla="*/ 222286 h 911349"/>
                  <a:gd name="connsiteX10" fmla="*/ 405308 w 683324"/>
                  <a:gd name="connsiteY10" fmla="*/ 37500 h 911349"/>
                  <a:gd name="connsiteX11" fmla="*/ 534297 w 683324"/>
                  <a:gd name="connsiteY11" fmla="*/ 61286 h 911349"/>
                  <a:gd name="connsiteX12" fmla="*/ 541087 w 683324"/>
                  <a:gd name="connsiteY12" fmla="*/ 235697 h 911349"/>
                  <a:gd name="connsiteX13" fmla="*/ 545446 w 683324"/>
                  <a:gd name="connsiteY13" fmla="*/ 67881 h 911349"/>
                  <a:gd name="connsiteX14" fmla="*/ 653442 w 683324"/>
                  <a:gd name="connsiteY14" fmla="*/ 85657 h 911349"/>
                  <a:gd name="connsiteX15" fmla="*/ 682611 w 683324"/>
                  <a:gd name="connsiteY15" fmla="*/ 324654 h 911349"/>
                  <a:gd name="connsiteX16" fmla="*/ 593572 w 683324"/>
                  <a:gd name="connsiteY16" fmla="*/ 807663 h 911349"/>
                  <a:gd name="connsiteX17" fmla="*/ 582861 w 683324"/>
                  <a:gd name="connsiteY17" fmla="*/ 910587 h 911349"/>
                  <a:gd name="connsiteX18" fmla="*/ 211841 w 683324"/>
                  <a:gd name="connsiteY18" fmla="*/ 911349 h 911349"/>
                  <a:gd name="connsiteX19" fmla="*/ 192984 w 683324"/>
                  <a:gd name="connsiteY19" fmla="*/ 779185 h 911349"/>
                  <a:gd name="connsiteX20" fmla="*/ 90997 w 683324"/>
                  <a:gd name="connsiteY20" fmla="*/ 653133 h 911349"/>
                  <a:gd name="connsiteX21" fmla="*/ 3973 w 683324"/>
                  <a:gd name="connsiteY21" fmla="*/ 437275 h 911349"/>
                  <a:gd name="connsiteX22" fmla="*/ 22647 w 683324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28763 w 689440"/>
                  <a:gd name="connsiteY0" fmla="*/ 156238 h 911349"/>
                  <a:gd name="connsiteX1" fmla="*/ 72918 w 689440"/>
                  <a:gd name="connsiteY1" fmla="*/ 371484 h 911349"/>
                  <a:gd name="connsiteX2" fmla="*/ 148605 w 689440"/>
                  <a:gd name="connsiteY2" fmla="*/ 396324 h 911349"/>
                  <a:gd name="connsiteX3" fmla="*/ 168352 w 689440"/>
                  <a:gd name="connsiteY3" fmla="*/ 137995 h 911349"/>
                  <a:gd name="connsiteX4" fmla="*/ 172226 w 689440"/>
                  <a:gd name="connsiteY4" fmla="*/ 18778 h 911349"/>
                  <a:gd name="connsiteX5" fmla="*/ 283839 w 689440"/>
                  <a:gd name="connsiteY5" fmla="*/ 9295 h 911349"/>
                  <a:gd name="connsiteX6" fmla="*/ 292315 w 689440"/>
                  <a:gd name="connsiteY6" fmla="*/ 229952 h 911349"/>
                  <a:gd name="connsiteX7" fmla="*/ 290166 w 689440"/>
                  <a:gd name="connsiteY7" fmla="*/ 12053 h 911349"/>
                  <a:gd name="connsiteX8" fmla="*/ 399603 w 689440"/>
                  <a:gd name="connsiteY8" fmla="*/ 36915 h 911349"/>
                  <a:gd name="connsiteX9" fmla="*/ 428412 w 689440"/>
                  <a:gd name="connsiteY9" fmla="*/ 222286 h 911349"/>
                  <a:gd name="connsiteX10" fmla="*/ 411424 w 689440"/>
                  <a:gd name="connsiteY10" fmla="*/ 37500 h 911349"/>
                  <a:gd name="connsiteX11" fmla="*/ 540413 w 689440"/>
                  <a:gd name="connsiteY11" fmla="*/ 61286 h 911349"/>
                  <a:gd name="connsiteX12" fmla="*/ 547203 w 689440"/>
                  <a:gd name="connsiteY12" fmla="*/ 235697 h 911349"/>
                  <a:gd name="connsiteX13" fmla="*/ 551562 w 689440"/>
                  <a:gd name="connsiteY13" fmla="*/ 67881 h 911349"/>
                  <a:gd name="connsiteX14" fmla="*/ 659558 w 689440"/>
                  <a:gd name="connsiteY14" fmla="*/ 85657 h 911349"/>
                  <a:gd name="connsiteX15" fmla="*/ 688727 w 689440"/>
                  <a:gd name="connsiteY15" fmla="*/ 324654 h 911349"/>
                  <a:gd name="connsiteX16" fmla="*/ 599688 w 689440"/>
                  <a:gd name="connsiteY16" fmla="*/ 807663 h 911349"/>
                  <a:gd name="connsiteX17" fmla="*/ 588977 w 689440"/>
                  <a:gd name="connsiteY17" fmla="*/ 910587 h 911349"/>
                  <a:gd name="connsiteX18" fmla="*/ 217957 w 689440"/>
                  <a:gd name="connsiteY18" fmla="*/ 911349 h 911349"/>
                  <a:gd name="connsiteX19" fmla="*/ 199100 w 689440"/>
                  <a:gd name="connsiteY19" fmla="*/ 779185 h 911349"/>
                  <a:gd name="connsiteX20" fmla="*/ 97113 w 689440"/>
                  <a:gd name="connsiteY20" fmla="*/ 653133 h 911349"/>
                  <a:gd name="connsiteX21" fmla="*/ 10089 w 689440"/>
                  <a:gd name="connsiteY21" fmla="*/ 437275 h 911349"/>
                  <a:gd name="connsiteX22" fmla="*/ 28763 w 689440"/>
                  <a:gd name="connsiteY22" fmla="*/ 156238 h 911349"/>
                  <a:gd name="connsiteX0" fmla="*/ 56291 w 685678"/>
                  <a:gd name="connsiteY0" fmla="*/ 141091 h 911349"/>
                  <a:gd name="connsiteX1" fmla="*/ 69156 w 685678"/>
                  <a:gd name="connsiteY1" fmla="*/ 371484 h 911349"/>
                  <a:gd name="connsiteX2" fmla="*/ 144843 w 685678"/>
                  <a:gd name="connsiteY2" fmla="*/ 396324 h 911349"/>
                  <a:gd name="connsiteX3" fmla="*/ 164590 w 685678"/>
                  <a:gd name="connsiteY3" fmla="*/ 137995 h 911349"/>
                  <a:gd name="connsiteX4" fmla="*/ 168464 w 685678"/>
                  <a:gd name="connsiteY4" fmla="*/ 18778 h 911349"/>
                  <a:gd name="connsiteX5" fmla="*/ 280077 w 685678"/>
                  <a:gd name="connsiteY5" fmla="*/ 9295 h 911349"/>
                  <a:gd name="connsiteX6" fmla="*/ 288553 w 685678"/>
                  <a:gd name="connsiteY6" fmla="*/ 229952 h 911349"/>
                  <a:gd name="connsiteX7" fmla="*/ 286404 w 685678"/>
                  <a:gd name="connsiteY7" fmla="*/ 12053 h 911349"/>
                  <a:gd name="connsiteX8" fmla="*/ 395841 w 685678"/>
                  <a:gd name="connsiteY8" fmla="*/ 36915 h 911349"/>
                  <a:gd name="connsiteX9" fmla="*/ 424650 w 685678"/>
                  <a:gd name="connsiteY9" fmla="*/ 222286 h 911349"/>
                  <a:gd name="connsiteX10" fmla="*/ 407662 w 685678"/>
                  <a:gd name="connsiteY10" fmla="*/ 37500 h 911349"/>
                  <a:gd name="connsiteX11" fmla="*/ 536651 w 685678"/>
                  <a:gd name="connsiteY11" fmla="*/ 61286 h 911349"/>
                  <a:gd name="connsiteX12" fmla="*/ 543441 w 685678"/>
                  <a:gd name="connsiteY12" fmla="*/ 235697 h 911349"/>
                  <a:gd name="connsiteX13" fmla="*/ 547800 w 685678"/>
                  <a:gd name="connsiteY13" fmla="*/ 67881 h 911349"/>
                  <a:gd name="connsiteX14" fmla="*/ 655796 w 685678"/>
                  <a:gd name="connsiteY14" fmla="*/ 85657 h 911349"/>
                  <a:gd name="connsiteX15" fmla="*/ 684965 w 685678"/>
                  <a:gd name="connsiteY15" fmla="*/ 324654 h 911349"/>
                  <a:gd name="connsiteX16" fmla="*/ 595926 w 685678"/>
                  <a:gd name="connsiteY16" fmla="*/ 807663 h 911349"/>
                  <a:gd name="connsiteX17" fmla="*/ 585215 w 685678"/>
                  <a:gd name="connsiteY17" fmla="*/ 910587 h 911349"/>
                  <a:gd name="connsiteX18" fmla="*/ 214195 w 685678"/>
                  <a:gd name="connsiteY18" fmla="*/ 911349 h 911349"/>
                  <a:gd name="connsiteX19" fmla="*/ 195338 w 685678"/>
                  <a:gd name="connsiteY19" fmla="*/ 779185 h 911349"/>
                  <a:gd name="connsiteX20" fmla="*/ 93351 w 685678"/>
                  <a:gd name="connsiteY20" fmla="*/ 653133 h 911349"/>
                  <a:gd name="connsiteX21" fmla="*/ 6327 w 685678"/>
                  <a:gd name="connsiteY21" fmla="*/ 437275 h 911349"/>
                  <a:gd name="connsiteX22" fmla="*/ 56291 w 685678"/>
                  <a:gd name="connsiteY22" fmla="*/ 141091 h 911349"/>
                  <a:gd name="connsiteX0" fmla="*/ 58398 w 687785"/>
                  <a:gd name="connsiteY0" fmla="*/ 141091 h 911349"/>
                  <a:gd name="connsiteX1" fmla="*/ 71263 w 687785"/>
                  <a:gd name="connsiteY1" fmla="*/ 371484 h 911349"/>
                  <a:gd name="connsiteX2" fmla="*/ 146950 w 687785"/>
                  <a:gd name="connsiteY2" fmla="*/ 396324 h 911349"/>
                  <a:gd name="connsiteX3" fmla="*/ 166697 w 687785"/>
                  <a:gd name="connsiteY3" fmla="*/ 137995 h 911349"/>
                  <a:gd name="connsiteX4" fmla="*/ 170571 w 687785"/>
                  <a:gd name="connsiteY4" fmla="*/ 18778 h 911349"/>
                  <a:gd name="connsiteX5" fmla="*/ 282184 w 687785"/>
                  <a:gd name="connsiteY5" fmla="*/ 9295 h 911349"/>
                  <a:gd name="connsiteX6" fmla="*/ 290660 w 687785"/>
                  <a:gd name="connsiteY6" fmla="*/ 229952 h 911349"/>
                  <a:gd name="connsiteX7" fmla="*/ 288511 w 687785"/>
                  <a:gd name="connsiteY7" fmla="*/ 12053 h 911349"/>
                  <a:gd name="connsiteX8" fmla="*/ 397948 w 687785"/>
                  <a:gd name="connsiteY8" fmla="*/ 36915 h 911349"/>
                  <a:gd name="connsiteX9" fmla="*/ 426757 w 687785"/>
                  <a:gd name="connsiteY9" fmla="*/ 222286 h 911349"/>
                  <a:gd name="connsiteX10" fmla="*/ 409769 w 687785"/>
                  <a:gd name="connsiteY10" fmla="*/ 37500 h 911349"/>
                  <a:gd name="connsiteX11" fmla="*/ 538758 w 687785"/>
                  <a:gd name="connsiteY11" fmla="*/ 61286 h 911349"/>
                  <a:gd name="connsiteX12" fmla="*/ 545548 w 687785"/>
                  <a:gd name="connsiteY12" fmla="*/ 235697 h 911349"/>
                  <a:gd name="connsiteX13" fmla="*/ 549907 w 687785"/>
                  <a:gd name="connsiteY13" fmla="*/ 67881 h 911349"/>
                  <a:gd name="connsiteX14" fmla="*/ 657903 w 687785"/>
                  <a:gd name="connsiteY14" fmla="*/ 85657 h 911349"/>
                  <a:gd name="connsiteX15" fmla="*/ 687072 w 687785"/>
                  <a:gd name="connsiteY15" fmla="*/ 324654 h 911349"/>
                  <a:gd name="connsiteX16" fmla="*/ 598033 w 687785"/>
                  <a:gd name="connsiteY16" fmla="*/ 807663 h 911349"/>
                  <a:gd name="connsiteX17" fmla="*/ 587322 w 687785"/>
                  <a:gd name="connsiteY17" fmla="*/ 910587 h 911349"/>
                  <a:gd name="connsiteX18" fmla="*/ 216302 w 687785"/>
                  <a:gd name="connsiteY18" fmla="*/ 911349 h 911349"/>
                  <a:gd name="connsiteX19" fmla="*/ 197445 w 687785"/>
                  <a:gd name="connsiteY19" fmla="*/ 779185 h 911349"/>
                  <a:gd name="connsiteX20" fmla="*/ 95458 w 687785"/>
                  <a:gd name="connsiteY20" fmla="*/ 653133 h 911349"/>
                  <a:gd name="connsiteX21" fmla="*/ 8434 w 687785"/>
                  <a:gd name="connsiteY21" fmla="*/ 437275 h 911349"/>
                  <a:gd name="connsiteX22" fmla="*/ 58398 w 687785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52893 w 682280"/>
                  <a:gd name="connsiteY0" fmla="*/ 141091 h 911349"/>
                  <a:gd name="connsiteX1" fmla="*/ 65758 w 682280"/>
                  <a:gd name="connsiteY1" fmla="*/ 371484 h 911349"/>
                  <a:gd name="connsiteX2" fmla="*/ 141445 w 682280"/>
                  <a:gd name="connsiteY2" fmla="*/ 396324 h 911349"/>
                  <a:gd name="connsiteX3" fmla="*/ 161192 w 682280"/>
                  <a:gd name="connsiteY3" fmla="*/ 137995 h 911349"/>
                  <a:gd name="connsiteX4" fmla="*/ 165066 w 682280"/>
                  <a:gd name="connsiteY4" fmla="*/ 18778 h 911349"/>
                  <a:gd name="connsiteX5" fmla="*/ 276679 w 682280"/>
                  <a:gd name="connsiteY5" fmla="*/ 9295 h 911349"/>
                  <a:gd name="connsiteX6" fmla="*/ 285155 w 682280"/>
                  <a:gd name="connsiteY6" fmla="*/ 229952 h 911349"/>
                  <a:gd name="connsiteX7" fmla="*/ 283006 w 682280"/>
                  <a:gd name="connsiteY7" fmla="*/ 12053 h 911349"/>
                  <a:gd name="connsiteX8" fmla="*/ 392443 w 682280"/>
                  <a:gd name="connsiteY8" fmla="*/ 36915 h 911349"/>
                  <a:gd name="connsiteX9" fmla="*/ 421252 w 682280"/>
                  <a:gd name="connsiteY9" fmla="*/ 222286 h 911349"/>
                  <a:gd name="connsiteX10" fmla="*/ 404264 w 682280"/>
                  <a:gd name="connsiteY10" fmla="*/ 37500 h 911349"/>
                  <a:gd name="connsiteX11" fmla="*/ 533253 w 682280"/>
                  <a:gd name="connsiteY11" fmla="*/ 61286 h 911349"/>
                  <a:gd name="connsiteX12" fmla="*/ 540043 w 682280"/>
                  <a:gd name="connsiteY12" fmla="*/ 235697 h 911349"/>
                  <a:gd name="connsiteX13" fmla="*/ 544402 w 682280"/>
                  <a:gd name="connsiteY13" fmla="*/ 67881 h 911349"/>
                  <a:gd name="connsiteX14" fmla="*/ 652398 w 682280"/>
                  <a:gd name="connsiteY14" fmla="*/ 85657 h 911349"/>
                  <a:gd name="connsiteX15" fmla="*/ 681567 w 682280"/>
                  <a:gd name="connsiteY15" fmla="*/ 324654 h 911349"/>
                  <a:gd name="connsiteX16" fmla="*/ 592528 w 682280"/>
                  <a:gd name="connsiteY16" fmla="*/ 807663 h 911349"/>
                  <a:gd name="connsiteX17" fmla="*/ 581817 w 682280"/>
                  <a:gd name="connsiteY17" fmla="*/ 910587 h 911349"/>
                  <a:gd name="connsiteX18" fmla="*/ 210797 w 682280"/>
                  <a:gd name="connsiteY18" fmla="*/ 911349 h 911349"/>
                  <a:gd name="connsiteX19" fmla="*/ 191940 w 682280"/>
                  <a:gd name="connsiteY19" fmla="*/ 779185 h 911349"/>
                  <a:gd name="connsiteX20" fmla="*/ 89953 w 682280"/>
                  <a:gd name="connsiteY20" fmla="*/ 653133 h 911349"/>
                  <a:gd name="connsiteX21" fmla="*/ 2929 w 682280"/>
                  <a:gd name="connsiteY21" fmla="*/ 437275 h 911349"/>
                  <a:gd name="connsiteX22" fmla="*/ 52893 w 682280"/>
                  <a:gd name="connsiteY22" fmla="*/ 141091 h 911349"/>
                  <a:gd name="connsiteX0" fmla="*/ 60601 w 681763"/>
                  <a:gd name="connsiteY0" fmla="*/ 138676 h 911349"/>
                  <a:gd name="connsiteX1" fmla="*/ 65241 w 681763"/>
                  <a:gd name="connsiteY1" fmla="*/ 371484 h 911349"/>
                  <a:gd name="connsiteX2" fmla="*/ 140928 w 681763"/>
                  <a:gd name="connsiteY2" fmla="*/ 396324 h 911349"/>
                  <a:gd name="connsiteX3" fmla="*/ 160675 w 681763"/>
                  <a:gd name="connsiteY3" fmla="*/ 137995 h 911349"/>
                  <a:gd name="connsiteX4" fmla="*/ 164549 w 681763"/>
                  <a:gd name="connsiteY4" fmla="*/ 18778 h 911349"/>
                  <a:gd name="connsiteX5" fmla="*/ 276162 w 681763"/>
                  <a:gd name="connsiteY5" fmla="*/ 9295 h 911349"/>
                  <a:gd name="connsiteX6" fmla="*/ 284638 w 681763"/>
                  <a:gd name="connsiteY6" fmla="*/ 229952 h 911349"/>
                  <a:gd name="connsiteX7" fmla="*/ 282489 w 681763"/>
                  <a:gd name="connsiteY7" fmla="*/ 12053 h 911349"/>
                  <a:gd name="connsiteX8" fmla="*/ 391926 w 681763"/>
                  <a:gd name="connsiteY8" fmla="*/ 36915 h 911349"/>
                  <a:gd name="connsiteX9" fmla="*/ 420735 w 681763"/>
                  <a:gd name="connsiteY9" fmla="*/ 222286 h 911349"/>
                  <a:gd name="connsiteX10" fmla="*/ 403747 w 681763"/>
                  <a:gd name="connsiteY10" fmla="*/ 37500 h 911349"/>
                  <a:gd name="connsiteX11" fmla="*/ 532736 w 681763"/>
                  <a:gd name="connsiteY11" fmla="*/ 61286 h 911349"/>
                  <a:gd name="connsiteX12" fmla="*/ 539526 w 681763"/>
                  <a:gd name="connsiteY12" fmla="*/ 235697 h 911349"/>
                  <a:gd name="connsiteX13" fmla="*/ 543885 w 681763"/>
                  <a:gd name="connsiteY13" fmla="*/ 67881 h 911349"/>
                  <a:gd name="connsiteX14" fmla="*/ 651881 w 681763"/>
                  <a:gd name="connsiteY14" fmla="*/ 85657 h 911349"/>
                  <a:gd name="connsiteX15" fmla="*/ 681050 w 681763"/>
                  <a:gd name="connsiteY15" fmla="*/ 324654 h 911349"/>
                  <a:gd name="connsiteX16" fmla="*/ 592011 w 681763"/>
                  <a:gd name="connsiteY16" fmla="*/ 807663 h 911349"/>
                  <a:gd name="connsiteX17" fmla="*/ 581300 w 681763"/>
                  <a:gd name="connsiteY17" fmla="*/ 910587 h 911349"/>
                  <a:gd name="connsiteX18" fmla="*/ 210280 w 681763"/>
                  <a:gd name="connsiteY18" fmla="*/ 911349 h 911349"/>
                  <a:gd name="connsiteX19" fmla="*/ 191423 w 681763"/>
                  <a:gd name="connsiteY19" fmla="*/ 779185 h 911349"/>
                  <a:gd name="connsiteX20" fmla="*/ 89436 w 681763"/>
                  <a:gd name="connsiteY20" fmla="*/ 653133 h 911349"/>
                  <a:gd name="connsiteX21" fmla="*/ 2412 w 681763"/>
                  <a:gd name="connsiteY21" fmla="*/ 437275 h 911349"/>
                  <a:gd name="connsiteX22" fmla="*/ 60601 w 681763"/>
                  <a:gd name="connsiteY22" fmla="*/ 1386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66484 w 683006"/>
                  <a:gd name="connsiteY1" fmla="*/ 371484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83259 w 683006"/>
                  <a:gd name="connsiteY1" fmla="*/ 357622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  <a:gd name="connsiteX0" fmla="*/ 45719 w 683006"/>
                  <a:gd name="connsiteY0" fmla="*/ 134476 h 911349"/>
                  <a:gd name="connsiteX1" fmla="*/ 104061 w 683006"/>
                  <a:gd name="connsiteY1" fmla="*/ 357469 h 911349"/>
                  <a:gd name="connsiteX2" fmla="*/ 142171 w 683006"/>
                  <a:gd name="connsiteY2" fmla="*/ 396324 h 911349"/>
                  <a:gd name="connsiteX3" fmla="*/ 161918 w 683006"/>
                  <a:gd name="connsiteY3" fmla="*/ 137995 h 911349"/>
                  <a:gd name="connsiteX4" fmla="*/ 165792 w 683006"/>
                  <a:gd name="connsiteY4" fmla="*/ 18778 h 911349"/>
                  <a:gd name="connsiteX5" fmla="*/ 277405 w 683006"/>
                  <a:gd name="connsiteY5" fmla="*/ 9295 h 911349"/>
                  <a:gd name="connsiteX6" fmla="*/ 285881 w 683006"/>
                  <a:gd name="connsiteY6" fmla="*/ 229952 h 911349"/>
                  <a:gd name="connsiteX7" fmla="*/ 283732 w 683006"/>
                  <a:gd name="connsiteY7" fmla="*/ 12053 h 911349"/>
                  <a:gd name="connsiteX8" fmla="*/ 393169 w 683006"/>
                  <a:gd name="connsiteY8" fmla="*/ 36915 h 911349"/>
                  <a:gd name="connsiteX9" fmla="*/ 421978 w 683006"/>
                  <a:gd name="connsiteY9" fmla="*/ 222286 h 911349"/>
                  <a:gd name="connsiteX10" fmla="*/ 404990 w 683006"/>
                  <a:gd name="connsiteY10" fmla="*/ 37500 h 911349"/>
                  <a:gd name="connsiteX11" fmla="*/ 533979 w 683006"/>
                  <a:gd name="connsiteY11" fmla="*/ 61286 h 911349"/>
                  <a:gd name="connsiteX12" fmla="*/ 540769 w 683006"/>
                  <a:gd name="connsiteY12" fmla="*/ 235697 h 911349"/>
                  <a:gd name="connsiteX13" fmla="*/ 545128 w 683006"/>
                  <a:gd name="connsiteY13" fmla="*/ 67881 h 911349"/>
                  <a:gd name="connsiteX14" fmla="*/ 653124 w 683006"/>
                  <a:gd name="connsiteY14" fmla="*/ 85657 h 911349"/>
                  <a:gd name="connsiteX15" fmla="*/ 682293 w 683006"/>
                  <a:gd name="connsiteY15" fmla="*/ 324654 h 911349"/>
                  <a:gd name="connsiteX16" fmla="*/ 593254 w 683006"/>
                  <a:gd name="connsiteY16" fmla="*/ 807663 h 911349"/>
                  <a:gd name="connsiteX17" fmla="*/ 582543 w 683006"/>
                  <a:gd name="connsiteY17" fmla="*/ 910587 h 911349"/>
                  <a:gd name="connsiteX18" fmla="*/ 211523 w 683006"/>
                  <a:gd name="connsiteY18" fmla="*/ 911349 h 911349"/>
                  <a:gd name="connsiteX19" fmla="*/ 192666 w 683006"/>
                  <a:gd name="connsiteY19" fmla="*/ 779185 h 911349"/>
                  <a:gd name="connsiteX20" fmla="*/ 90679 w 683006"/>
                  <a:gd name="connsiteY20" fmla="*/ 653133 h 911349"/>
                  <a:gd name="connsiteX21" fmla="*/ 3655 w 683006"/>
                  <a:gd name="connsiteY21" fmla="*/ 437275 h 911349"/>
                  <a:gd name="connsiteX22" fmla="*/ 45719 w 683006"/>
                  <a:gd name="connsiteY22" fmla="*/ 134476 h 9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3006" h="911349">
                    <a:moveTo>
                      <a:pt x="45719" y="134476"/>
                    </a:moveTo>
                    <a:cubicBezTo>
                      <a:pt x="186906" y="178031"/>
                      <a:pt x="77411" y="293724"/>
                      <a:pt x="104061" y="357469"/>
                    </a:cubicBezTo>
                    <a:cubicBezTo>
                      <a:pt x="111327" y="384451"/>
                      <a:pt x="134405" y="424827"/>
                      <a:pt x="142171" y="396324"/>
                    </a:cubicBezTo>
                    <a:cubicBezTo>
                      <a:pt x="161497" y="378147"/>
                      <a:pt x="163714" y="263470"/>
                      <a:pt x="161918" y="137995"/>
                    </a:cubicBezTo>
                    <a:lnTo>
                      <a:pt x="165792" y="18778"/>
                    </a:lnTo>
                    <a:cubicBezTo>
                      <a:pt x="205100" y="-883"/>
                      <a:pt x="248431" y="-6838"/>
                      <a:pt x="277405" y="9295"/>
                    </a:cubicBezTo>
                    <a:lnTo>
                      <a:pt x="285881" y="229952"/>
                    </a:lnTo>
                    <a:cubicBezTo>
                      <a:pt x="292743" y="135104"/>
                      <a:pt x="288936" y="90619"/>
                      <a:pt x="283732" y="12053"/>
                    </a:cubicBezTo>
                    <a:cubicBezTo>
                      <a:pt x="344488" y="7410"/>
                      <a:pt x="362005" y="7292"/>
                      <a:pt x="393169" y="36915"/>
                    </a:cubicBezTo>
                    <a:cubicBezTo>
                      <a:pt x="432458" y="90909"/>
                      <a:pt x="415495" y="219932"/>
                      <a:pt x="421978" y="222286"/>
                    </a:cubicBezTo>
                    <a:cubicBezTo>
                      <a:pt x="425215" y="169590"/>
                      <a:pt x="440910" y="99095"/>
                      <a:pt x="404990" y="37500"/>
                    </a:cubicBezTo>
                    <a:cubicBezTo>
                      <a:pt x="452541" y="9313"/>
                      <a:pt x="505933" y="28253"/>
                      <a:pt x="533979" y="61286"/>
                    </a:cubicBezTo>
                    <a:cubicBezTo>
                      <a:pt x="556608" y="94319"/>
                      <a:pt x="532593" y="233695"/>
                      <a:pt x="540769" y="235697"/>
                    </a:cubicBezTo>
                    <a:cubicBezTo>
                      <a:pt x="546608" y="189844"/>
                      <a:pt x="564054" y="120930"/>
                      <a:pt x="545128" y="67881"/>
                    </a:cubicBezTo>
                    <a:cubicBezTo>
                      <a:pt x="600410" y="49193"/>
                      <a:pt x="614468" y="45569"/>
                      <a:pt x="653124" y="85657"/>
                    </a:cubicBezTo>
                    <a:cubicBezTo>
                      <a:pt x="678241" y="128452"/>
                      <a:pt x="685502" y="205222"/>
                      <a:pt x="682293" y="324654"/>
                    </a:cubicBezTo>
                    <a:cubicBezTo>
                      <a:pt x="682293" y="386243"/>
                      <a:pt x="685168" y="641728"/>
                      <a:pt x="593254" y="807663"/>
                    </a:cubicBezTo>
                    <a:cubicBezTo>
                      <a:pt x="562434" y="865879"/>
                      <a:pt x="574223" y="873371"/>
                      <a:pt x="582543" y="910587"/>
                    </a:cubicBezTo>
                    <a:lnTo>
                      <a:pt x="211523" y="911349"/>
                    </a:lnTo>
                    <a:cubicBezTo>
                      <a:pt x="212499" y="851582"/>
                      <a:pt x="236044" y="827966"/>
                      <a:pt x="192666" y="779185"/>
                    </a:cubicBezTo>
                    <a:cubicBezTo>
                      <a:pt x="170208" y="755505"/>
                      <a:pt x="148074" y="710617"/>
                      <a:pt x="90679" y="653133"/>
                    </a:cubicBezTo>
                    <a:cubicBezTo>
                      <a:pt x="33254" y="569821"/>
                      <a:pt x="26583" y="515785"/>
                      <a:pt x="3655" y="437275"/>
                    </a:cubicBezTo>
                    <a:cubicBezTo>
                      <a:pt x="-8217" y="341138"/>
                      <a:pt x="9615" y="253260"/>
                      <a:pt x="45719" y="1344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">
                <a:extLst>
                  <a:ext uri="{FF2B5EF4-FFF2-40B4-BE49-F238E27FC236}">
                    <a16:creationId xmlns:a16="http://schemas.microsoft.com/office/drawing/2014/main" id="{73576E99-3FEB-448D-8ED7-A1E6E76710CA}"/>
                  </a:ext>
                </a:extLst>
              </p:cNvPr>
              <p:cNvSpPr/>
              <p:nvPr/>
            </p:nvSpPr>
            <p:spPr>
              <a:xfrm rot="982074">
                <a:off x="2380909" y="2452410"/>
                <a:ext cx="298755" cy="50108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4">
              <a:extLst>
                <a:ext uri="{FF2B5EF4-FFF2-40B4-BE49-F238E27FC236}">
                  <a16:creationId xmlns:a16="http://schemas.microsoft.com/office/drawing/2014/main" id="{43D6D698-F71E-441B-AD98-1794113F15DC}"/>
                </a:ext>
              </a:extLst>
            </p:cNvPr>
            <p:cNvGrpSpPr/>
            <p:nvPr/>
          </p:nvGrpSpPr>
          <p:grpSpPr>
            <a:xfrm>
              <a:off x="6636699" y="3039384"/>
              <a:ext cx="1968187" cy="1968187"/>
              <a:chOff x="6384003" y="3061995"/>
              <a:chExt cx="1968187" cy="1968187"/>
            </a:xfrm>
          </p:grpSpPr>
          <p:sp>
            <p:nvSpPr>
              <p:cNvPr id="134" name="원호 15">
                <a:extLst>
                  <a:ext uri="{FF2B5EF4-FFF2-40B4-BE49-F238E27FC236}">
                    <a16:creationId xmlns:a16="http://schemas.microsoft.com/office/drawing/2014/main" id="{03EE3447-2A1B-4260-9004-FF111538A7A9}"/>
                  </a:ext>
                </a:extLst>
              </p:cNvPr>
              <p:cNvSpPr/>
              <p:nvPr/>
            </p:nvSpPr>
            <p:spPr>
              <a:xfrm>
                <a:off x="6384003" y="3061995"/>
                <a:ext cx="1968187" cy="1968187"/>
              </a:xfrm>
              <a:prstGeom prst="arc">
                <a:avLst>
                  <a:gd name="adj1" fmla="val 14786098"/>
                  <a:gd name="adj2" fmla="val 471423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원호 16">
                <a:extLst>
                  <a:ext uri="{FF2B5EF4-FFF2-40B4-BE49-F238E27FC236}">
                    <a16:creationId xmlns:a16="http://schemas.microsoft.com/office/drawing/2014/main" id="{A7BA20FF-4754-4957-9B66-2E187E9DC60C}"/>
                  </a:ext>
                </a:extLst>
              </p:cNvPr>
              <p:cNvSpPr/>
              <p:nvPr/>
            </p:nvSpPr>
            <p:spPr>
              <a:xfrm>
                <a:off x="6503401" y="3202080"/>
                <a:ext cx="1612841" cy="1612841"/>
              </a:xfrm>
              <a:prstGeom prst="arc">
                <a:avLst>
                  <a:gd name="adj1" fmla="val 14786098"/>
                  <a:gd name="adj2" fmla="val 350082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원호 17">
                <a:extLst>
                  <a:ext uri="{FF2B5EF4-FFF2-40B4-BE49-F238E27FC236}">
                    <a16:creationId xmlns:a16="http://schemas.microsoft.com/office/drawing/2014/main" id="{92B0A4A8-7BA5-4F9D-91C2-FF2034D0B136}"/>
                  </a:ext>
                </a:extLst>
              </p:cNvPr>
              <p:cNvSpPr/>
              <p:nvPr/>
            </p:nvSpPr>
            <p:spPr>
              <a:xfrm>
                <a:off x="6679890" y="3375378"/>
                <a:ext cx="1111135" cy="1111135"/>
              </a:xfrm>
              <a:prstGeom prst="arc">
                <a:avLst>
                  <a:gd name="adj1" fmla="val 14786098"/>
                  <a:gd name="adj2" fmla="val 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원호 18">
                <a:extLst>
                  <a:ext uri="{FF2B5EF4-FFF2-40B4-BE49-F238E27FC236}">
                    <a16:creationId xmlns:a16="http://schemas.microsoft.com/office/drawing/2014/main" id="{6846111E-5EE7-4585-B4CD-1EFED3C329AB}"/>
                  </a:ext>
                </a:extLst>
              </p:cNvPr>
              <p:cNvSpPr/>
              <p:nvPr/>
            </p:nvSpPr>
            <p:spPr>
              <a:xfrm>
                <a:off x="6804540" y="3545256"/>
                <a:ext cx="819951" cy="819951"/>
              </a:xfrm>
              <a:prstGeom prst="arc">
                <a:avLst>
                  <a:gd name="adj1" fmla="val 14786098"/>
                  <a:gd name="adj2" fmla="val 20780800"/>
                </a:avLst>
              </a:prstGeom>
              <a:ln w="12700">
                <a:solidFill>
                  <a:schemeClr val="accent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14</cp:revision>
  <dcterms:created xsi:type="dcterms:W3CDTF">2018-02-18T19:39:47Z</dcterms:created>
  <dcterms:modified xsi:type="dcterms:W3CDTF">2019-01-02T02:52:31Z</dcterms:modified>
</cp:coreProperties>
</file>