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9BC7CF2A-7B0B-411D-A0EF-4F56E841B025}"/>
              </a:ext>
            </a:extLst>
          </p:cNvPr>
          <p:cNvGrpSpPr/>
          <p:nvPr/>
        </p:nvGrpSpPr>
        <p:grpSpPr>
          <a:xfrm>
            <a:off x="8004376" y="3465442"/>
            <a:ext cx="3348000" cy="1074410"/>
            <a:chOff x="5076057" y="1240057"/>
            <a:chExt cx="2137127" cy="464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35FEA-FC98-4F25-AD53-9D67C488977B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E00FC-0201-4060-B0F7-565F1420CE4B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8" name="Group 38">
            <a:extLst>
              <a:ext uri="{FF2B5EF4-FFF2-40B4-BE49-F238E27FC236}">
                <a16:creationId xmlns:a16="http://schemas.microsoft.com/office/drawing/2014/main" id="{D6C490B4-1931-487A-9B25-B5885B8DB1C8}"/>
              </a:ext>
            </a:extLst>
          </p:cNvPr>
          <p:cNvGrpSpPr/>
          <p:nvPr/>
        </p:nvGrpSpPr>
        <p:grpSpPr>
          <a:xfrm>
            <a:off x="7649948" y="5078690"/>
            <a:ext cx="3348000" cy="1074410"/>
            <a:chOff x="5076057" y="1240057"/>
            <a:chExt cx="2137127" cy="4646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03E60D-FBEC-4558-912E-0B29B867A170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46D999-E25C-45CF-BE75-80C5FDB9B6DB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1" name="Group 41">
            <a:extLst>
              <a:ext uri="{FF2B5EF4-FFF2-40B4-BE49-F238E27FC236}">
                <a16:creationId xmlns:a16="http://schemas.microsoft.com/office/drawing/2014/main" id="{855669CD-E59B-4352-929A-F70FFBB70A64}"/>
              </a:ext>
            </a:extLst>
          </p:cNvPr>
          <p:cNvGrpSpPr/>
          <p:nvPr/>
        </p:nvGrpSpPr>
        <p:grpSpPr>
          <a:xfrm>
            <a:off x="1327967" y="5078690"/>
            <a:ext cx="3348000" cy="1074410"/>
            <a:chOff x="5076057" y="1240057"/>
            <a:chExt cx="2137127" cy="4646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178274-E6F7-425D-8F1B-34DEAABE3197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EFDEE8-5E7C-4F56-8E4C-6C9F3C2A3ABB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4EC6D06B-A738-45D2-B09A-5E843B366F49}"/>
              </a:ext>
            </a:extLst>
          </p:cNvPr>
          <p:cNvGrpSpPr/>
          <p:nvPr/>
        </p:nvGrpSpPr>
        <p:grpSpPr>
          <a:xfrm>
            <a:off x="858275" y="3465442"/>
            <a:ext cx="3348000" cy="1074410"/>
            <a:chOff x="5076057" y="1240057"/>
            <a:chExt cx="2137127" cy="4646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C8F4CD-8B19-4CED-8A8E-77A937442F00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46A8A7-258F-46D4-A785-6E77129364BF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7" name="Group 53">
            <a:extLst>
              <a:ext uri="{FF2B5EF4-FFF2-40B4-BE49-F238E27FC236}">
                <a16:creationId xmlns:a16="http://schemas.microsoft.com/office/drawing/2014/main" id="{F722E97D-BD00-402D-85E1-B39A4E5BC2D0}"/>
              </a:ext>
            </a:extLst>
          </p:cNvPr>
          <p:cNvGrpSpPr/>
          <p:nvPr/>
        </p:nvGrpSpPr>
        <p:grpSpPr>
          <a:xfrm>
            <a:off x="6634002" y="1852194"/>
            <a:ext cx="3348000" cy="1074410"/>
            <a:chOff x="5076057" y="1240057"/>
            <a:chExt cx="3521398" cy="4646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EFE3DC-B4FC-425B-9D7F-4B416BDBBCD5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91606-3BBF-4FB2-8A62-3636D5A3A7C9}"/>
                </a:ext>
              </a:extLst>
            </p:cNvPr>
            <p:cNvSpPr txBox="1"/>
            <p:nvPr/>
          </p:nvSpPr>
          <p:spPr>
            <a:xfrm>
              <a:off x="5076058" y="1345316"/>
              <a:ext cx="3521397" cy="35934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639E99-987D-44FF-8974-B309CFEE10BB}"/>
              </a:ext>
            </a:extLst>
          </p:cNvPr>
          <p:cNvSpPr txBox="1"/>
          <p:nvPr/>
        </p:nvSpPr>
        <p:spPr>
          <a:xfrm>
            <a:off x="822637" y="1852194"/>
            <a:ext cx="3806286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F6D887-753A-49F3-BB42-C6F4EF705954}"/>
              </a:ext>
            </a:extLst>
          </p:cNvPr>
          <p:cNvGrpSpPr/>
          <p:nvPr/>
        </p:nvGrpSpPr>
        <p:grpSpPr>
          <a:xfrm>
            <a:off x="4469532" y="2441671"/>
            <a:ext cx="3277174" cy="3152353"/>
            <a:chOff x="4469532" y="2292871"/>
            <a:chExt cx="3277174" cy="3152353"/>
          </a:xfrm>
        </p:grpSpPr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FC7FD5FA-5323-489D-AB91-7379D43480A3}"/>
                </a:ext>
              </a:extLst>
            </p:cNvPr>
            <p:cNvSpPr/>
            <p:nvPr/>
          </p:nvSpPr>
          <p:spPr>
            <a:xfrm>
              <a:off x="5167087" y="2857167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74200ACC-9B41-4EFC-ABF2-4B3AAA75B017}"/>
                </a:ext>
              </a:extLst>
            </p:cNvPr>
            <p:cNvSpPr/>
            <p:nvPr/>
          </p:nvSpPr>
          <p:spPr>
            <a:xfrm rot="4333327">
              <a:off x="5836177" y="3326716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41118BFB-A328-4E86-9FD7-E290B3507711}"/>
                </a:ext>
              </a:extLst>
            </p:cNvPr>
            <p:cNvSpPr/>
            <p:nvPr/>
          </p:nvSpPr>
          <p:spPr>
            <a:xfrm rot="8677336">
              <a:off x="5600051" y="4101212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6B243CD4-A209-4F6E-9B25-805437530E06}"/>
                </a:ext>
              </a:extLst>
            </p:cNvPr>
            <p:cNvSpPr/>
            <p:nvPr/>
          </p:nvSpPr>
          <p:spPr>
            <a:xfrm rot="12917775">
              <a:off x="4775491" y="4111948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A57DB8B9-ACAE-485D-804D-AC37B4AFFDCE}"/>
                </a:ext>
              </a:extLst>
            </p:cNvPr>
            <p:cNvSpPr/>
            <p:nvPr/>
          </p:nvSpPr>
          <p:spPr>
            <a:xfrm rot="17316144">
              <a:off x="4507978" y="3347307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7CA2CFCA-B8BF-44B4-A7CD-2232FBC70E57}"/>
                </a:ext>
              </a:extLst>
            </p:cNvPr>
            <p:cNvSpPr/>
            <p:nvPr/>
          </p:nvSpPr>
          <p:spPr>
            <a:xfrm>
              <a:off x="5763754" y="2292871"/>
              <a:ext cx="648072" cy="6480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FAF7C9F5-F5E4-41DF-B711-B65F895381F4}"/>
                </a:ext>
              </a:extLst>
            </p:cNvPr>
            <p:cNvSpPr/>
            <p:nvPr/>
          </p:nvSpPr>
          <p:spPr>
            <a:xfrm>
              <a:off x="7098634" y="3225713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E7349DD9-1DF6-4185-B2DC-496A6462394B}"/>
                </a:ext>
              </a:extLst>
            </p:cNvPr>
            <p:cNvSpPr/>
            <p:nvPr/>
          </p:nvSpPr>
          <p:spPr>
            <a:xfrm>
              <a:off x="4954538" y="4797152"/>
              <a:ext cx="648072" cy="64807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957A101-BCD6-4EC2-B1B1-EC9E5DAE07AD}"/>
                </a:ext>
              </a:extLst>
            </p:cNvPr>
            <p:cNvSpPr/>
            <p:nvPr/>
          </p:nvSpPr>
          <p:spPr>
            <a:xfrm>
              <a:off x="4469532" y="3225713"/>
              <a:ext cx="648072" cy="64807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7B6AA19A-64F8-4767-AD40-8DCD660392A8}"/>
                </a:ext>
              </a:extLst>
            </p:cNvPr>
            <p:cNvSpPr/>
            <p:nvPr/>
          </p:nvSpPr>
          <p:spPr>
            <a:xfrm>
              <a:off x="6639731" y="4797152"/>
              <a:ext cx="648072" cy="648072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10F65-C89F-4E8B-9550-8B2FE63054FA}"/>
                </a:ext>
              </a:extLst>
            </p:cNvPr>
            <p:cNvSpPr txBox="1"/>
            <p:nvPr/>
          </p:nvSpPr>
          <p:spPr>
            <a:xfrm>
              <a:off x="5779453" y="2416852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E5F7E3-AC4E-4305-AA87-911E75E14024}"/>
                </a:ext>
              </a:extLst>
            </p:cNvPr>
            <p:cNvSpPr txBox="1"/>
            <p:nvPr/>
          </p:nvSpPr>
          <p:spPr>
            <a:xfrm>
              <a:off x="7114333" y="3349694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D2EF7-6CB2-4C4A-9197-F42005966890}"/>
                </a:ext>
              </a:extLst>
            </p:cNvPr>
            <p:cNvSpPr txBox="1"/>
            <p:nvPr/>
          </p:nvSpPr>
          <p:spPr>
            <a:xfrm>
              <a:off x="6655430" y="4921133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F90609-5942-4E70-99EA-DFDC0A85C8F8}"/>
                </a:ext>
              </a:extLst>
            </p:cNvPr>
            <p:cNvSpPr txBox="1"/>
            <p:nvPr/>
          </p:nvSpPr>
          <p:spPr>
            <a:xfrm>
              <a:off x="4970237" y="4921133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4F34B2-FED0-4735-9F83-C184CB9B3304}"/>
                </a:ext>
              </a:extLst>
            </p:cNvPr>
            <p:cNvSpPr txBox="1"/>
            <p:nvPr/>
          </p:nvSpPr>
          <p:spPr>
            <a:xfrm>
              <a:off x="4485231" y="3349694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Flowchart: Connector 58">
              <a:extLst>
                <a:ext uri="{FF2B5EF4-FFF2-40B4-BE49-F238E27FC236}">
                  <a16:creationId xmlns:a16="http://schemas.microsoft.com/office/drawing/2014/main" id="{BB92F078-8F8E-4A2F-A1DE-EA43ED2E2D2E}"/>
                </a:ext>
              </a:extLst>
            </p:cNvPr>
            <p:cNvSpPr/>
            <p:nvPr/>
          </p:nvSpPr>
          <p:spPr>
            <a:xfrm>
              <a:off x="5458897" y="3133773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Flowchart: Connector 71">
              <a:extLst>
                <a:ext uri="{FF2B5EF4-FFF2-40B4-BE49-F238E27FC236}">
                  <a16:creationId xmlns:a16="http://schemas.microsoft.com/office/drawing/2014/main" id="{B7B58D7F-6C73-4B07-8DF1-A88BDE381EB4}"/>
                </a:ext>
              </a:extLst>
            </p:cNvPr>
            <p:cNvSpPr/>
            <p:nvPr/>
          </p:nvSpPr>
          <p:spPr>
            <a:xfrm>
              <a:off x="6593967" y="3133773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lowchart: Connector 72">
              <a:extLst>
                <a:ext uri="{FF2B5EF4-FFF2-40B4-BE49-F238E27FC236}">
                  <a16:creationId xmlns:a16="http://schemas.microsoft.com/office/drawing/2014/main" id="{1C5C9870-BB5B-4B63-83C6-7FB29AC3F18C}"/>
                </a:ext>
              </a:extLst>
            </p:cNvPr>
            <p:cNvSpPr/>
            <p:nvPr/>
          </p:nvSpPr>
          <p:spPr>
            <a:xfrm>
              <a:off x="6971686" y="4213334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lowchart: Connector 75">
              <a:extLst>
                <a:ext uri="{FF2B5EF4-FFF2-40B4-BE49-F238E27FC236}">
                  <a16:creationId xmlns:a16="http://schemas.microsoft.com/office/drawing/2014/main" id="{78C15DDC-399F-48D3-9EF4-7C7FE2E011EC}"/>
                </a:ext>
              </a:extLst>
            </p:cNvPr>
            <p:cNvSpPr/>
            <p:nvPr/>
          </p:nvSpPr>
          <p:spPr>
            <a:xfrm>
              <a:off x="6035475" y="4869285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Flowchart: Connector 76">
              <a:extLst>
                <a:ext uri="{FF2B5EF4-FFF2-40B4-BE49-F238E27FC236}">
                  <a16:creationId xmlns:a16="http://schemas.microsoft.com/office/drawing/2014/main" id="{E17EA310-2707-478A-B0AF-A0181752A51B}"/>
                </a:ext>
              </a:extLst>
            </p:cNvPr>
            <p:cNvSpPr/>
            <p:nvPr/>
          </p:nvSpPr>
          <p:spPr>
            <a:xfrm>
              <a:off x="5117605" y="4213334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id="{C2BD3C7F-F21E-426B-BED1-E4F64F040026}"/>
                </a:ext>
              </a:extLst>
            </p:cNvPr>
            <p:cNvSpPr/>
            <p:nvPr/>
          </p:nvSpPr>
          <p:spPr>
            <a:xfrm>
              <a:off x="5247438" y="3247950"/>
              <a:ext cx="1726387" cy="1631289"/>
            </a:xfrm>
            <a:custGeom>
              <a:avLst/>
              <a:gdLst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6387" h="1631289">
                  <a:moveTo>
                    <a:pt x="299923" y="0"/>
                  </a:moveTo>
                  <a:cubicBezTo>
                    <a:pt x="631545" y="175565"/>
                    <a:pt x="1021689" y="182880"/>
                    <a:pt x="1360627" y="0"/>
                  </a:cubicBezTo>
                  <a:cubicBezTo>
                    <a:pt x="1285037" y="373074"/>
                    <a:pt x="1363065" y="775412"/>
                    <a:pt x="1726387" y="1031443"/>
                  </a:cubicBezTo>
                  <a:cubicBezTo>
                    <a:pt x="1299667" y="1011936"/>
                    <a:pt x="989990" y="1219199"/>
                    <a:pt x="863193" y="1631289"/>
                  </a:cubicBezTo>
                  <a:cubicBezTo>
                    <a:pt x="772972" y="1211885"/>
                    <a:pt x="404774" y="1026566"/>
                    <a:pt x="0" y="1009497"/>
                  </a:cubicBezTo>
                  <a:cubicBezTo>
                    <a:pt x="319430" y="782726"/>
                    <a:pt x="390144" y="409651"/>
                    <a:pt x="299923" y="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169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10</cp:revision>
  <dcterms:created xsi:type="dcterms:W3CDTF">2018-02-18T19:39:47Z</dcterms:created>
  <dcterms:modified xsi:type="dcterms:W3CDTF">2018-04-10T02:07:15Z</dcterms:modified>
</cp:coreProperties>
</file>